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handoutMasterIdLst>
    <p:handoutMasterId r:id="rId29"/>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1008062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10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90F50BE-F471-4B35-9870-D5B552319C82}"/>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anchor="t" anchorCtr="0" compatLnSpc="0">
            <a:noAutofit/>
          </a:bodyPr>
          <a:lstStyle/>
          <a:p>
            <a:pPr marL="0" marR="0" lvl="0" indent="0" algn="l"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Source Sans Pro" pitchFamily="34"/>
              <a:ea typeface="源ノ角ゴシック Normal" pitchFamily="2"/>
              <a:cs typeface="FreeSans" pitchFamily="2"/>
            </a:endParaRPr>
          </a:p>
        </p:txBody>
      </p:sp>
      <p:sp>
        <p:nvSpPr>
          <p:cNvPr id="3" name="Date Placeholder 2">
            <a:extLst>
              <a:ext uri="{FF2B5EF4-FFF2-40B4-BE49-F238E27FC236}">
                <a16:creationId xmlns:a16="http://schemas.microsoft.com/office/drawing/2014/main" id="{BEE77F64-6F17-4F75-9768-483ACE2B8B0F}"/>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anchor="t" anchorCtr="0" compatLnSpc="0">
            <a:noAutofit/>
          </a:bodyPr>
          <a:lstStyle/>
          <a:p>
            <a:pPr marL="0" marR="0" lvl="0" indent="0" algn="r"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Source Sans Pro" pitchFamily="34"/>
              <a:ea typeface="源ノ角ゴシック Normal" pitchFamily="2"/>
              <a:cs typeface="FreeSans" pitchFamily="2"/>
            </a:endParaRPr>
          </a:p>
        </p:txBody>
      </p:sp>
      <p:sp>
        <p:nvSpPr>
          <p:cNvPr id="4" name="Footer Placeholder 3">
            <a:extLst>
              <a:ext uri="{FF2B5EF4-FFF2-40B4-BE49-F238E27FC236}">
                <a16:creationId xmlns:a16="http://schemas.microsoft.com/office/drawing/2014/main" id="{A7F9ECA6-F6FE-47E5-BCA0-B5D147EFDFB1}"/>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anchor="b" anchorCtr="0" compatLnSpc="0">
            <a:noAutofit/>
          </a:bodyPr>
          <a:lstStyle/>
          <a:p>
            <a:pPr marL="0" marR="0" lvl="0" indent="0" algn="l"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endParaRPr lang="en-US" sz="1400" b="0" i="0" u="none" strike="noStrike" kern="1200" cap="none" spc="0" baseline="0">
              <a:solidFill>
                <a:srgbClr val="000000"/>
              </a:solidFill>
              <a:uFillTx/>
              <a:latin typeface="Source Sans Pro" pitchFamily="34"/>
              <a:ea typeface="源ノ角ゴシック Normal" pitchFamily="2"/>
              <a:cs typeface="FreeSans" pitchFamily="2"/>
            </a:endParaRPr>
          </a:p>
        </p:txBody>
      </p:sp>
      <p:sp>
        <p:nvSpPr>
          <p:cNvPr id="5" name="Slide Number Placeholder 4">
            <a:extLst>
              <a:ext uri="{FF2B5EF4-FFF2-40B4-BE49-F238E27FC236}">
                <a16:creationId xmlns:a16="http://schemas.microsoft.com/office/drawing/2014/main" id="{C1A9677C-B9A7-48E5-A344-0EBD56E166BE}"/>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anchor="b" anchorCtr="0" compatLnSpc="0">
            <a:noAutofit/>
          </a:bodyPr>
          <a:lstStyle/>
          <a:p>
            <a:pPr marL="0" marR="0" lvl="0" indent="0" algn="r" defTabSz="914400" rtl="0" fontAlgn="auto" hangingPunct="1">
              <a:lnSpc>
                <a:spcPct val="100000"/>
              </a:lnSpc>
              <a:spcBef>
                <a:spcPts val="0"/>
              </a:spcBef>
              <a:spcAft>
                <a:spcPts val="0"/>
              </a:spcAft>
              <a:buNone/>
              <a:tabLst/>
              <a:defRPr sz="1400" b="0" i="0" u="none" strike="noStrike" kern="0" cap="none" spc="0" baseline="0">
                <a:solidFill>
                  <a:srgbClr val="000000"/>
                </a:solidFill>
                <a:uFillTx/>
              </a:defRPr>
            </a:pPr>
            <a:fld id="{CCF28017-DB9C-4798-B131-E51C87065798}" type="slidenum">
              <a:t>‹#›</a:t>
            </a:fld>
            <a:endParaRPr lang="en-US" sz="1400" b="0" i="0" u="none" strike="noStrike" kern="1200" cap="none" spc="0" baseline="0">
              <a:solidFill>
                <a:srgbClr val="000000"/>
              </a:solidFill>
              <a:uFillTx/>
              <a:latin typeface="Source Sans Pro" pitchFamily="34"/>
              <a:ea typeface="源ノ角ゴシック Normal" pitchFamily="2"/>
              <a:cs typeface="FreeSans" pitchFamily="2"/>
            </a:endParaRPr>
          </a:p>
        </p:txBody>
      </p:sp>
    </p:spTree>
    <p:extLst>
      <p:ext uri="{BB962C8B-B14F-4D97-AF65-F5344CB8AC3E}">
        <p14:creationId xmlns:p14="http://schemas.microsoft.com/office/powerpoint/2010/main" val="7993103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1C15190-3182-4C89-AA92-D513B1E52A88}"/>
              </a:ext>
            </a:extLst>
          </p:cNvPr>
          <p:cNvSpPr>
            <a:spLocks noGrp="1" noRot="1" noChangeAspect="1"/>
          </p:cNvSpPr>
          <p:nvPr>
            <p:ph type="sldImg" idx="2"/>
          </p:nvPr>
        </p:nvSpPr>
        <p:spPr>
          <a:xfrm>
            <a:off x="1107000" y="812517"/>
            <a:ext cx="5345280" cy="4008958"/>
          </a:xfrm>
          <a:prstGeom prst="rect">
            <a:avLst/>
          </a:prstGeom>
          <a:noFill/>
          <a:ln>
            <a:noFill/>
            <a:prstDash val="solid"/>
          </a:ln>
        </p:spPr>
      </p:sp>
      <p:sp>
        <p:nvSpPr>
          <p:cNvPr id="3" name="Notes Placeholder 2">
            <a:extLst>
              <a:ext uri="{FF2B5EF4-FFF2-40B4-BE49-F238E27FC236}">
                <a16:creationId xmlns:a16="http://schemas.microsoft.com/office/drawing/2014/main" id="{6F39D2AD-5D62-4320-B83F-BD8DF33FD8BE}"/>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anchor="t" anchorCtr="0" compatLnSpc="1">
            <a:noAutofit/>
          </a:bodyPr>
          <a:lstStyle/>
          <a:p>
            <a:pPr lvl="0"/>
            <a:endParaRPr lang="en-US"/>
          </a:p>
        </p:txBody>
      </p:sp>
      <p:sp>
        <p:nvSpPr>
          <p:cNvPr id="4" name="Header Placeholder 3">
            <a:extLst>
              <a:ext uri="{FF2B5EF4-FFF2-40B4-BE49-F238E27FC236}">
                <a16:creationId xmlns:a16="http://schemas.microsoft.com/office/drawing/2014/main" id="{934DFF97-F8EE-4055-876A-3A052638079F}"/>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anchor="t" anchorCtr="0" compatLnSpc="1">
            <a:noAutofit/>
          </a:bodyPr>
          <a:lstStyle>
            <a:lvl1pPr marL="0" marR="0" lvl="0" indent="0" algn="l" defTabSz="914400" rtl="0" fontAlgn="auto" hangingPunct="0">
              <a:lnSpc>
                <a:spcPct val="100000"/>
              </a:lnSpc>
              <a:spcBef>
                <a:spcPts val="0"/>
              </a:spcBef>
              <a:spcAft>
                <a:spcPts val="0"/>
              </a:spcAft>
              <a:buNone/>
              <a:tabLst/>
              <a:defRPr lang="en-US" sz="1400" b="1" i="0" u="none" strike="noStrike" kern="1200" cap="none" spc="0" baseline="0">
                <a:solidFill>
                  <a:srgbClr val="FFFFFF"/>
                </a:solidFill>
                <a:uFillTx/>
                <a:latin typeface="Source Sans Pro Black" pitchFamily="34"/>
                <a:ea typeface="源ノ角ゴシック Heavy" pitchFamily="2"/>
                <a:cs typeface="IPA Pゴシック" pitchFamily="2"/>
              </a:defRPr>
            </a:lvl1pPr>
          </a:lstStyle>
          <a:p>
            <a:pPr lvl="0"/>
            <a:endParaRPr lang="en-US"/>
          </a:p>
        </p:txBody>
      </p:sp>
      <p:sp>
        <p:nvSpPr>
          <p:cNvPr id="5" name="Date Placeholder 4">
            <a:extLst>
              <a:ext uri="{FF2B5EF4-FFF2-40B4-BE49-F238E27FC236}">
                <a16:creationId xmlns:a16="http://schemas.microsoft.com/office/drawing/2014/main" id="{65A9C4E1-3EA1-4095-95C3-0CE94F22058E}"/>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anchor="t" anchorCtr="0" compatLnSpc="1">
            <a:noAutofit/>
          </a:bodyPr>
          <a:lstStyle>
            <a:lvl1pPr marL="0" marR="0" lvl="0" indent="0" algn="r" defTabSz="914400" rtl="0" fontAlgn="auto" hangingPunct="0">
              <a:lnSpc>
                <a:spcPct val="100000"/>
              </a:lnSpc>
              <a:spcBef>
                <a:spcPts val="0"/>
              </a:spcBef>
              <a:spcAft>
                <a:spcPts val="0"/>
              </a:spcAft>
              <a:buNone/>
              <a:tabLst/>
              <a:defRPr lang="en-US" sz="1400" b="1" i="0" u="none" strike="noStrike" kern="1200" cap="none" spc="0" baseline="0">
                <a:solidFill>
                  <a:srgbClr val="FFFFFF"/>
                </a:solidFill>
                <a:uFillTx/>
                <a:latin typeface="Source Sans Pro Black" pitchFamily="34"/>
                <a:ea typeface="源ノ角ゴシック Heavy" pitchFamily="2"/>
                <a:cs typeface="IPA Pゴシック" pitchFamily="2"/>
              </a:defRPr>
            </a:lvl1pPr>
          </a:lstStyle>
          <a:p>
            <a:pPr lvl="0"/>
            <a:endParaRPr lang="en-US"/>
          </a:p>
        </p:txBody>
      </p:sp>
      <p:sp>
        <p:nvSpPr>
          <p:cNvPr id="6" name="Footer Placeholder 5">
            <a:extLst>
              <a:ext uri="{FF2B5EF4-FFF2-40B4-BE49-F238E27FC236}">
                <a16:creationId xmlns:a16="http://schemas.microsoft.com/office/drawing/2014/main" id="{F06168F1-EFFC-43BC-95BC-C3461D152DA6}"/>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anchor="b" anchorCtr="0" compatLnSpc="1">
            <a:noAutofit/>
          </a:bodyPr>
          <a:lstStyle>
            <a:lvl1pPr marL="0" marR="0" lvl="0" indent="0" algn="l" defTabSz="914400" rtl="0" fontAlgn="auto" hangingPunct="0">
              <a:lnSpc>
                <a:spcPct val="100000"/>
              </a:lnSpc>
              <a:spcBef>
                <a:spcPts val="0"/>
              </a:spcBef>
              <a:spcAft>
                <a:spcPts val="0"/>
              </a:spcAft>
              <a:buNone/>
              <a:tabLst/>
              <a:defRPr lang="en-US" sz="1400" b="1" i="0" u="none" strike="noStrike" kern="1200" cap="none" spc="0" baseline="0">
                <a:solidFill>
                  <a:srgbClr val="FFFFFF"/>
                </a:solidFill>
                <a:uFillTx/>
                <a:latin typeface="Source Sans Pro Black" pitchFamily="34"/>
                <a:ea typeface="源ノ角ゴシック Heavy" pitchFamily="2"/>
                <a:cs typeface="IPA Pゴシック" pitchFamily="2"/>
              </a:defRPr>
            </a:lvl1pPr>
          </a:lstStyle>
          <a:p>
            <a:pPr lvl="0"/>
            <a:endParaRPr lang="en-US"/>
          </a:p>
        </p:txBody>
      </p:sp>
      <p:sp>
        <p:nvSpPr>
          <p:cNvPr id="7" name="Slide Number Placeholder 6">
            <a:extLst>
              <a:ext uri="{FF2B5EF4-FFF2-40B4-BE49-F238E27FC236}">
                <a16:creationId xmlns:a16="http://schemas.microsoft.com/office/drawing/2014/main" id="{1CF773C0-986A-45DA-8AF8-2E9FFAEDFE81}"/>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anchor="b" anchorCtr="0" compatLnSpc="1">
            <a:noAutofit/>
          </a:bodyPr>
          <a:lstStyle>
            <a:lvl1pPr marL="0" marR="0" lvl="0" indent="0" algn="r" defTabSz="914400" rtl="0" fontAlgn="auto" hangingPunct="0">
              <a:lnSpc>
                <a:spcPct val="100000"/>
              </a:lnSpc>
              <a:spcBef>
                <a:spcPts val="0"/>
              </a:spcBef>
              <a:spcAft>
                <a:spcPts val="0"/>
              </a:spcAft>
              <a:buNone/>
              <a:tabLst/>
              <a:defRPr lang="en-US" sz="1400" b="1" i="0" u="none" strike="noStrike" kern="1200" cap="none" spc="0" baseline="0">
                <a:solidFill>
                  <a:srgbClr val="FFFFFF"/>
                </a:solidFill>
                <a:uFillTx/>
                <a:latin typeface="Source Sans Pro Black" pitchFamily="34"/>
                <a:ea typeface="源ノ角ゴシック Heavy" pitchFamily="2"/>
                <a:cs typeface="IPA Pゴシック" pitchFamily="2"/>
              </a:defRPr>
            </a:lvl1pPr>
          </a:lstStyle>
          <a:p>
            <a:pPr lvl="0"/>
            <a:fld id="{209D62BE-9AD0-4A0D-92FA-ADB71D039D4C}" type="slidenum">
              <a:t>‹#›</a:t>
            </a:fld>
            <a:endParaRPr lang="en-US"/>
          </a:p>
        </p:txBody>
      </p:sp>
    </p:spTree>
    <p:extLst>
      <p:ext uri="{BB962C8B-B14F-4D97-AF65-F5344CB8AC3E}">
        <p14:creationId xmlns:p14="http://schemas.microsoft.com/office/powerpoint/2010/main" val="2506663954"/>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n-US" sz="2000" b="0" i="0" u="none" strike="noStrike" kern="1200" cap="none" spc="0" baseline="0">
        <a:solidFill>
          <a:srgbClr val="000000"/>
        </a:solidFill>
        <a:uFillTx/>
        <a:latin typeface="Source Sans Pro" pitchFamily="34"/>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0290B770-1354-4023-BDA3-B62EACD08BD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A46BC5A-7D2C-4337-91CB-5DB914F88515}" type="slidenum">
              <a:t>1</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AE30ACD9-A685-4101-9641-E1E55EA19411}"/>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F533AD1C-80AC-4BF0-AAC8-00CFCB00E3E5}"/>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ED7FF696-DF30-4363-9CB8-85684A1BF554}"/>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4863586-9CEA-4278-B0CC-8C5191835046}" type="slidenum">
              <a:t>10</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BE55951A-2884-4CC5-AC37-5F591CCD826D}"/>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3CC86F42-79A5-486C-B550-CDF4A846DF22}"/>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A26778AD-C5A8-4B90-8995-D7BAB22666B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5B61CF1-D86D-4FC1-846B-034908007359}" type="slidenum">
              <a:t>11</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6636137D-7F34-4758-BF41-96BEFACA8277}"/>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30CA8D26-25B2-460A-BBF0-E044761F7B9C}"/>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82FBBD32-240D-499B-8ECD-3850F297F8B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A0D6B6B-2A14-416A-9412-605947F1092F}" type="slidenum">
              <a:t>12</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B5E28611-835E-4647-B050-54C28BFE7BDE}"/>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4EE4A4BE-381C-4E86-B88E-AF4DD9E9DA2D}"/>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BE170A96-185F-4AB9-941C-D90395E0119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9EB8C1A-7F04-496A-A7CD-3380976E99FA}" type="slidenum">
              <a:t>13</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F7B48C29-EADB-4038-8D01-806F7C84C50C}"/>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4CD795C5-A6D6-437D-BCEB-767497D3BB3C}"/>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E6D3A6C0-B260-4B4E-BF23-14D6A7D4A49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7048755-397A-4E4E-942F-3D15CA601AD8}" type="slidenum">
              <a:t>14</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39581502-FE87-441E-9982-949B7FBAC626}"/>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2A7A0211-BD7D-4A50-B8D9-93F279CD1107}"/>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36841259-99BC-48FD-8F49-6AC17B344BE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E6752F0-4241-4F0A-84D2-383316248F64}" type="slidenum">
              <a:t>15</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FBC59304-E140-4486-8E7D-3C9E820529F8}"/>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A561D4AF-39B9-4215-8C2A-7374BCF5282B}"/>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E3DAF6C0-87DD-4034-85D6-0BFE726F5A3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88DA59A-C6C4-4DC7-9E17-736141640C56}" type="slidenum">
              <a:t>16</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0D046189-072B-4245-9583-7476A73346E0}"/>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441B9640-CD64-47BC-B632-0F1D98F610B1}"/>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3F1DF3CF-D4FB-4FEF-8E8D-10AAA88A67E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934C8F0-8C35-4800-B431-00C075894F98}" type="slidenum">
              <a:t>17</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849BFC61-778D-4AD6-B5C9-260FB7C158C0}"/>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281489BF-7357-4902-B300-9F6F2C91F86A}"/>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2100672A-6524-48D6-9A93-3613CE64B35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2881C35-0DD6-4CA2-9C02-A12A85288298}" type="slidenum">
              <a:t>18</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33DB6CB2-632F-48AD-9472-7E5816CA1E6A}"/>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29990EA4-67C1-42C1-AEBB-E6F51E4E879C}"/>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6B5DDFD3-7DD3-48C8-9009-78B859E8D6C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95FFA05-F954-4279-B2D4-8DEB9FBE37AC}" type="slidenum">
              <a:t>19</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E479DB62-E411-481A-8A69-E24D4FB64665}"/>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56F29B6E-4106-47B8-AFDC-C9027A88EE75}"/>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EB2B4DA8-46F7-48B5-B9FF-4199E0F4868A}"/>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A4BE4CF-3153-4CFD-BB85-8D052FFFD40E}" type="slidenum">
              <a:t>2</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8A67259B-C2D5-4EB1-8E8D-F22F9A1189B9}"/>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EBEC9402-8EE4-474D-B32A-505D01E8B924}"/>
              </a:ext>
            </a:extLst>
          </p:cNvPr>
          <p:cNvSpPr txBox="1">
            <a:spLocks noGrp="1"/>
          </p:cNvSpPr>
          <p:nvPr>
            <p:ph type="body" sz="quarter" idx="1"/>
          </p:nvPr>
        </p:nvSpPr>
        <p:spPr/>
        <p:txBody>
          <a:bodyPr>
            <a:spAutoFit/>
          </a:bodyPr>
          <a:lstStyle/>
          <a:p>
            <a:endParaRPr lang="en-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0931F4FF-CCE3-47CF-9AA4-A70DB4D4CA6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7EF77ED-36DF-4864-A42A-81FAE870F956}" type="slidenum">
              <a:t>20</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5F612E1A-A75B-457B-8903-D86E8FCA11E2}"/>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1B6CD0F0-3EB0-4697-9B5E-5CF515873AA0}"/>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C01A73E2-1351-429E-865D-3AF1E3556B3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6434D4E-90F9-49AC-962C-EF4743B8A2E0}" type="slidenum">
              <a:t>21</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8BF729C7-7724-4FDA-A9B3-D6C19550D2F9}"/>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A9F24937-A28F-45F0-A0C4-C5E8F5AE1050}"/>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96537255-5035-42EA-81F2-C46352ECEAE2}"/>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D7EA508-0D3D-4960-9782-B9587A4F1464}" type="slidenum">
              <a:t>22</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2C761229-17C5-40F2-93A5-F5F3F7564D8C}"/>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1D78F377-D901-4DE3-B34A-259D3890FC33}"/>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D398E776-188F-4CAF-84A6-5F0C4806B9CF}"/>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D9B789D-7FA1-4499-8EA0-E0504A9F0CB0}" type="slidenum">
              <a:t>23</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BCB0678A-EC1A-4AD3-9A56-4E019FC7CD30}"/>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01881AF1-40B7-4DDE-B4FF-00E44729B9F9}"/>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B5388ADE-9E74-4ED1-8A7E-A85AACA4758B}"/>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6DC9163-197C-446A-8F27-54DA629BF205}" type="slidenum">
              <a:t>24</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307B3091-59F8-4B08-B16F-8AB5D521754A}"/>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1DFF28AA-23A9-4A6C-A386-AB42FF878423}"/>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759EEF1A-1D22-4F8D-B333-8A13BD232C7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02A5D60-429A-4BBF-AFE8-C3E1A80E5345}" type="slidenum">
              <a:t>25</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C2DC9816-FE22-4C16-A468-97F92FC3AF0A}"/>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6C8E53B2-277F-4DB6-B8C7-422C25EF9DD4}"/>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901821B6-72C0-4510-8E7A-96505D74EB60}"/>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7D5376E-3DB8-444D-AFB4-6B21604A29C0}" type="slidenum">
              <a:t>3</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49D13E9A-401F-4333-AD37-154213BF63FC}"/>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89C6A801-84F5-4D19-AE7E-F264BBFF0B6C}"/>
              </a:ext>
            </a:extLst>
          </p:cNvPr>
          <p:cNvSpPr txBox="1">
            <a:spLocks noGrp="1"/>
          </p:cNvSpPr>
          <p:nvPr>
            <p:ph type="body" sz="quarter" idx="1"/>
          </p:nvPr>
        </p:nvSpPr>
        <p:spPr/>
        <p:txBody>
          <a:bodyPr>
            <a:spAutoFit/>
          </a:bodyPr>
          <a:lstStyle/>
          <a:p>
            <a:endParaRPr lang="en-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1DC2FF7D-755C-496E-B1AF-F873F83C6385}"/>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1A2F4ED-8699-4544-97EA-AB7B0C90D4B6}" type="slidenum">
              <a:t>4</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39003A65-77F9-44E5-9752-856F67B51CDD}"/>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C6C698BB-D5F5-4807-B428-429FB535FEE7}"/>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544E03C5-1F54-4159-A25C-6BA0F1D7ECD3}"/>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FF66FB2-C8E6-4A68-A1F1-9B4C7B8D4B79}" type="slidenum">
              <a:t>5</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9F95C6B8-9C7D-4227-95D2-A81A582FE373}"/>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8B83CD04-3746-4E12-A384-BD110752A599}"/>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8A82F475-E811-459A-8185-45FAD4C57651}"/>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B550C47-390E-4B4A-807C-B675908FD16A}" type="slidenum">
              <a:t>6</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5BA63621-7073-4C42-A890-114801ECF622}"/>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E9C30F9E-C3F7-4914-8E7C-1FCAC8AAE6DB}"/>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889DE563-B6AE-47CB-BD56-92D0DCFF76C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EEEB71E-0952-415F-B553-B79D736AFF21}" type="slidenum">
              <a:t>7</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2FB4B1B6-1494-495B-B02B-E78933C234F9}"/>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95A4CE3E-00E0-409E-ACF0-087679F8BE29}"/>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D32BE879-9914-4C51-A32E-43C31485AC38}"/>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3EE3F04-7963-4610-A5EB-FB4481BD0CD1}" type="slidenum">
              <a:t>8</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CA95F55F-B40C-410D-819A-560F2AC234C6}"/>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8A339018-ABC3-4CB6-B5E8-5B83A6F3A0F7}"/>
              </a:ext>
            </a:extLst>
          </p:cNvPr>
          <p:cNvSpPr txBox="1">
            <a:spLocks noGrp="1"/>
          </p:cNvSpPr>
          <p:nvPr>
            <p:ph type="body" sz="quarter" idx="1"/>
          </p:nvPr>
        </p:nvSpPr>
        <p:spPr/>
        <p:txBody>
          <a:bodyPr/>
          <a:lstStyle/>
          <a:p>
            <a:endParaRPr lang="en-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EB26919F-24D9-4799-8641-12CD70F29BDE}"/>
              </a:ext>
            </a:extLst>
          </p:cNvPr>
          <p:cNvSpPr txBox="1"/>
          <p:nvPr/>
        </p:nvSpPr>
        <p:spPr>
          <a:xfrm>
            <a:off x="4278962" y="10157402"/>
            <a:ext cx="3280684" cy="534238"/>
          </a:xfrm>
          <a:prstGeom prst="rect">
            <a:avLst/>
          </a:prstGeom>
          <a:noFill/>
          <a:ln cap="flat">
            <a:noFill/>
          </a:ln>
        </p:spPr>
        <p:txBody>
          <a:bodyPr vert="horz" wrap="square" lIns="0" tIns="0" rIns="0" bIns="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BD11221-ABEC-488E-8899-A564BF8BEA1F}" type="slidenum">
              <a:t>9</a:t>
            </a:fld>
            <a:endParaRPr lang="en-US" sz="1400" b="1" i="0" u="none" strike="noStrike" kern="1200" cap="none" spc="0" baseline="0">
              <a:solidFill>
                <a:srgbClr val="FFFFFF"/>
              </a:solidFill>
              <a:uFillTx/>
              <a:latin typeface="Source Sans Pro Black" pitchFamily="34"/>
              <a:ea typeface="源ノ角ゴシック Heavy" pitchFamily="2"/>
              <a:cs typeface="IPA Pゴシック" pitchFamily="2"/>
            </a:endParaRPr>
          </a:p>
        </p:txBody>
      </p:sp>
      <p:sp>
        <p:nvSpPr>
          <p:cNvPr id="3" name="Slide Image Placeholder 1">
            <a:extLst>
              <a:ext uri="{FF2B5EF4-FFF2-40B4-BE49-F238E27FC236}">
                <a16:creationId xmlns:a16="http://schemas.microsoft.com/office/drawing/2014/main" id="{07939755-11D3-4095-AAA2-D6D0AFA41183}"/>
              </a:ext>
            </a:extLst>
          </p:cNvPr>
          <p:cNvSpPr>
            <a:spLocks noGrp="1" noRot="1" noChangeAspect="1"/>
          </p:cNvSpPr>
          <p:nvPr>
            <p:ph type="sldImg"/>
          </p:nvPr>
        </p:nvSpPr>
        <p:spPr>
          <a:xfrm>
            <a:off x="1106488" y="812801"/>
            <a:ext cx="5345116" cy="4008436"/>
          </a:xfrm>
          <a:solidFill>
            <a:srgbClr val="729FCF"/>
          </a:solidFill>
          <a:ln w="25402">
            <a:solidFill>
              <a:srgbClr val="3465A4"/>
            </a:solidFill>
            <a:prstDash val="solid"/>
          </a:ln>
        </p:spPr>
      </p:sp>
      <p:sp>
        <p:nvSpPr>
          <p:cNvPr id="4" name="Notes Placeholder 2">
            <a:extLst>
              <a:ext uri="{FF2B5EF4-FFF2-40B4-BE49-F238E27FC236}">
                <a16:creationId xmlns:a16="http://schemas.microsoft.com/office/drawing/2014/main" id="{86ED30B9-3248-452F-9B10-031E4B0BCCC5}"/>
              </a:ext>
            </a:extLst>
          </p:cNvPr>
          <p:cNvSpPr txBox="1">
            <a:spLocks noGrp="1"/>
          </p:cNvSpPr>
          <p:nvPr>
            <p:ph type="body" sz="quarter" idx="1"/>
          </p:nvPr>
        </p:nvSpPr>
        <p:spPr/>
        <p:txBody>
          <a:bodyPr/>
          <a:lstStyle/>
          <a:p>
            <a:endParaRPr lang="en-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5719D-C223-4E3E-A450-512D92A73B4C}"/>
              </a:ext>
            </a:extLst>
          </p:cNvPr>
          <p:cNvSpPr txBox="1">
            <a:spLocks noGrp="1"/>
          </p:cNvSpPr>
          <p:nvPr>
            <p:ph type="ctrTitle"/>
          </p:nvPr>
        </p:nvSpPr>
        <p:spPr>
          <a:xfrm>
            <a:off x="1260079" y="1237201"/>
            <a:ext cx="7560469" cy="2631890"/>
          </a:xfrm>
        </p:spPr>
        <p:txBody>
          <a:bodyPr anchor="b" anchorCtr="1"/>
          <a:lstStyle>
            <a:lvl1pPr algn="ctr">
              <a:defRPr sz="4961"/>
            </a:lvl1pPr>
          </a:lstStyle>
          <a:p>
            <a:pPr lvl="0"/>
            <a:r>
              <a:rPr lang="en-US"/>
              <a:t>Click to edit Master title style</a:t>
            </a:r>
            <a:endParaRPr lang="en-ID"/>
          </a:p>
        </p:txBody>
      </p:sp>
      <p:sp>
        <p:nvSpPr>
          <p:cNvPr id="3" name="Subtitle 2">
            <a:extLst>
              <a:ext uri="{FF2B5EF4-FFF2-40B4-BE49-F238E27FC236}">
                <a16:creationId xmlns:a16="http://schemas.microsoft.com/office/drawing/2014/main" id="{024C9449-3152-4298-A377-F1A201B812DF}"/>
              </a:ext>
            </a:extLst>
          </p:cNvPr>
          <p:cNvSpPr txBox="1">
            <a:spLocks noGrp="1"/>
          </p:cNvSpPr>
          <p:nvPr>
            <p:ph type="subTitle" idx="1"/>
          </p:nvPr>
        </p:nvSpPr>
        <p:spPr>
          <a:xfrm>
            <a:off x="1260079" y="3970580"/>
            <a:ext cx="7560469" cy="1825169"/>
          </a:xfrm>
        </p:spPr>
        <p:txBody>
          <a:bodyPr anchorCtr="1"/>
          <a:lstStyle>
            <a:lvl1pPr marL="0" indent="0" algn="ctr">
              <a:buNone/>
              <a:defRPr sz="1984"/>
            </a:lvl1pPr>
          </a:lstStyle>
          <a:p>
            <a:pPr lvl="0"/>
            <a:r>
              <a:rPr lang="en-US"/>
              <a:t>Click to edit Master subtitle style</a:t>
            </a:r>
            <a:endParaRPr lang="en-ID"/>
          </a:p>
        </p:txBody>
      </p:sp>
      <p:sp>
        <p:nvSpPr>
          <p:cNvPr id="4" name="Date Placeholder 3">
            <a:extLst>
              <a:ext uri="{FF2B5EF4-FFF2-40B4-BE49-F238E27FC236}">
                <a16:creationId xmlns:a16="http://schemas.microsoft.com/office/drawing/2014/main" id="{1E31F6F8-7B5E-41DE-9264-130FB3E90E85}"/>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8B791C3F-5CF5-45BA-8D67-5921DEAB329D}"/>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848A9DE1-BAFC-4118-A863-E355343AD324}"/>
              </a:ext>
            </a:extLst>
          </p:cNvPr>
          <p:cNvSpPr txBox="1">
            <a:spLocks noGrp="1"/>
          </p:cNvSpPr>
          <p:nvPr>
            <p:ph type="sldNum" sz="quarter" idx="8"/>
          </p:nvPr>
        </p:nvSpPr>
        <p:spPr/>
        <p:txBody>
          <a:bodyPr/>
          <a:lstStyle>
            <a:lvl1pPr>
              <a:defRPr/>
            </a:lvl1pPr>
          </a:lstStyle>
          <a:p>
            <a:pPr lvl="0"/>
            <a:fld id="{FF470136-0C32-418B-8B6C-2224B91715B8}" type="slidenum">
              <a:t>‹#›</a:t>
            </a:fld>
            <a:endParaRPr lang="en-US"/>
          </a:p>
        </p:txBody>
      </p:sp>
    </p:spTree>
    <p:extLst>
      <p:ext uri="{BB962C8B-B14F-4D97-AF65-F5344CB8AC3E}">
        <p14:creationId xmlns:p14="http://schemas.microsoft.com/office/powerpoint/2010/main" val="1689586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2533B-77C0-406F-8B4E-D5C7D4CE4EBE}"/>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Vertical Text Placeholder 2">
            <a:extLst>
              <a:ext uri="{FF2B5EF4-FFF2-40B4-BE49-F238E27FC236}">
                <a16:creationId xmlns:a16="http://schemas.microsoft.com/office/drawing/2014/main" id="{C4E886C3-FB96-4674-A599-738C560E480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4FEAA021-B7CE-450E-9E97-66193DF286AB}"/>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2EEDDE5B-6297-4112-AF63-166359F85F12}"/>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61083288-BD16-4490-8B1A-6EF156584801}"/>
              </a:ext>
            </a:extLst>
          </p:cNvPr>
          <p:cNvSpPr txBox="1">
            <a:spLocks noGrp="1"/>
          </p:cNvSpPr>
          <p:nvPr>
            <p:ph type="sldNum" sz="quarter" idx="8"/>
          </p:nvPr>
        </p:nvSpPr>
        <p:spPr/>
        <p:txBody>
          <a:bodyPr/>
          <a:lstStyle>
            <a:lvl1pPr>
              <a:defRPr/>
            </a:lvl1pPr>
          </a:lstStyle>
          <a:p>
            <a:pPr lvl="0"/>
            <a:fld id="{5019E59C-B25A-4D87-8E12-8651EC792B55}" type="slidenum">
              <a:t>‹#›</a:t>
            </a:fld>
            <a:endParaRPr lang="en-US"/>
          </a:p>
        </p:txBody>
      </p:sp>
    </p:spTree>
    <p:extLst>
      <p:ext uri="{BB962C8B-B14F-4D97-AF65-F5344CB8AC3E}">
        <p14:creationId xmlns:p14="http://schemas.microsoft.com/office/powerpoint/2010/main" val="2114297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8DFB91-4498-427C-87BF-728A4BC63F1D}"/>
              </a:ext>
            </a:extLst>
          </p:cNvPr>
          <p:cNvSpPr txBox="1">
            <a:spLocks noGrp="1"/>
          </p:cNvSpPr>
          <p:nvPr>
            <p:ph type="title" orient="vert"/>
          </p:nvPr>
        </p:nvSpPr>
        <p:spPr>
          <a:xfrm>
            <a:off x="7213948" y="402482"/>
            <a:ext cx="2173638" cy="6406478"/>
          </a:xfrm>
        </p:spPr>
        <p:txBody>
          <a:bodyPr vert="eaVert"/>
          <a:lstStyle>
            <a:lvl1pPr>
              <a:defRPr/>
            </a:lvl1pPr>
          </a:lstStyle>
          <a:p>
            <a:pPr lvl="0"/>
            <a:r>
              <a:rPr lang="en-US"/>
              <a:t>Click to edit Master title style</a:t>
            </a:r>
            <a:endParaRPr lang="en-ID"/>
          </a:p>
        </p:txBody>
      </p:sp>
      <p:sp>
        <p:nvSpPr>
          <p:cNvPr id="3" name="Vertical Text Placeholder 2">
            <a:extLst>
              <a:ext uri="{FF2B5EF4-FFF2-40B4-BE49-F238E27FC236}">
                <a16:creationId xmlns:a16="http://schemas.microsoft.com/office/drawing/2014/main" id="{FDB9291E-8168-42A7-910D-1D64E1722040}"/>
              </a:ext>
            </a:extLst>
          </p:cNvPr>
          <p:cNvSpPr txBox="1">
            <a:spLocks noGrp="1"/>
          </p:cNvSpPr>
          <p:nvPr>
            <p:ph type="body" orient="vert" idx="1"/>
          </p:nvPr>
        </p:nvSpPr>
        <p:spPr>
          <a:xfrm>
            <a:off x="693042" y="402482"/>
            <a:ext cx="6394892" cy="6406478"/>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8C385479-757C-4F0C-952C-12F606BDC223}"/>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DF60E9C4-36A1-4F1D-B33F-E214B37C68DB}"/>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2F1B7AC1-D73A-432F-ADC3-6DC7420D8A9E}"/>
              </a:ext>
            </a:extLst>
          </p:cNvPr>
          <p:cNvSpPr txBox="1">
            <a:spLocks noGrp="1"/>
          </p:cNvSpPr>
          <p:nvPr>
            <p:ph type="sldNum" sz="quarter" idx="8"/>
          </p:nvPr>
        </p:nvSpPr>
        <p:spPr/>
        <p:txBody>
          <a:bodyPr/>
          <a:lstStyle>
            <a:lvl1pPr>
              <a:defRPr/>
            </a:lvl1pPr>
          </a:lstStyle>
          <a:p>
            <a:pPr lvl="0"/>
            <a:fld id="{E6D82EE2-56BF-4778-9826-744637CE70B0}" type="slidenum">
              <a:t>‹#›</a:t>
            </a:fld>
            <a:endParaRPr lang="en-US"/>
          </a:p>
        </p:txBody>
      </p:sp>
    </p:spTree>
    <p:extLst>
      <p:ext uri="{BB962C8B-B14F-4D97-AF65-F5344CB8AC3E}">
        <p14:creationId xmlns:p14="http://schemas.microsoft.com/office/powerpoint/2010/main" val="1527890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8BB4B-E6C7-4FBE-936B-D598BF7566D2}"/>
              </a:ext>
            </a:extLst>
          </p:cNvPr>
          <p:cNvSpPr txBox="1">
            <a:spLocks noGrp="1"/>
          </p:cNvSpPr>
          <p:nvPr>
            <p:ph type="ctrTitle"/>
          </p:nvPr>
        </p:nvSpPr>
        <p:spPr>
          <a:xfrm>
            <a:off x="1260079" y="1237201"/>
            <a:ext cx="7560469" cy="2631890"/>
          </a:xfrm>
        </p:spPr>
        <p:txBody>
          <a:bodyPr anchor="b" anchorCtr="1"/>
          <a:lstStyle>
            <a:lvl1pPr algn="ctr">
              <a:defRPr sz="4961"/>
            </a:lvl1pPr>
          </a:lstStyle>
          <a:p>
            <a:pPr lvl="0"/>
            <a:r>
              <a:rPr lang="en-US"/>
              <a:t>Click to edit Master title style</a:t>
            </a:r>
            <a:endParaRPr lang="en-ID"/>
          </a:p>
        </p:txBody>
      </p:sp>
      <p:sp>
        <p:nvSpPr>
          <p:cNvPr id="3" name="Subtitle 2">
            <a:extLst>
              <a:ext uri="{FF2B5EF4-FFF2-40B4-BE49-F238E27FC236}">
                <a16:creationId xmlns:a16="http://schemas.microsoft.com/office/drawing/2014/main" id="{3DBF33E3-B221-4AB7-8B54-CF76E1687B54}"/>
              </a:ext>
            </a:extLst>
          </p:cNvPr>
          <p:cNvSpPr txBox="1">
            <a:spLocks noGrp="1"/>
          </p:cNvSpPr>
          <p:nvPr>
            <p:ph type="subTitle" idx="1"/>
          </p:nvPr>
        </p:nvSpPr>
        <p:spPr>
          <a:xfrm>
            <a:off x="1260079" y="3970580"/>
            <a:ext cx="7560469" cy="1825169"/>
          </a:xfrm>
        </p:spPr>
        <p:txBody>
          <a:bodyPr anchorCtr="1"/>
          <a:lstStyle>
            <a:lvl1pPr marL="0" indent="0" algn="ctr">
              <a:buNone/>
              <a:defRPr sz="1984"/>
            </a:lvl1pPr>
          </a:lstStyle>
          <a:p>
            <a:pPr lvl="0"/>
            <a:r>
              <a:rPr lang="en-US"/>
              <a:t>Click to edit Master subtitle style</a:t>
            </a:r>
            <a:endParaRPr lang="en-ID"/>
          </a:p>
        </p:txBody>
      </p:sp>
      <p:sp>
        <p:nvSpPr>
          <p:cNvPr id="4" name="Date Placeholder 3">
            <a:extLst>
              <a:ext uri="{FF2B5EF4-FFF2-40B4-BE49-F238E27FC236}">
                <a16:creationId xmlns:a16="http://schemas.microsoft.com/office/drawing/2014/main" id="{DB7209C7-15EB-4BA6-9E67-B9F4D8FD1ABB}"/>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53F3C75D-7788-49AA-9D83-7E6F1704FC60}"/>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AC0256E7-0BEE-4A75-BB35-960D15CC4FEB}"/>
              </a:ext>
            </a:extLst>
          </p:cNvPr>
          <p:cNvSpPr txBox="1">
            <a:spLocks noGrp="1"/>
          </p:cNvSpPr>
          <p:nvPr>
            <p:ph type="sldNum" sz="quarter" idx="8"/>
          </p:nvPr>
        </p:nvSpPr>
        <p:spPr/>
        <p:txBody>
          <a:bodyPr/>
          <a:lstStyle>
            <a:lvl1pPr>
              <a:defRPr/>
            </a:lvl1pPr>
          </a:lstStyle>
          <a:p>
            <a:pPr lvl="0"/>
            <a:fld id="{46117BAE-5F5E-44D9-A234-B880B1658CA4}" type="slidenum">
              <a:t>‹#›</a:t>
            </a:fld>
            <a:endParaRPr lang="en-US"/>
          </a:p>
        </p:txBody>
      </p:sp>
    </p:spTree>
    <p:extLst>
      <p:ext uri="{BB962C8B-B14F-4D97-AF65-F5344CB8AC3E}">
        <p14:creationId xmlns:p14="http://schemas.microsoft.com/office/powerpoint/2010/main" val="1917156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281FF-33B3-495C-95F0-FA3D4AE4576D}"/>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39564B7B-E403-4969-AEB4-5CF9B72C7932}"/>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34ACF13-44EF-49FD-B42A-C8B63C7068B9}"/>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F45DA056-C04E-4572-AB11-18BF06EA50F0}"/>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535990B-6EC1-4553-A3FD-82640750B977}"/>
              </a:ext>
            </a:extLst>
          </p:cNvPr>
          <p:cNvSpPr txBox="1">
            <a:spLocks noGrp="1"/>
          </p:cNvSpPr>
          <p:nvPr>
            <p:ph type="sldNum" sz="quarter" idx="8"/>
          </p:nvPr>
        </p:nvSpPr>
        <p:spPr/>
        <p:txBody>
          <a:bodyPr/>
          <a:lstStyle>
            <a:lvl1pPr>
              <a:defRPr/>
            </a:lvl1pPr>
          </a:lstStyle>
          <a:p>
            <a:pPr lvl="0"/>
            <a:fld id="{0FC727B0-7CA7-4644-9D3C-DE9611125B4C}" type="slidenum">
              <a:t>‹#›</a:t>
            </a:fld>
            <a:endParaRPr lang="en-US"/>
          </a:p>
        </p:txBody>
      </p:sp>
    </p:spTree>
    <p:extLst>
      <p:ext uri="{BB962C8B-B14F-4D97-AF65-F5344CB8AC3E}">
        <p14:creationId xmlns:p14="http://schemas.microsoft.com/office/powerpoint/2010/main" val="2405596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D7778-0C1B-4C03-87B1-1886D5396B1F}"/>
              </a:ext>
            </a:extLst>
          </p:cNvPr>
          <p:cNvSpPr txBox="1">
            <a:spLocks noGrp="1"/>
          </p:cNvSpPr>
          <p:nvPr>
            <p:ph type="title"/>
          </p:nvPr>
        </p:nvSpPr>
        <p:spPr>
          <a:xfrm>
            <a:off x="687793" y="1884669"/>
            <a:ext cx="8694535" cy="3144612"/>
          </a:xfrm>
        </p:spPr>
        <p:txBody>
          <a:bodyPr anchor="b"/>
          <a:lstStyle>
            <a:lvl1pPr>
              <a:defRPr sz="4961"/>
            </a:lvl1p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18F73846-FE0E-420C-B938-B248CCA06BBF}"/>
              </a:ext>
            </a:extLst>
          </p:cNvPr>
          <p:cNvSpPr txBox="1">
            <a:spLocks noGrp="1"/>
          </p:cNvSpPr>
          <p:nvPr>
            <p:ph type="body" idx="1"/>
          </p:nvPr>
        </p:nvSpPr>
        <p:spPr>
          <a:xfrm>
            <a:off x="687793" y="5059036"/>
            <a:ext cx="8694535" cy="1653674"/>
          </a:xfrm>
        </p:spPr>
        <p:txBody>
          <a:bodyPr/>
          <a:lstStyle>
            <a:lvl1pPr marL="0" indent="0">
              <a:buNone/>
              <a:defRPr sz="1984">
                <a:solidFill>
                  <a:srgbClr val="898989"/>
                </a:solidFill>
              </a:defRPr>
            </a:lvl1pPr>
          </a:lstStyle>
          <a:p>
            <a:pPr lvl="0"/>
            <a:r>
              <a:rPr lang="en-US"/>
              <a:t>Edit Master text styles</a:t>
            </a:r>
          </a:p>
        </p:txBody>
      </p:sp>
      <p:sp>
        <p:nvSpPr>
          <p:cNvPr id="4" name="Date Placeholder 3">
            <a:extLst>
              <a:ext uri="{FF2B5EF4-FFF2-40B4-BE49-F238E27FC236}">
                <a16:creationId xmlns:a16="http://schemas.microsoft.com/office/drawing/2014/main" id="{55F9FF56-D33D-4656-A282-31027B7FDA38}"/>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C58514AF-1705-4DC1-87C0-D97221BE5BDB}"/>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230CE693-C06D-4CC8-A1BD-B5956A1FCCF4}"/>
              </a:ext>
            </a:extLst>
          </p:cNvPr>
          <p:cNvSpPr txBox="1">
            <a:spLocks noGrp="1"/>
          </p:cNvSpPr>
          <p:nvPr>
            <p:ph type="sldNum" sz="quarter" idx="8"/>
          </p:nvPr>
        </p:nvSpPr>
        <p:spPr/>
        <p:txBody>
          <a:bodyPr/>
          <a:lstStyle>
            <a:lvl1pPr>
              <a:defRPr/>
            </a:lvl1pPr>
          </a:lstStyle>
          <a:p>
            <a:pPr lvl="0"/>
            <a:fld id="{A2D8FED3-9396-48C6-98A6-3D7C22DA31E7}" type="slidenum">
              <a:t>‹#›</a:t>
            </a:fld>
            <a:endParaRPr lang="en-US"/>
          </a:p>
        </p:txBody>
      </p:sp>
    </p:spTree>
    <p:extLst>
      <p:ext uri="{BB962C8B-B14F-4D97-AF65-F5344CB8AC3E}">
        <p14:creationId xmlns:p14="http://schemas.microsoft.com/office/powerpoint/2010/main" val="11201951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00CFF-98E1-4E4C-9FDF-00FC7D70BE0E}"/>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D2DD2826-50D2-4CF9-9552-C682960F580F}"/>
              </a:ext>
            </a:extLst>
          </p:cNvPr>
          <p:cNvSpPr txBox="1">
            <a:spLocks noGrp="1"/>
          </p:cNvSpPr>
          <p:nvPr>
            <p:ph idx="1"/>
          </p:nvPr>
        </p:nvSpPr>
        <p:spPr>
          <a:xfrm>
            <a:off x="693042" y="2012411"/>
            <a:ext cx="4284265" cy="479654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51F53F99-0425-4F14-B518-F5AD07192070}"/>
              </a:ext>
            </a:extLst>
          </p:cNvPr>
          <p:cNvSpPr txBox="1">
            <a:spLocks noGrp="1"/>
          </p:cNvSpPr>
          <p:nvPr>
            <p:ph idx="2"/>
          </p:nvPr>
        </p:nvSpPr>
        <p:spPr>
          <a:xfrm>
            <a:off x="5103312" y="2012411"/>
            <a:ext cx="4284265" cy="479654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2B1B0527-7460-4EDF-A25C-5C6829EBFD55}"/>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2D84614D-E618-4721-BAAD-9A9773E065C5}"/>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76176998-A932-497F-A79F-F238FE59BC9A}"/>
              </a:ext>
            </a:extLst>
          </p:cNvPr>
          <p:cNvSpPr txBox="1">
            <a:spLocks noGrp="1"/>
          </p:cNvSpPr>
          <p:nvPr>
            <p:ph type="sldNum" sz="quarter" idx="8"/>
          </p:nvPr>
        </p:nvSpPr>
        <p:spPr/>
        <p:txBody>
          <a:bodyPr/>
          <a:lstStyle>
            <a:lvl1pPr>
              <a:defRPr/>
            </a:lvl1pPr>
          </a:lstStyle>
          <a:p>
            <a:pPr lvl="0"/>
            <a:fld id="{D3A4E40C-52E6-4BB9-84FB-208658603E13}" type="slidenum">
              <a:t>‹#›</a:t>
            </a:fld>
            <a:endParaRPr lang="en-US"/>
          </a:p>
        </p:txBody>
      </p:sp>
    </p:spTree>
    <p:extLst>
      <p:ext uri="{BB962C8B-B14F-4D97-AF65-F5344CB8AC3E}">
        <p14:creationId xmlns:p14="http://schemas.microsoft.com/office/powerpoint/2010/main" val="3010103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20B94-595D-40EA-B583-41FBD8D8AB48}"/>
              </a:ext>
            </a:extLst>
          </p:cNvPr>
          <p:cNvSpPr txBox="1">
            <a:spLocks noGrp="1"/>
          </p:cNvSpPr>
          <p:nvPr>
            <p:ph type="title"/>
          </p:nvPr>
        </p:nvSpPr>
        <p:spPr>
          <a:xfrm>
            <a:off x="694358" y="402482"/>
            <a:ext cx="8694535" cy="1461183"/>
          </a:xfrm>
        </p:spPr>
        <p:txBody>
          <a:bodyPr/>
          <a:lstStyle>
            <a:lvl1pPr>
              <a:defRPr/>
            </a:lvl1p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6EED6EA3-1D5F-44F9-AB77-DF2F4D314664}"/>
              </a:ext>
            </a:extLst>
          </p:cNvPr>
          <p:cNvSpPr txBox="1">
            <a:spLocks noGrp="1"/>
          </p:cNvSpPr>
          <p:nvPr>
            <p:ph type="body" idx="1"/>
          </p:nvPr>
        </p:nvSpPr>
        <p:spPr>
          <a:xfrm>
            <a:off x="694358" y="1853168"/>
            <a:ext cx="4264578" cy="908209"/>
          </a:xfrm>
        </p:spPr>
        <p:txBody>
          <a:bodyPr anchor="b"/>
          <a:lstStyle>
            <a:lvl1pPr marL="0" indent="0">
              <a:buNone/>
              <a:defRPr sz="1984" b="1"/>
            </a:lvl1pPr>
          </a:lstStyle>
          <a:p>
            <a:pPr lvl="0"/>
            <a:r>
              <a:rPr lang="en-US"/>
              <a:t>Edit Master text styles</a:t>
            </a:r>
          </a:p>
        </p:txBody>
      </p:sp>
      <p:sp>
        <p:nvSpPr>
          <p:cNvPr id="4" name="Content Placeholder 3">
            <a:extLst>
              <a:ext uri="{FF2B5EF4-FFF2-40B4-BE49-F238E27FC236}">
                <a16:creationId xmlns:a16="http://schemas.microsoft.com/office/drawing/2014/main" id="{9B086201-50E0-457D-9905-335AF4C039E0}"/>
              </a:ext>
            </a:extLst>
          </p:cNvPr>
          <p:cNvSpPr txBox="1">
            <a:spLocks noGrp="1"/>
          </p:cNvSpPr>
          <p:nvPr>
            <p:ph idx="2"/>
          </p:nvPr>
        </p:nvSpPr>
        <p:spPr>
          <a:xfrm>
            <a:off x="694358" y="2761378"/>
            <a:ext cx="4264578" cy="4061572"/>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07EE36DD-5CD8-404A-86C1-667098CDB863}"/>
              </a:ext>
            </a:extLst>
          </p:cNvPr>
          <p:cNvSpPr txBox="1">
            <a:spLocks noGrp="1"/>
          </p:cNvSpPr>
          <p:nvPr>
            <p:ph type="body" idx="3"/>
          </p:nvPr>
        </p:nvSpPr>
        <p:spPr>
          <a:xfrm>
            <a:off x="5103312" y="1853168"/>
            <a:ext cx="4285582" cy="908209"/>
          </a:xfrm>
        </p:spPr>
        <p:txBody>
          <a:bodyPr anchor="b"/>
          <a:lstStyle>
            <a:lvl1pPr marL="0" indent="0">
              <a:buNone/>
              <a:defRPr sz="1984" b="1"/>
            </a:lvl1pPr>
          </a:lstStyle>
          <a:p>
            <a:pPr lvl="0"/>
            <a:r>
              <a:rPr lang="en-US"/>
              <a:t>Edit Master text styles</a:t>
            </a:r>
          </a:p>
        </p:txBody>
      </p:sp>
      <p:sp>
        <p:nvSpPr>
          <p:cNvPr id="6" name="Content Placeholder 5">
            <a:extLst>
              <a:ext uri="{FF2B5EF4-FFF2-40B4-BE49-F238E27FC236}">
                <a16:creationId xmlns:a16="http://schemas.microsoft.com/office/drawing/2014/main" id="{6192E70F-2A92-4B2A-AD2E-878C85EB60F5}"/>
              </a:ext>
            </a:extLst>
          </p:cNvPr>
          <p:cNvSpPr txBox="1">
            <a:spLocks noGrp="1"/>
          </p:cNvSpPr>
          <p:nvPr>
            <p:ph idx="4"/>
          </p:nvPr>
        </p:nvSpPr>
        <p:spPr>
          <a:xfrm>
            <a:off x="5103312" y="2761378"/>
            <a:ext cx="4285582" cy="4061572"/>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5B0C110D-5315-45C8-8374-EEED494236D8}"/>
              </a:ext>
            </a:extLst>
          </p:cNvPr>
          <p:cNvSpPr txBox="1">
            <a:spLocks noGrp="1"/>
          </p:cNvSpPr>
          <p:nvPr>
            <p:ph type="dt" sz="half" idx="7"/>
          </p:nvPr>
        </p:nvSpPr>
        <p:spPr/>
        <p:txBody>
          <a:bodyPr/>
          <a:lstStyle>
            <a:lvl1pPr>
              <a:defRPr/>
            </a:lvl1pPr>
          </a:lstStyle>
          <a:p>
            <a:pPr lvl="0"/>
            <a:endParaRPr lang="en-US"/>
          </a:p>
        </p:txBody>
      </p:sp>
      <p:sp>
        <p:nvSpPr>
          <p:cNvPr id="8" name="Footer Placeholder 7">
            <a:extLst>
              <a:ext uri="{FF2B5EF4-FFF2-40B4-BE49-F238E27FC236}">
                <a16:creationId xmlns:a16="http://schemas.microsoft.com/office/drawing/2014/main" id="{E9A795EA-0538-44AC-A885-0BD44F3915BA}"/>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32194F45-FCD6-4E06-9BB7-3FE33A227112}"/>
              </a:ext>
            </a:extLst>
          </p:cNvPr>
          <p:cNvSpPr txBox="1">
            <a:spLocks noGrp="1"/>
          </p:cNvSpPr>
          <p:nvPr>
            <p:ph type="sldNum" sz="quarter" idx="8"/>
          </p:nvPr>
        </p:nvSpPr>
        <p:spPr/>
        <p:txBody>
          <a:bodyPr/>
          <a:lstStyle>
            <a:lvl1pPr>
              <a:defRPr/>
            </a:lvl1pPr>
          </a:lstStyle>
          <a:p>
            <a:pPr lvl="0"/>
            <a:fld id="{EE16630C-26DE-4D04-B6FA-2126CA3F0AFB}" type="slidenum">
              <a:t>‹#›</a:t>
            </a:fld>
            <a:endParaRPr lang="en-US"/>
          </a:p>
        </p:txBody>
      </p:sp>
    </p:spTree>
    <p:extLst>
      <p:ext uri="{BB962C8B-B14F-4D97-AF65-F5344CB8AC3E}">
        <p14:creationId xmlns:p14="http://schemas.microsoft.com/office/powerpoint/2010/main" val="36084221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05CA9-8B11-482F-B240-3C72850C1B5F}"/>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Date Placeholder 2">
            <a:extLst>
              <a:ext uri="{FF2B5EF4-FFF2-40B4-BE49-F238E27FC236}">
                <a16:creationId xmlns:a16="http://schemas.microsoft.com/office/drawing/2014/main" id="{D88D2354-3BDD-469A-B64D-A1F05906CECD}"/>
              </a:ext>
            </a:extLst>
          </p:cNvPr>
          <p:cNvSpPr txBox="1">
            <a:spLocks noGrp="1"/>
          </p:cNvSpPr>
          <p:nvPr>
            <p:ph type="dt" sz="half" idx="7"/>
          </p:nvPr>
        </p:nvSpPr>
        <p:spPr/>
        <p:txBody>
          <a:bodyPr/>
          <a:lstStyle>
            <a:lvl1pPr>
              <a:defRPr/>
            </a:lvl1pPr>
          </a:lstStyle>
          <a:p>
            <a:pPr lvl="0"/>
            <a:endParaRPr lang="en-US"/>
          </a:p>
        </p:txBody>
      </p:sp>
      <p:sp>
        <p:nvSpPr>
          <p:cNvPr id="4" name="Footer Placeholder 3">
            <a:extLst>
              <a:ext uri="{FF2B5EF4-FFF2-40B4-BE49-F238E27FC236}">
                <a16:creationId xmlns:a16="http://schemas.microsoft.com/office/drawing/2014/main" id="{69AFF2E8-A226-4A93-B8C1-D99B49B283FC}"/>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C79B6964-863A-46CB-8A57-EFF0A5FF9E4B}"/>
              </a:ext>
            </a:extLst>
          </p:cNvPr>
          <p:cNvSpPr txBox="1">
            <a:spLocks noGrp="1"/>
          </p:cNvSpPr>
          <p:nvPr>
            <p:ph type="sldNum" sz="quarter" idx="8"/>
          </p:nvPr>
        </p:nvSpPr>
        <p:spPr/>
        <p:txBody>
          <a:bodyPr/>
          <a:lstStyle>
            <a:lvl1pPr>
              <a:defRPr/>
            </a:lvl1pPr>
          </a:lstStyle>
          <a:p>
            <a:pPr lvl="0"/>
            <a:fld id="{6CDFB792-7FA9-4F36-BF95-A0400AF8AF7C}" type="slidenum">
              <a:t>‹#›</a:t>
            </a:fld>
            <a:endParaRPr lang="en-US"/>
          </a:p>
        </p:txBody>
      </p:sp>
    </p:spTree>
    <p:extLst>
      <p:ext uri="{BB962C8B-B14F-4D97-AF65-F5344CB8AC3E}">
        <p14:creationId xmlns:p14="http://schemas.microsoft.com/office/powerpoint/2010/main" val="40972595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7DA6DB-2825-4E65-BAD1-B4DEC4C27E58}"/>
              </a:ext>
            </a:extLst>
          </p:cNvPr>
          <p:cNvSpPr txBox="1">
            <a:spLocks noGrp="1"/>
          </p:cNvSpPr>
          <p:nvPr>
            <p:ph type="dt" sz="half" idx="7"/>
          </p:nvPr>
        </p:nvSpPr>
        <p:spPr/>
        <p:txBody>
          <a:bodyPr/>
          <a:lstStyle>
            <a:lvl1pPr>
              <a:defRPr/>
            </a:lvl1pPr>
          </a:lstStyle>
          <a:p>
            <a:pPr lvl="0"/>
            <a:endParaRPr lang="en-US"/>
          </a:p>
        </p:txBody>
      </p:sp>
      <p:sp>
        <p:nvSpPr>
          <p:cNvPr id="3" name="Footer Placeholder 2">
            <a:extLst>
              <a:ext uri="{FF2B5EF4-FFF2-40B4-BE49-F238E27FC236}">
                <a16:creationId xmlns:a16="http://schemas.microsoft.com/office/drawing/2014/main" id="{6E61C5AF-EDDB-405E-85A7-479032BDB86A}"/>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210BF7E8-550B-4790-A391-4B05784608D8}"/>
              </a:ext>
            </a:extLst>
          </p:cNvPr>
          <p:cNvSpPr txBox="1">
            <a:spLocks noGrp="1"/>
          </p:cNvSpPr>
          <p:nvPr>
            <p:ph type="sldNum" sz="quarter" idx="8"/>
          </p:nvPr>
        </p:nvSpPr>
        <p:spPr/>
        <p:txBody>
          <a:bodyPr/>
          <a:lstStyle>
            <a:lvl1pPr>
              <a:defRPr/>
            </a:lvl1pPr>
          </a:lstStyle>
          <a:p>
            <a:pPr lvl="0"/>
            <a:fld id="{DAF32E46-B6FB-41B8-85E1-0BE0866551AF}" type="slidenum">
              <a:t>‹#›</a:t>
            </a:fld>
            <a:endParaRPr lang="en-US"/>
          </a:p>
        </p:txBody>
      </p:sp>
    </p:spTree>
    <p:extLst>
      <p:ext uri="{BB962C8B-B14F-4D97-AF65-F5344CB8AC3E}">
        <p14:creationId xmlns:p14="http://schemas.microsoft.com/office/powerpoint/2010/main" val="2932022088"/>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2DBE5-B7F6-41C3-8941-E2170AC20133}"/>
              </a:ext>
            </a:extLst>
          </p:cNvPr>
          <p:cNvSpPr txBox="1">
            <a:spLocks noGrp="1"/>
          </p:cNvSpPr>
          <p:nvPr>
            <p:ph type="title"/>
          </p:nvPr>
        </p:nvSpPr>
        <p:spPr>
          <a:xfrm>
            <a:off x="694358" y="503980"/>
            <a:ext cx="3251268" cy="1763923"/>
          </a:xfrm>
        </p:spPr>
        <p:txBody>
          <a:bodyPr anchor="b"/>
          <a:lstStyle>
            <a:lvl1pPr>
              <a:defRPr sz="2646"/>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C223474E-5475-417E-BD4A-AC9AACEA12ED}"/>
              </a:ext>
            </a:extLst>
          </p:cNvPr>
          <p:cNvSpPr txBox="1">
            <a:spLocks noGrp="1"/>
          </p:cNvSpPr>
          <p:nvPr>
            <p:ph idx="1"/>
          </p:nvPr>
        </p:nvSpPr>
        <p:spPr>
          <a:xfrm>
            <a:off x="4285582" y="1088456"/>
            <a:ext cx="5103312" cy="5372264"/>
          </a:xfrm>
        </p:spPr>
        <p:txBody>
          <a:bodyPr/>
          <a:lstStyle>
            <a:lvl1pPr>
              <a:defRPr sz="2646"/>
            </a:lvl1pPr>
            <a:lvl2pPr>
              <a:defRPr sz="2315"/>
            </a:lvl2pPr>
            <a:lvl3pPr>
              <a:defRPr sz="1984"/>
            </a:lvl3pPr>
            <a:lvl4pPr>
              <a:defRPr sz="1654"/>
            </a:lvl4pPr>
            <a:lvl5pPr>
              <a:defRPr sz="1654"/>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19C528F1-6981-48EE-AEE9-5E02833EBDE1}"/>
              </a:ext>
            </a:extLst>
          </p:cNvPr>
          <p:cNvSpPr txBox="1">
            <a:spLocks noGrp="1"/>
          </p:cNvSpPr>
          <p:nvPr>
            <p:ph type="body" idx="2"/>
          </p:nvPr>
        </p:nvSpPr>
        <p:spPr>
          <a:xfrm>
            <a:off x="694358" y="2267904"/>
            <a:ext cx="3251268" cy="4201567"/>
          </a:xfrm>
        </p:spPr>
        <p:txBody>
          <a:bodyPr/>
          <a:lstStyle>
            <a:lvl1pPr marL="0" indent="0">
              <a:buNone/>
              <a:defRPr sz="1323"/>
            </a:lvl1pPr>
          </a:lstStyle>
          <a:p>
            <a:pPr lvl="0"/>
            <a:r>
              <a:rPr lang="en-US"/>
              <a:t>Edit Master text styles</a:t>
            </a:r>
          </a:p>
        </p:txBody>
      </p:sp>
      <p:sp>
        <p:nvSpPr>
          <p:cNvPr id="5" name="Date Placeholder 4">
            <a:extLst>
              <a:ext uri="{FF2B5EF4-FFF2-40B4-BE49-F238E27FC236}">
                <a16:creationId xmlns:a16="http://schemas.microsoft.com/office/drawing/2014/main" id="{C6C52C93-B237-44FD-8F55-F90C0706EB75}"/>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5126BAE3-BF58-4F76-AFEF-5E20B67DD0D7}"/>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5A342790-8C3E-4400-A082-384BFACC1B88}"/>
              </a:ext>
            </a:extLst>
          </p:cNvPr>
          <p:cNvSpPr txBox="1">
            <a:spLocks noGrp="1"/>
          </p:cNvSpPr>
          <p:nvPr>
            <p:ph type="sldNum" sz="quarter" idx="8"/>
          </p:nvPr>
        </p:nvSpPr>
        <p:spPr/>
        <p:txBody>
          <a:bodyPr/>
          <a:lstStyle>
            <a:lvl1pPr>
              <a:defRPr/>
            </a:lvl1pPr>
          </a:lstStyle>
          <a:p>
            <a:pPr lvl="0"/>
            <a:fld id="{672BEB0C-A347-44D4-AE0C-6B7D8C097FC0}" type="slidenum">
              <a:t>‹#›</a:t>
            </a:fld>
            <a:endParaRPr lang="en-US"/>
          </a:p>
        </p:txBody>
      </p:sp>
    </p:spTree>
    <p:extLst>
      <p:ext uri="{BB962C8B-B14F-4D97-AF65-F5344CB8AC3E}">
        <p14:creationId xmlns:p14="http://schemas.microsoft.com/office/powerpoint/2010/main" val="3897080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770A1-5020-4612-8E83-B9CE4554DC38}"/>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86723993-E421-49AD-B4DF-FFBAF77C43DE}"/>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02167A6-F22E-4F5E-94B3-BFD09E9A6EB5}"/>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9DBA8588-7B26-40EB-8547-D5D83984E486}"/>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0AECE37B-ECC5-4E83-AB36-A862B35F349D}"/>
              </a:ext>
            </a:extLst>
          </p:cNvPr>
          <p:cNvSpPr txBox="1">
            <a:spLocks noGrp="1"/>
          </p:cNvSpPr>
          <p:nvPr>
            <p:ph type="sldNum" sz="quarter" idx="8"/>
          </p:nvPr>
        </p:nvSpPr>
        <p:spPr/>
        <p:txBody>
          <a:bodyPr/>
          <a:lstStyle>
            <a:lvl1pPr>
              <a:defRPr/>
            </a:lvl1pPr>
          </a:lstStyle>
          <a:p>
            <a:pPr lvl="0"/>
            <a:fld id="{D7E23CBB-B22F-464B-BD8A-2306E32491A4}" type="slidenum">
              <a:t>‹#›</a:t>
            </a:fld>
            <a:endParaRPr lang="en-US"/>
          </a:p>
        </p:txBody>
      </p:sp>
    </p:spTree>
    <p:extLst>
      <p:ext uri="{BB962C8B-B14F-4D97-AF65-F5344CB8AC3E}">
        <p14:creationId xmlns:p14="http://schemas.microsoft.com/office/powerpoint/2010/main" val="7390429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2AFA-8F8E-4EF5-8454-583061D1AD87}"/>
              </a:ext>
            </a:extLst>
          </p:cNvPr>
          <p:cNvSpPr txBox="1">
            <a:spLocks noGrp="1"/>
          </p:cNvSpPr>
          <p:nvPr>
            <p:ph type="title"/>
          </p:nvPr>
        </p:nvSpPr>
        <p:spPr>
          <a:xfrm>
            <a:off x="694358" y="503980"/>
            <a:ext cx="3251268" cy="1763923"/>
          </a:xfrm>
        </p:spPr>
        <p:txBody>
          <a:bodyPr anchor="b"/>
          <a:lstStyle>
            <a:lvl1pPr>
              <a:defRPr sz="2646"/>
            </a:lvl1pPr>
          </a:lstStyle>
          <a:p>
            <a:pPr lvl="0"/>
            <a:r>
              <a:rPr lang="en-US"/>
              <a:t>Click to edit Master title style</a:t>
            </a:r>
            <a:endParaRPr lang="en-ID"/>
          </a:p>
        </p:txBody>
      </p:sp>
      <p:sp>
        <p:nvSpPr>
          <p:cNvPr id="3" name="Picture Placeholder 2">
            <a:extLst>
              <a:ext uri="{FF2B5EF4-FFF2-40B4-BE49-F238E27FC236}">
                <a16:creationId xmlns:a16="http://schemas.microsoft.com/office/drawing/2014/main" id="{5A9C6A0D-CBF0-4F60-935A-5A1A19AAA800}"/>
              </a:ext>
            </a:extLst>
          </p:cNvPr>
          <p:cNvSpPr txBox="1">
            <a:spLocks noGrp="1"/>
          </p:cNvSpPr>
          <p:nvPr>
            <p:ph type="pic" idx="1"/>
          </p:nvPr>
        </p:nvSpPr>
        <p:spPr>
          <a:xfrm>
            <a:off x="4285582" y="1088456"/>
            <a:ext cx="5103312" cy="5372264"/>
          </a:xfrm>
        </p:spPr>
        <p:txBody>
          <a:bodyPr/>
          <a:lstStyle>
            <a:lvl1pPr marL="0" indent="0">
              <a:buNone/>
              <a:defRPr lang="en-ID" sz="2646"/>
            </a:lvl1pPr>
          </a:lstStyle>
          <a:p>
            <a:pPr lvl="0"/>
            <a:endParaRPr lang="en-ID"/>
          </a:p>
        </p:txBody>
      </p:sp>
      <p:sp>
        <p:nvSpPr>
          <p:cNvPr id="4" name="Text Placeholder 3">
            <a:extLst>
              <a:ext uri="{FF2B5EF4-FFF2-40B4-BE49-F238E27FC236}">
                <a16:creationId xmlns:a16="http://schemas.microsoft.com/office/drawing/2014/main" id="{2A6E083C-C9A5-4EF8-9406-AA487778B9DD}"/>
              </a:ext>
            </a:extLst>
          </p:cNvPr>
          <p:cNvSpPr txBox="1">
            <a:spLocks noGrp="1"/>
          </p:cNvSpPr>
          <p:nvPr>
            <p:ph type="body" idx="2"/>
          </p:nvPr>
        </p:nvSpPr>
        <p:spPr>
          <a:xfrm>
            <a:off x="694358" y="2267904"/>
            <a:ext cx="3251268" cy="4201567"/>
          </a:xfrm>
        </p:spPr>
        <p:txBody>
          <a:bodyPr/>
          <a:lstStyle>
            <a:lvl1pPr marL="0" indent="0">
              <a:buNone/>
              <a:defRPr sz="1323"/>
            </a:lvl1pPr>
          </a:lstStyle>
          <a:p>
            <a:pPr lvl="0"/>
            <a:r>
              <a:rPr lang="en-US"/>
              <a:t>Edit Master text styles</a:t>
            </a:r>
          </a:p>
        </p:txBody>
      </p:sp>
      <p:sp>
        <p:nvSpPr>
          <p:cNvPr id="5" name="Date Placeholder 4">
            <a:extLst>
              <a:ext uri="{FF2B5EF4-FFF2-40B4-BE49-F238E27FC236}">
                <a16:creationId xmlns:a16="http://schemas.microsoft.com/office/drawing/2014/main" id="{7C3D5C24-6634-4AB3-A379-CA3C46CD7B0F}"/>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2255CEC2-AFCC-4042-AA01-6215FFC63373}"/>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2E749453-BF63-4171-BC00-03EE97A15F99}"/>
              </a:ext>
            </a:extLst>
          </p:cNvPr>
          <p:cNvSpPr txBox="1">
            <a:spLocks noGrp="1"/>
          </p:cNvSpPr>
          <p:nvPr>
            <p:ph type="sldNum" sz="quarter" idx="8"/>
          </p:nvPr>
        </p:nvSpPr>
        <p:spPr/>
        <p:txBody>
          <a:bodyPr/>
          <a:lstStyle>
            <a:lvl1pPr>
              <a:defRPr/>
            </a:lvl1pPr>
          </a:lstStyle>
          <a:p>
            <a:pPr lvl="0"/>
            <a:fld id="{2D7A7C45-BEEA-4E8B-8B46-1A3E97096AA9}" type="slidenum">
              <a:t>‹#›</a:t>
            </a:fld>
            <a:endParaRPr lang="en-US"/>
          </a:p>
        </p:txBody>
      </p:sp>
    </p:spTree>
    <p:extLst>
      <p:ext uri="{BB962C8B-B14F-4D97-AF65-F5344CB8AC3E}">
        <p14:creationId xmlns:p14="http://schemas.microsoft.com/office/powerpoint/2010/main" val="2839619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C8BE3-DE13-4E6D-821D-9F24295A805B}"/>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Vertical Text Placeholder 2">
            <a:extLst>
              <a:ext uri="{FF2B5EF4-FFF2-40B4-BE49-F238E27FC236}">
                <a16:creationId xmlns:a16="http://schemas.microsoft.com/office/drawing/2014/main" id="{1F7E2ECB-A703-44DC-86C1-BD204C0ED89F}"/>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9CC91EBE-3355-41D6-A4AF-9E6F6D94105D}"/>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6C68BC66-40C2-4AEA-A00F-8423FC36FA15}"/>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FBADC347-FFEC-43CC-BEC9-24BE424F1D84}"/>
              </a:ext>
            </a:extLst>
          </p:cNvPr>
          <p:cNvSpPr txBox="1">
            <a:spLocks noGrp="1"/>
          </p:cNvSpPr>
          <p:nvPr>
            <p:ph type="sldNum" sz="quarter" idx="8"/>
          </p:nvPr>
        </p:nvSpPr>
        <p:spPr/>
        <p:txBody>
          <a:bodyPr/>
          <a:lstStyle>
            <a:lvl1pPr>
              <a:defRPr/>
            </a:lvl1pPr>
          </a:lstStyle>
          <a:p>
            <a:pPr lvl="0"/>
            <a:fld id="{A8AA1EA1-09C9-4D69-B47A-2E6E10C5A4DC}" type="slidenum">
              <a:t>‹#›</a:t>
            </a:fld>
            <a:endParaRPr lang="en-US"/>
          </a:p>
        </p:txBody>
      </p:sp>
    </p:spTree>
    <p:extLst>
      <p:ext uri="{BB962C8B-B14F-4D97-AF65-F5344CB8AC3E}">
        <p14:creationId xmlns:p14="http://schemas.microsoft.com/office/powerpoint/2010/main" val="31990255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55F738-F6E8-4C70-ABC3-63CCF1839DB7}"/>
              </a:ext>
            </a:extLst>
          </p:cNvPr>
          <p:cNvSpPr txBox="1">
            <a:spLocks noGrp="1"/>
          </p:cNvSpPr>
          <p:nvPr>
            <p:ph type="title" orient="vert"/>
          </p:nvPr>
        </p:nvSpPr>
        <p:spPr>
          <a:xfrm>
            <a:off x="7213948" y="402482"/>
            <a:ext cx="2173638" cy="6406478"/>
          </a:xfrm>
        </p:spPr>
        <p:txBody>
          <a:bodyPr vert="eaVert"/>
          <a:lstStyle>
            <a:lvl1pPr>
              <a:defRPr/>
            </a:lvl1pPr>
          </a:lstStyle>
          <a:p>
            <a:pPr lvl="0"/>
            <a:r>
              <a:rPr lang="en-US"/>
              <a:t>Click to edit Master title style</a:t>
            </a:r>
            <a:endParaRPr lang="en-ID"/>
          </a:p>
        </p:txBody>
      </p:sp>
      <p:sp>
        <p:nvSpPr>
          <p:cNvPr id="3" name="Vertical Text Placeholder 2">
            <a:extLst>
              <a:ext uri="{FF2B5EF4-FFF2-40B4-BE49-F238E27FC236}">
                <a16:creationId xmlns:a16="http://schemas.microsoft.com/office/drawing/2014/main" id="{AB8B983A-709A-4318-AC58-E80254C859E4}"/>
              </a:ext>
            </a:extLst>
          </p:cNvPr>
          <p:cNvSpPr txBox="1">
            <a:spLocks noGrp="1"/>
          </p:cNvSpPr>
          <p:nvPr>
            <p:ph type="body" orient="vert" idx="1"/>
          </p:nvPr>
        </p:nvSpPr>
        <p:spPr>
          <a:xfrm>
            <a:off x="693042" y="402482"/>
            <a:ext cx="6394892" cy="6406478"/>
          </a:xfrm>
        </p:spPr>
        <p:txBody>
          <a:bodyPr vert="eaVert"/>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4DBF42E6-8A69-48CF-82F0-4225110D4B2C}"/>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6219060A-BE22-4F4F-9682-A437C5286B51}"/>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8F55D81C-7F94-488D-A5BE-48E0717A6786}"/>
              </a:ext>
            </a:extLst>
          </p:cNvPr>
          <p:cNvSpPr txBox="1">
            <a:spLocks noGrp="1"/>
          </p:cNvSpPr>
          <p:nvPr>
            <p:ph type="sldNum" sz="quarter" idx="8"/>
          </p:nvPr>
        </p:nvSpPr>
        <p:spPr/>
        <p:txBody>
          <a:bodyPr/>
          <a:lstStyle>
            <a:lvl1pPr>
              <a:defRPr/>
            </a:lvl1pPr>
          </a:lstStyle>
          <a:p>
            <a:pPr lvl="0"/>
            <a:fld id="{E1E7C69D-0DE1-4875-AB8B-03EDA444BD99}" type="slidenum">
              <a:t>‹#›</a:t>
            </a:fld>
            <a:endParaRPr lang="en-US"/>
          </a:p>
        </p:txBody>
      </p:sp>
    </p:spTree>
    <p:extLst>
      <p:ext uri="{BB962C8B-B14F-4D97-AF65-F5344CB8AC3E}">
        <p14:creationId xmlns:p14="http://schemas.microsoft.com/office/powerpoint/2010/main" val="169883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4AC94-59EB-478E-B629-277EE6561418}"/>
              </a:ext>
            </a:extLst>
          </p:cNvPr>
          <p:cNvSpPr txBox="1">
            <a:spLocks noGrp="1"/>
          </p:cNvSpPr>
          <p:nvPr>
            <p:ph type="title"/>
          </p:nvPr>
        </p:nvSpPr>
        <p:spPr>
          <a:xfrm>
            <a:off x="687793" y="1884669"/>
            <a:ext cx="8694535" cy="3144612"/>
          </a:xfrm>
        </p:spPr>
        <p:txBody>
          <a:bodyPr anchor="b"/>
          <a:lstStyle>
            <a:lvl1pPr>
              <a:defRPr sz="4961"/>
            </a:lvl1p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0A89B880-6653-43F5-A30F-A6E5BFE83D5D}"/>
              </a:ext>
            </a:extLst>
          </p:cNvPr>
          <p:cNvSpPr txBox="1">
            <a:spLocks noGrp="1"/>
          </p:cNvSpPr>
          <p:nvPr>
            <p:ph type="body" idx="1"/>
          </p:nvPr>
        </p:nvSpPr>
        <p:spPr>
          <a:xfrm>
            <a:off x="687793" y="5059036"/>
            <a:ext cx="8694535" cy="1653674"/>
          </a:xfrm>
        </p:spPr>
        <p:txBody>
          <a:bodyPr/>
          <a:lstStyle>
            <a:lvl1pPr marL="0" indent="0">
              <a:buNone/>
              <a:defRPr sz="1984">
                <a:solidFill>
                  <a:srgbClr val="898989"/>
                </a:solidFill>
              </a:defRPr>
            </a:lvl1pPr>
          </a:lstStyle>
          <a:p>
            <a:pPr lvl="0"/>
            <a:r>
              <a:rPr lang="en-US"/>
              <a:t>Edit Master text styles</a:t>
            </a:r>
          </a:p>
        </p:txBody>
      </p:sp>
      <p:sp>
        <p:nvSpPr>
          <p:cNvPr id="4" name="Date Placeholder 3">
            <a:extLst>
              <a:ext uri="{FF2B5EF4-FFF2-40B4-BE49-F238E27FC236}">
                <a16:creationId xmlns:a16="http://schemas.microsoft.com/office/drawing/2014/main" id="{F6C7A5C6-D1B3-4645-B7F0-44BDF69F5B3E}"/>
              </a:ext>
            </a:extLst>
          </p:cNvPr>
          <p:cNvSpPr txBox="1">
            <a:spLocks noGrp="1"/>
          </p:cNvSpPr>
          <p:nvPr>
            <p:ph type="dt" sz="half" idx="7"/>
          </p:nvPr>
        </p:nvSpPr>
        <p:spPr/>
        <p:txBody>
          <a:bodyPr/>
          <a:lstStyle>
            <a:lvl1pPr>
              <a:defRPr/>
            </a:lvl1pPr>
          </a:lstStyle>
          <a:p>
            <a:pPr lvl="0"/>
            <a:endParaRPr lang="en-US"/>
          </a:p>
        </p:txBody>
      </p:sp>
      <p:sp>
        <p:nvSpPr>
          <p:cNvPr id="5" name="Footer Placeholder 4">
            <a:extLst>
              <a:ext uri="{FF2B5EF4-FFF2-40B4-BE49-F238E27FC236}">
                <a16:creationId xmlns:a16="http://schemas.microsoft.com/office/drawing/2014/main" id="{219D64AE-6761-48F5-9156-8BB7BA7B473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5039C15E-E7AB-4F73-8FD6-2F2063FCC8A8}"/>
              </a:ext>
            </a:extLst>
          </p:cNvPr>
          <p:cNvSpPr txBox="1">
            <a:spLocks noGrp="1"/>
          </p:cNvSpPr>
          <p:nvPr>
            <p:ph type="sldNum" sz="quarter" idx="8"/>
          </p:nvPr>
        </p:nvSpPr>
        <p:spPr/>
        <p:txBody>
          <a:bodyPr/>
          <a:lstStyle>
            <a:lvl1pPr>
              <a:defRPr/>
            </a:lvl1pPr>
          </a:lstStyle>
          <a:p>
            <a:pPr lvl="0"/>
            <a:fld id="{F40F89FA-A954-445B-98E5-294F02031209}" type="slidenum">
              <a:t>‹#›</a:t>
            </a:fld>
            <a:endParaRPr lang="en-US"/>
          </a:p>
        </p:txBody>
      </p:sp>
    </p:spTree>
    <p:extLst>
      <p:ext uri="{BB962C8B-B14F-4D97-AF65-F5344CB8AC3E}">
        <p14:creationId xmlns:p14="http://schemas.microsoft.com/office/powerpoint/2010/main" val="3273882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BEAC7-6BF4-4160-8550-BAAB3336A08F}"/>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3D4D9D8C-721C-4A9D-AB15-8726A0BAEA38}"/>
              </a:ext>
            </a:extLst>
          </p:cNvPr>
          <p:cNvSpPr txBox="1">
            <a:spLocks noGrp="1"/>
          </p:cNvSpPr>
          <p:nvPr>
            <p:ph idx="1"/>
          </p:nvPr>
        </p:nvSpPr>
        <p:spPr>
          <a:xfrm>
            <a:off x="693042" y="2012411"/>
            <a:ext cx="4284265" cy="479654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13C43A4D-6698-45E2-9B3C-7AC57F6185F5}"/>
              </a:ext>
            </a:extLst>
          </p:cNvPr>
          <p:cNvSpPr txBox="1">
            <a:spLocks noGrp="1"/>
          </p:cNvSpPr>
          <p:nvPr>
            <p:ph idx="2"/>
          </p:nvPr>
        </p:nvSpPr>
        <p:spPr>
          <a:xfrm>
            <a:off x="5103312" y="2012411"/>
            <a:ext cx="4284265" cy="479654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992B2BF3-0601-469B-B7EE-76E3A7760588}"/>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58A19991-2609-4734-8657-03C5BF2F731E}"/>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41D4C797-C262-47E2-9BAC-583FDFFF590C}"/>
              </a:ext>
            </a:extLst>
          </p:cNvPr>
          <p:cNvSpPr txBox="1">
            <a:spLocks noGrp="1"/>
          </p:cNvSpPr>
          <p:nvPr>
            <p:ph type="sldNum" sz="quarter" idx="8"/>
          </p:nvPr>
        </p:nvSpPr>
        <p:spPr/>
        <p:txBody>
          <a:bodyPr/>
          <a:lstStyle>
            <a:lvl1pPr>
              <a:defRPr/>
            </a:lvl1pPr>
          </a:lstStyle>
          <a:p>
            <a:pPr lvl="0"/>
            <a:fld id="{248D2C4C-E42C-4954-B7BB-35E5ED98E9C6}" type="slidenum">
              <a:t>‹#›</a:t>
            </a:fld>
            <a:endParaRPr lang="en-US"/>
          </a:p>
        </p:txBody>
      </p:sp>
    </p:spTree>
    <p:extLst>
      <p:ext uri="{BB962C8B-B14F-4D97-AF65-F5344CB8AC3E}">
        <p14:creationId xmlns:p14="http://schemas.microsoft.com/office/powerpoint/2010/main" val="3144281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04582-A08F-45A2-861F-5E38D02AE9E9}"/>
              </a:ext>
            </a:extLst>
          </p:cNvPr>
          <p:cNvSpPr txBox="1">
            <a:spLocks noGrp="1"/>
          </p:cNvSpPr>
          <p:nvPr>
            <p:ph type="title"/>
          </p:nvPr>
        </p:nvSpPr>
        <p:spPr>
          <a:xfrm>
            <a:off x="694358" y="402482"/>
            <a:ext cx="8694535" cy="1461183"/>
          </a:xfrm>
        </p:spPr>
        <p:txBody>
          <a:bodyPr/>
          <a:lstStyle>
            <a:lvl1pPr>
              <a:defRPr/>
            </a:lvl1p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DD719562-A9C6-4AEB-A490-9AB286DDD323}"/>
              </a:ext>
            </a:extLst>
          </p:cNvPr>
          <p:cNvSpPr txBox="1">
            <a:spLocks noGrp="1"/>
          </p:cNvSpPr>
          <p:nvPr>
            <p:ph type="body" idx="1"/>
          </p:nvPr>
        </p:nvSpPr>
        <p:spPr>
          <a:xfrm>
            <a:off x="694358" y="1853168"/>
            <a:ext cx="4264578" cy="908209"/>
          </a:xfrm>
        </p:spPr>
        <p:txBody>
          <a:bodyPr anchor="b"/>
          <a:lstStyle>
            <a:lvl1pPr marL="0" indent="0">
              <a:buNone/>
              <a:defRPr sz="1984" b="1"/>
            </a:lvl1pPr>
          </a:lstStyle>
          <a:p>
            <a:pPr lvl="0"/>
            <a:r>
              <a:rPr lang="en-US"/>
              <a:t>Edit Master text styles</a:t>
            </a:r>
          </a:p>
        </p:txBody>
      </p:sp>
      <p:sp>
        <p:nvSpPr>
          <p:cNvPr id="4" name="Content Placeholder 3">
            <a:extLst>
              <a:ext uri="{FF2B5EF4-FFF2-40B4-BE49-F238E27FC236}">
                <a16:creationId xmlns:a16="http://schemas.microsoft.com/office/drawing/2014/main" id="{ACD3D9F8-C0C5-42C0-B749-91A308D033FB}"/>
              </a:ext>
            </a:extLst>
          </p:cNvPr>
          <p:cNvSpPr txBox="1">
            <a:spLocks noGrp="1"/>
          </p:cNvSpPr>
          <p:nvPr>
            <p:ph idx="2"/>
          </p:nvPr>
        </p:nvSpPr>
        <p:spPr>
          <a:xfrm>
            <a:off x="694358" y="2761378"/>
            <a:ext cx="4264578" cy="4061572"/>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09BF7971-1EC7-4087-A648-6493C6BEE887}"/>
              </a:ext>
            </a:extLst>
          </p:cNvPr>
          <p:cNvSpPr txBox="1">
            <a:spLocks noGrp="1"/>
          </p:cNvSpPr>
          <p:nvPr>
            <p:ph type="body" idx="3"/>
          </p:nvPr>
        </p:nvSpPr>
        <p:spPr>
          <a:xfrm>
            <a:off x="5103312" y="1853168"/>
            <a:ext cx="4285582" cy="908209"/>
          </a:xfrm>
        </p:spPr>
        <p:txBody>
          <a:bodyPr anchor="b"/>
          <a:lstStyle>
            <a:lvl1pPr marL="0" indent="0">
              <a:buNone/>
              <a:defRPr sz="1984" b="1"/>
            </a:lvl1pPr>
          </a:lstStyle>
          <a:p>
            <a:pPr lvl="0"/>
            <a:r>
              <a:rPr lang="en-US"/>
              <a:t>Edit Master text styles</a:t>
            </a:r>
          </a:p>
        </p:txBody>
      </p:sp>
      <p:sp>
        <p:nvSpPr>
          <p:cNvPr id="6" name="Content Placeholder 5">
            <a:extLst>
              <a:ext uri="{FF2B5EF4-FFF2-40B4-BE49-F238E27FC236}">
                <a16:creationId xmlns:a16="http://schemas.microsoft.com/office/drawing/2014/main" id="{A292ED2A-DA4C-476D-ADE4-43A4ED83F520}"/>
              </a:ext>
            </a:extLst>
          </p:cNvPr>
          <p:cNvSpPr txBox="1">
            <a:spLocks noGrp="1"/>
          </p:cNvSpPr>
          <p:nvPr>
            <p:ph idx="4"/>
          </p:nvPr>
        </p:nvSpPr>
        <p:spPr>
          <a:xfrm>
            <a:off x="5103312" y="2761378"/>
            <a:ext cx="4285582" cy="4061572"/>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A6A9BC3F-B7E2-4402-9BCD-071D01D34CF6}"/>
              </a:ext>
            </a:extLst>
          </p:cNvPr>
          <p:cNvSpPr txBox="1">
            <a:spLocks noGrp="1"/>
          </p:cNvSpPr>
          <p:nvPr>
            <p:ph type="dt" sz="half" idx="7"/>
          </p:nvPr>
        </p:nvSpPr>
        <p:spPr/>
        <p:txBody>
          <a:bodyPr/>
          <a:lstStyle>
            <a:lvl1pPr>
              <a:defRPr/>
            </a:lvl1pPr>
          </a:lstStyle>
          <a:p>
            <a:pPr lvl="0"/>
            <a:endParaRPr lang="en-US"/>
          </a:p>
        </p:txBody>
      </p:sp>
      <p:sp>
        <p:nvSpPr>
          <p:cNvPr id="8" name="Footer Placeholder 7">
            <a:extLst>
              <a:ext uri="{FF2B5EF4-FFF2-40B4-BE49-F238E27FC236}">
                <a16:creationId xmlns:a16="http://schemas.microsoft.com/office/drawing/2014/main" id="{E826E61C-7B72-41ED-A844-891030853CA6}"/>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E003CF1F-934C-444D-B5DC-EA1E2275B92D}"/>
              </a:ext>
            </a:extLst>
          </p:cNvPr>
          <p:cNvSpPr txBox="1">
            <a:spLocks noGrp="1"/>
          </p:cNvSpPr>
          <p:nvPr>
            <p:ph type="sldNum" sz="quarter" idx="8"/>
          </p:nvPr>
        </p:nvSpPr>
        <p:spPr/>
        <p:txBody>
          <a:bodyPr/>
          <a:lstStyle>
            <a:lvl1pPr>
              <a:defRPr/>
            </a:lvl1pPr>
          </a:lstStyle>
          <a:p>
            <a:pPr lvl="0"/>
            <a:fld id="{9E098E3B-9766-4EFF-803F-838A6CE328E7}" type="slidenum">
              <a:t>‹#›</a:t>
            </a:fld>
            <a:endParaRPr lang="en-US"/>
          </a:p>
        </p:txBody>
      </p:sp>
    </p:spTree>
    <p:extLst>
      <p:ext uri="{BB962C8B-B14F-4D97-AF65-F5344CB8AC3E}">
        <p14:creationId xmlns:p14="http://schemas.microsoft.com/office/powerpoint/2010/main" val="148717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670BE-1EA7-4A43-9B52-F3A2BAA5CE0D}"/>
              </a:ext>
            </a:extLst>
          </p:cNvPr>
          <p:cNvSpPr txBox="1">
            <a:spLocks noGrp="1"/>
          </p:cNvSpPr>
          <p:nvPr>
            <p:ph type="title"/>
          </p:nvPr>
        </p:nvSpPr>
        <p:spPr/>
        <p:txBody>
          <a:bodyPr/>
          <a:lstStyle>
            <a:lvl1pPr>
              <a:defRPr/>
            </a:lvl1pPr>
          </a:lstStyle>
          <a:p>
            <a:pPr lvl="0"/>
            <a:r>
              <a:rPr lang="en-US"/>
              <a:t>Click to edit Master title style</a:t>
            </a:r>
            <a:endParaRPr lang="en-ID"/>
          </a:p>
        </p:txBody>
      </p:sp>
      <p:sp>
        <p:nvSpPr>
          <p:cNvPr id="3" name="Date Placeholder 2">
            <a:extLst>
              <a:ext uri="{FF2B5EF4-FFF2-40B4-BE49-F238E27FC236}">
                <a16:creationId xmlns:a16="http://schemas.microsoft.com/office/drawing/2014/main" id="{8C659418-B3BE-47A1-A690-B1C1C60FBF7F}"/>
              </a:ext>
            </a:extLst>
          </p:cNvPr>
          <p:cNvSpPr txBox="1">
            <a:spLocks noGrp="1"/>
          </p:cNvSpPr>
          <p:nvPr>
            <p:ph type="dt" sz="half" idx="7"/>
          </p:nvPr>
        </p:nvSpPr>
        <p:spPr/>
        <p:txBody>
          <a:bodyPr/>
          <a:lstStyle>
            <a:lvl1pPr>
              <a:defRPr/>
            </a:lvl1pPr>
          </a:lstStyle>
          <a:p>
            <a:pPr lvl="0"/>
            <a:endParaRPr lang="en-US"/>
          </a:p>
        </p:txBody>
      </p:sp>
      <p:sp>
        <p:nvSpPr>
          <p:cNvPr id="4" name="Footer Placeholder 3">
            <a:extLst>
              <a:ext uri="{FF2B5EF4-FFF2-40B4-BE49-F238E27FC236}">
                <a16:creationId xmlns:a16="http://schemas.microsoft.com/office/drawing/2014/main" id="{92420345-DA08-4CD1-B177-2DADFE93D2B7}"/>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35337277-6B79-44CF-BECA-32891175CBEB}"/>
              </a:ext>
            </a:extLst>
          </p:cNvPr>
          <p:cNvSpPr txBox="1">
            <a:spLocks noGrp="1"/>
          </p:cNvSpPr>
          <p:nvPr>
            <p:ph type="sldNum" sz="quarter" idx="8"/>
          </p:nvPr>
        </p:nvSpPr>
        <p:spPr/>
        <p:txBody>
          <a:bodyPr/>
          <a:lstStyle>
            <a:lvl1pPr>
              <a:defRPr/>
            </a:lvl1pPr>
          </a:lstStyle>
          <a:p>
            <a:pPr lvl="0"/>
            <a:fld id="{961ACA45-D2F0-4926-9D5B-7C719BF82801}" type="slidenum">
              <a:t>‹#›</a:t>
            </a:fld>
            <a:endParaRPr lang="en-US"/>
          </a:p>
        </p:txBody>
      </p:sp>
    </p:spTree>
    <p:extLst>
      <p:ext uri="{BB962C8B-B14F-4D97-AF65-F5344CB8AC3E}">
        <p14:creationId xmlns:p14="http://schemas.microsoft.com/office/powerpoint/2010/main" val="2653183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8CB86B-B7E7-4D99-B6BB-7CFC3691002B}"/>
              </a:ext>
            </a:extLst>
          </p:cNvPr>
          <p:cNvSpPr txBox="1">
            <a:spLocks noGrp="1"/>
          </p:cNvSpPr>
          <p:nvPr>
            <p:ph type="dt" sz="half" idx="7"/>
          </p:nvPr>
        </p:nvSpPr>
        <p:spPr/>
        <p:txBody>
          <a:bodyPr/>
          <a:lstStyle>
            <a:lvl1pPr>
              <a:defRPr/>
            </a:lvl1pPr>
          </a:lstStyle>
          <a:p>
            <a:pPr lvl="0"/>
            <a:endParaRPr lang="en-US"/>
          </a:p>
        </p:txBody>
      </p:sp>
      <p:sp>
        <p:nvSpPr>
          <p:cNvPr id="3" name="Footer Placeholder 2">
            <a:extLst>
              <a:ext uri="{FF2B5EF4-FFF2-40B4-BE49-F238E27FC236}">
                <a16:creationId xmlns:a16="http://schemas.microsoft.com/office/drawing/2014/main" id="{508ABAEB-59FD-499A-A366-AB1A745FDC33}"/>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E3634926-A56B-45E8-AFAD-A393AE61FEEB}"/>
              </a:ext>
            </a:extLst>
          </p:cNvPr>
          <p:cNvSpPr txBox="1">
            <a:spLocks noGrp="1"/>
          </p:cNvSpPr>
          <p:nvPr>
            <p:ph type="sldNum" sz="quarter" idx="8"/>
          </p:nvPr>
        </p:nvSpPr>
        <p:spPr/>
        <p:txBody>
          <a:bodyPr/>
          <a:lstStyle>
            <a:lvl1pPr>
              <a:defRPr/>
            </a:lvl1pPr>
          </a:lstStyle>
          <a:p>
            <a:pPr lvl="0"/>
            <a:fld id="{D3AF1B97-48AA-4D6B-BCE1-6D7655F41298}" type="slidenum">
              <a:t>‹#›</a:t>
            </a:fld>
            <a:endParaRPr lang="en-US"/>
          </a:p>
        </p:txBody>
      </p:sp>
    </p:spTree>
    <p:extLst>
      <p:ext uri="{BB962C8B-B14F-4D97-AF65-F5344CB8AC3E}">
        <p14:creationId xmlns:p14="http://schemas.microsoft.com/office/powerpoint/2010/main" val="15416632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9D970-343E-401A-91F5-82D190B126F6}"/>
              </a:ext>
            </a:extLst>
          </p:cNvPr>
          <p:cNvSpPr txBox="1">
            <a:spLocks noGrp="1"/>
          </p:cNvSpPr>
          <p:nvPr>
            <p:ph type="title"/>
          </p:nvPr>
        </p:nvSpPr>
        <p:spPr>
          <a:xfrm>
            <a:off x="694358" y="503980"/>
            <a:ext cx="3251268" cy="1763923"/>
          </a:xfrm>
        </p:spPr>
        <p:txBody>
          <a:bodyPr anchor="b"/>
          <a:lstStyle>
            <a:lvl1pPr>
              <a:defRPr sz="2646"/>
            </a:lvl1pPr>
          </a:lstStyle>
          <a:p>
            <a:pPr lvl="0"/>
            <a:r>
              <a:rPr lang="en-US"/>
              <a:t>Click to edit Master title style</a:t>
            </a:r>
            <a:endParaRPr lang="en-ID"/>
          </a:p>
        </p:txBody>
      </p:sp>
      <p:sp>
        <p:nvSpPr>
          <p:cNvPr id="3" name="Content Placeholder 2">
            <a:extLst>
              <a:ext uri="{FF2B5EF4-FFF2-40B4-BE49-F238E27FC236}">
                <a16:creationId xmlns:a16="http://schemas.microsoft.com/office/drawing/2014/main" id="{D16B1D67-B113-4E8F-9AC3-A2AE6F923B13}"/>
              </a:ext>
            </a:extLst>
          </p:cNvPr>
          <p:cNvSpPr txBox="1">
            <a:spLocks noGrp="1"/>
          </p:cNvSpPr>
          <p:nvPr>
            <p:ph idx="1"/>
          </p:nvPr>
        </p:nvSpPr>
        <p:spPr>
          <a:xfrm>
            <a:off x="4285582" y="1088456"/>
            <a:ext cx="5103312" cy="5372264"/>
          </a:xfrm>
        </p:spPr>
        <p:txBody>
          <a:bodyPr/>
          <a:lstStyle>
            <a:lvl1pPr>
              <a:defRPr sz="2646"/>
            </a:lvl1pPr>
            <a:lvl2pPr>
              <a:defRPr sz="2315"/>
            </a:lvl2pPr>
            <a:lvl3pPr>
              <a:defRPr sz="1984"/>
            </a:lvl3pPr>
            <a:lvl4pPr>
              <a:defRPr sz="1654"/>
            </a:lvl4pPr>
            <a:lvl5pPr>
              <a:defRPr sz="1654"/>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A2A1E81B-2D99-4041-895D-3BB88D6F82FF}"/>
              </a:ext>
            </a:extLst>
          </p:cNvPr>
          <p:cNvSpPr txBox="1">
            <a:spLocks noGrp="1"/>
          </p:cNvSpPr>
          <p:nvPr>
            <p:ph type="body" idx="2"/>
          </p:nvPr>
        </p:nvSpPr>
        <p:spPr>
          <a:xfrm>
            <a:off x="694358" y="2267904"/>
            <a:ext cx="3251268" cy="4201567"/>
          </a:xfrm>
        </p:spPr>
        <p:txBody>
          <a:bodyPr/>
          <a:lstStyle>
            <a:lvl1pPr marL="0" indent="0">
              <a:buNone/>
              <a:defRPr sz="1323"/>
            </a:lvl1pPr>
          </a:lstStyle>
          <a:p>
            <a:pPr lvl="0"/>
            <a:r>
              <a:rPr lang="en-US"/>
              <a:t>Edit Master text styles</a:t>
            </a:r>
          </a:p>
        </p:txBody>
      </p:sp>
      <p:sp>
        <p:nvSpPr>
          <p:cNvPr id="5" name="Date Placeholder 4">
            <a:extLst>
              <a:ext uri="{FF2B5EF4-FFF2-40B4-BE49-F238E27FC236}">
                <a16:creationId xmlns:a16="http://schemas.microsoft.com/office/drawing/2014/main" id="{2CC3556D-F775-4ED4-99E1-361F146DB02E}"/>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72CDBF9E-FB7D-401C-9680-5CA9B70DFEEC}"/>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031A1774-3D46-4101-A88C-2F70550E1A2E}"/>
              </a:ext>
            </a:extLst>
          </p:cNvPr>
          <p:cNvSpPr txBox="1">
            <a:spLocks noGrp="1"/>
          </p:cNvSpPr>
          <p:nvPr>
            <p:ph type="sldNum" sz="quarter" idx="8"/>
          </p:nvPr>
        </p:nvSpPr>
        <p:spPr/>
        <p:txBody>
          <a:bodyPr/>
          <a:lstStyle>
            <a:lvl1pPr>
              <a:defRPr/>
            </a:lvl1pPr>
          </a:lstStyle>
          <a:p>
            <a:pPr lvl="0"/>
            <a:fld id="{FA177193-82CF-4C41-837C-ED486EDFEB9F}" type="slidenum">
              <a:t>‹#›</a:t>
            </a:fld>
            <a:endParaRPr lang="en-US"/>
          </a:p>
        </p:txBody>
      </p:sp>
    </p:spTree>
    <p:extLst>
      <p:ext uri="{BB962C8B-B14F-4D97-AF65-F5344CB8AC3E}">
        <p14:creationId xmlns:p14="http://schemas.microsoft.com/office/powerpoint/2010/main" val="548908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04DF9-E715-4E48-A6CE-AC09858E7B5F}"/>
              </a:ext>
            </a:extLst>
          </p:cNvPr>
          <p:cNvSpPr txBox="1">
            <a:spLocks noGrp="1"/>
          </p:cNvSpPr>
          <p:nvPr>
            <p:ph type="title"/>
          </p:nvPr>
        </p:nvSpPr>
        <p:spPr>
          <a:xfrm>
            <a:off x="694358" y="503980"/>
            <a:ext cx="3251268" cy="1763923"/>
          </a:xfrm>
        </p:spPr>
        <p:txBody>
          <a:bodyPr anchor="b"/>
          <a:lstStyle>
            <a:lvl1pPr>
              <a:defRPr sz="2646"/>
            </a:lvl1pPr>
          </a:lstStyle>
          <a:p>
            <a:pPr lvl="0"/>
            <a:r>
              <a:rPr lang="en-US"/>
              <a:t>Click to edit Master title style</a:t>
            </a:r>
            <a:endParaRPr lang="en-ID"/>
          </a:p>
        </p:txBody>
      </p:sp>
      <p:sp>
        <p:nvSpPr>
          <p:cNvPr id="3" name="Picture Placeholder 2">
            <a:extLst>
              <a:ext uri="{FF2B5EF4-FFF2-40B4-BE49-F238E27FC236}">
                <a16:creationId xmlns:a16="http://schemas.microsoft.com/office/drawing/2014/main" id="{5532BB4D-852E-4F50-896C-29F6001EFBA2}"/>
              </a:ext>
            </a:extLst>
          </p:cNvPr>
          <p:cNvSpPr txBox="1">
            <a:spLocks noGrp="1"/>
          </p:cNvSpPr>
          <p:nvPr>
            <p:ph type="pic" idx="1"/>
          </p:nvPr>
        </p:nvSpPr>
        <p:spPr>
          <a:xfrm>
            <a:off x="4285582" y="1088456"/>
            <a:ext cx="5103312" cy="5372264"/>
          </a:xfrm>
        </p:spPr>
        <p:txBody>
          <a:bodyPr/>
          <a:lstStyle>
            <a:lvl1pPr marL="0" indent="0">
              <a:buNone/>
              <a:defRPr lang="en-ID" sz="2646"/>
            </a:lvl1pPr>
          </a:lstStyle>
          <a:p>
            <a:pPr lvl="0"/>
            <a:endParaRPr lang="en-ID"/>
          </a:p>
        </p:txBody>
      </p:sp>
      <p:sp>
        <p:nvSpPr>
          <p:cNvPr id="4" name="Text Placeholder 3">
            <a:extLst>
              <a:ext uri="{FF2B5EF4-FFF2-40B4-BE49-F238E27FC236}">
                <a16:creationId xmlns:a16="http://schemas.microsoft.com/office/drawing/2014/main" id="{100633CB-70EF-43B2-852A-DAEA9642DFD8}"/>
              </a:ext>
            </a:extLst>
          </p:cNvPr>
          <p:cNvSpPr txBox="1">
            <a:spLocks noGrp="1"/>
          </p:cNvSpPr>
          <p:nvPr>
            <p:ph type="body" idx="2"/>
          </p:nvPr>
        </p:nvSpPr>
        <p:spPr>
          <a:xfrm>
            <a:off x="694358" y="2267904"/>
            <a:ext cx="3251268" cy="4201567"/>
          </a:xfrm>
        </p:spPr>
        <p:txBody>
          <a:bodyPr/>
          <a:lstStyle>
            <a:lvl1pPr marL="0" indent="0">
              <a:buNone/>
              <a:defRPr sz="1323"/>
            </a:lvl1pPr>
          </a:lstStyle>
          <a:p>
            <a:pPr lvl="0"/>
            <a:r>
              <a:rPr lang="en-US"/>
              <a:t>Edit Master text styles</a:t>
            </a:r>
          </a:p>
        </p:txBody>
      </p:sp>
      <p:sp>
        <p:nvSpPr>
          <p:cNvPr id="5" name="Date Placeholder 4">
            <a:extLst>
              <a:ext uri="{FF2B5EF4-FFF2-40B4-BE49-F238E27FC236}">
                <a16:creationId xmlns:a16="http://schemas.microsoft.com/office/drawing/2014/main" id="{E2406E60-8052-4631-8833-3B03A122C12E}"/>
              </a:ext>
            </a:extLst>
          </p:cNvPr>
          <p:cNvSpPr txBox="1">
            <a:spLocks noGrp="1"/>
          </p:cNvSpPr>
          <p:nvPr>
            <p:ph type="dt" sz="half" idx="7"/>
          </p:nvPr>
        </p:nvSpPr>
        <p:spPr/>
        <p:txBody>
          <a:bodyPr/>
          <a:lstStyle>
            <a:lvl1pPr>
              <a:defRPr/>
            </a:lvl1pPr>
          </a:lstStyle>
          <a:p>
            <a:pPr lvl="0"/>
            <a:endParaRPr lang="en-US"/>
          </a:p>
        </p:txBody>
      </p:sp>
      <p:sp>
        <p:nvSpPr>
          <p:cNvPr id="6" name="Footer Placeholder 5">
            <a:extLst>
              <a:ext uri="{FF2B5EF4-FFF2-40B4-BE49-F238E27FC236}">
                <a16:creationId xmlns:a16="http://schemas.microsoft.com/office/drawing/2014/main" id="{F70FB12A-BE0E-4A70-ABD1-B86E1F6DD04C}"/>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672B30B8-E0E3-419D-A153-F31FCDFC1979}"/>
              </a:ext>
            </a:extLst>
          </p:cNvPr>
          <p:cNvSpPr txBox="1">
            <a:spLocks noGrp="1"/>
          </p:cNvSpPr>
          <p:nvPr>
            <p:ph type="sldNum" sz="quarter" idx="8"/>
          </p:nvPr>
        </p:nvSpPr>
        <p:spPr/>
        <p:txBody>
          <a:bodyPr/>
          <a:lstStyle>
            <a:lvl1pPr>
              <a:defRPr/>
            </a:lvl1pPr>
          </a:lstStyle>
          <a:p>
            <a:pPr lvl="0"/>
            <a:fld id="{9C2C1518-3D5A-4C6E-A188-D09CDF9AF84F}" type="slidenum">
              <a:t>‹#›</a:t>
            </a:fld>
            <a:endParaRPr lang="en-US"/>
          </a:p>
        </p:txBody>
      </p:sp>
    </p:spTree>
    <p:extLst>
      <p:ext uri="{BB962C8B-B14F-4D97-AF65-F5344CB8AC3E}">
        <p14:creationId xmlns:p14="http://schemas.microsoft.com/office/powerpoint/2010/main" val="2193099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55C4AC-8DEA-496D-9707-DAB183D8D0AD}"/>
              </a:ext>
            </a:extLst>
          </p:cNvPr>
          <p:cNvSpPr txBox="1">
            <a:spLocks noGrp="1"/>
          </p:cNvSpPr>
          <p:nvPr>
            <p:ph type="title"/>
          </p:nvPr>
        </p:nvSpPr>
        <p:spPr>
          <a:xfrm>
            <a:off x="693042" y="402482"/>
            <a:ext cx="8694535" cy="1461183"/>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3F1BFFDD-7218-44F9-A316-D249426646FD}"/>
              </a:ext>
            </a:extLst>
          </p:cNvPr>
          <p:cNvSpPr txBox="1">
            <a:spLocks noGrp="1"/>
          </p:cNvSpPr>
          <p:nvPr>
            <p:ph type="body" idx="1"/>
          </p:nvPr>
        </p:nvSpPr>
        <p:spPr>
          <a:xfrm>
            <a:off x="693042" y="2012411"/>
            <a:ext cx="8694535" cy="4796540"/>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27FE752-5244-4DA7-B81D-17706BBDECA2}"/>
              </a:ext>
            </a:extLst>
          </p:cNvPr>
          <p:cNvSpPr txBox="1">
            <a:spLocks noGrp="1"/>
          </p:cNvSpPr>
          <p:nvPr>
            <p:ph type="dt" sz="half" idx="2"/>
          </p:nvPr>
        </p:nvSpPr>
        <p:spPr>
          <a:xfrm>
            <a:off x="693042" y="7006699"/>
            <a:ext cx="2268141" cy="40248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endParaRPr lang="en-US"/>
          </a:p>
        </p:txBody>
      </p:sp>
      <p:sp>
        <p:nvSpPr>
          <p:cNvPr id="5" name="Footer Placeholder 4">
            <a:extLst>
              <a:ext uri="{FF2B5EF4-FFF2-40B4-BE49-F238E27FC236}">
                <a16:creationId xmlns:a16="http://schemas.microsoft.com/office/drawing/2014/main" id="{80D3A339-DF65-46AE-8511-59BA7742D0AD}"/>
              </a:ext>
            </a:extLst>
          </p:cNvPr>
          <p:cNvSpPr txBox="1">
            <a:spLocks noGrp="1"/>
          </p:cNvSpPr>
          <p:nvPr>
            <p:ph type="ftr" sz="quarter" idx="3"/>
          </p:nvPr>
        </p:nvSpPr>
        <p:spPr>
          <a:xfrm>
            <a:off x="3339205" y="7006699"/>
            <a:ext cx="3402208" cy="402482"/>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15277F53-7246-4453-A253-9A3E56AD6281}"/>
              </a:ext>
            </a:extLst>
          </p:cNvPr>
          <p:cNvSpPr txBox="1">
            <a:spLocks noGrp="1"/>
          </p:cNvSpPr>
          <p:nvPr>
            <p:ph type="sldNum" sz="quarter" idx="4"/>
          </p:nvPr>
        </p:nvSpPr>
        <p:spPr>
          <a:xfrm>
            <a:off x="7119445" y="7006699"/>
            <a:ext cx="2268141"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fld id="{52105117-0F31-4EC2-8990-197C9BBE976A}" type="slidenum">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756025" rtl="0" fontAlgn="auto" hangingPunct="1">
        <a:lnSpc>
          <a:spcPct val="90000"/>
        </a:lnSpc>
        <a:spcBef>
          <a:spcPts val="0"/>
        </a:spcBef>
        <a:spcAft>
          <a:spcPts val="0"/>
        </a:spcAft>
        <a:buNone/>
        <a:tabLst/>
        <a:defRPr lang="en-US" sz="3638" b="0" i="0" u="none" strike="noStrike" kern="1200" cap="none" spc="0" baseline="0">
          <a:solidFill>
            <a:srgbClr val="000000"/>
          </a:solidFill>
          <a:uFillTx/>
          <a:latin typeface="Calibri Light"/>
        </a:defRPr>
      </a:lvl1pPr>
    </p:titleStyle>
    <p:bodyStyle>
      <a:lvl1pPr marL="189006" marR="0" lvl="0" indent="-189006" algn="l" defTabSz="756025" rtl="0" fontAlgn="auto" hangingPunct="1">
        <a:lnSpc>
          <a:spcPct val="90000"/>
        </a:lnSpc>
        <a:spcBef>
          <a:spcPts val="825"/>
        </a:spcBef>
        <a:spcAft>
          <a:spcPts val="0"/>
        </a:spcAft>
        <a:buSzPct val="100000"/>
        <a:buFont typeface="Arial" pitchFamily="34"/>
        <a:buChar char="•"/>
        <a:tabLst/>
        <a:defRPr lang="en-US" sz="2315" b="0" i="0" u="none" strike="noStrike" kern="1200" cap="none" spc="0" baseline="0">
          <a:solidFill>
            <a:srgbClr val="000000"/>
          </a:solidFill>
          <a:uFillTx/>
          <a:latin typeface="Calibri"/>
        </a:defRPr>
      </a:lvl1pPr>
      <a:lvl2pPr marL="567019" marR="0" lvl="1" indent="-189006" algn="l" defTabSz="756025" rtl="0" fontAlgn="auto" hangingPunct="1">
        <a:lnSpc>
          <a:spcPct val="90000"/>
        </a:lnSpc>
        <a:spcBef>
          <a:spcPts val="415"/>
        </a:spcBef>
        <a:spcAft>
          <a:spcPts val="0"/>
        </a:spcAft>
        <a:buSzPct val="100000"/>
        <a:buFont typeface="Arial" pitchFamily="34"/>
        <a:buChar char="•"/>
        <a:tabLst/>
        <a:defRPr lang="en-US" sz="1984" b="0" i="0" u="none" strike="noStrike" kern="1200" cap="none" spc="0" baseline="0">
          <a:solidFill>
            <a:srgbClr val="000000"/>
          </a:solidFill>
          <a:uFillTx/>
          <a:latin typeface="Calibri"/>
        </a:defRPr>
      </a:lvl2pPr>
      <a:lvl3pPr marL="945032" marR="0" lvl="2" indent="-189006" algn="l" defTabSz="756025" rtl="0" fontAlgn="auto" hangingPunct="1">
        <a:lnSpc>
          <a:spcPct val="90000"/>
        </a:lnSpc>
        <a:spcBef>
          <a:spcPts val="415"/>
        </a:spcBef>
        <a:spcAft>
          <a:spcPts val="0"/>
        </a:spcAft>
        <a:buSzPct val="100000"/>
        <a:buFont typeface="Arial" pitchFamily="34"/>
        <a:buChar char="•"/>
        <a:tabLst/>
        <a:defRPr lang="en-US" sz="1654" b="0" i="0" u="none" strike="noStrike" kern="1200" cap="none" spc="0" baseline="0">
          <a:solidFill>
            <a:srgbClr val="000000"/>
          </a:solidFill>
          <a:uFillTx/>
          <a:latin typeface="Calibri"/>
        </a:defRPr>
      </a:lvl3pPr>
      <a:lvl4pPr marL="1323045" marR="0" lvl="3" indent="-189006" algn="l" defTabSz="756025" rtl="0" fontAlgn="auto" hangingPunct="1">
        <a:lnSpc>
          <a:spcPct val="90000"/>
        </a:lnSpc>
        <a:spcBef>
          <a:spcPts val="415"/>
        </a:spcBef>
        <a:spcAft>
          <a:spcPts val="0"/>
        </a:spcAft>
        <a:buSzPct val="100000"/>
        <a:buFont typeface="Arial" pitchFamily="34"/>
        <a:buChar char="•"/>
        <a:tabLst/>
        <a:defRPr lang="en-US" sz="1488" b="0" i="0" u="none" strike="noStrike" kern="1200" cap="none" spc="0" baseline="0">
          <a:solidFill>
            <a:srgbClr val="000000"/>
          </a:solidFill>
          <a:uFillTx/>
          <a:latin typeface="Calibri"/>
        </a:defRPr>
      </a:lvl4pPr>
      <a:lvl5pPr marL="1701058" marR="0" lvl="4" indent="-189006" algn="l" defTabSz="756025" rtl="0" fontAlgn="auto" hangingPunct="1">
        <a:lnSpc>
          <a:spcPct val="90000"/>
        </a:lnSpc>
        <a:spcBef>
          <a:spcPts val="415"/>
        </a:spcBef>
        <a:spcAft>
          <a:spcPts val="0"/>
        </a:spcAft>
        <a:buSzPct val="100000"/>
        <a:buFont typeface="Arial" pitchFamily="34"/>
        <a:buChar char="•"/>
        <a:tabLst/>
        <a:defRPr lang="en-US" sz="1488"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4FF9C1-E78A-4C56-B157-E7381BDDD4FF}"/>
              </a:ext>
            </a:extLst>
          </p:cNvPr>
          <p:cNvSpPr txBox="1">
            <a:spLocks noGrp="1"/>
          </p:cNvSpPr>
          <p:nvPr>
            <p:ph type="title"/>
          </p:nvPr>
        </p:nvSpPr>
        <p:spPr>
          <a:xfrm>
            <a:off x="693042" y="402482"/>
            <a:ext cx="8694535" cy="1461183"/>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ID"/>
          </a:p>
        </p:txBody>
      </p:sp>
      <p:sp>
        <p:nvSpPr>
          <p:cNvPr id="3" name="Text Placeholder 2">
            <a:extLst>
              <a:ext uri="{FF2B5EF4-FFF2-40B4-BE49-F238E27FC236}">
                <a16:creationId xmlns:a16="http://schemas.microsoft.com/office/drawing/2014/main" id="{40D1C018-EAB6-4428-B795-788D817B5EF2}"/>
              </a:ext>
            </a:extLst>
          </p:cNvPr>
          <p:cNvSpPr txBox="1">
            <a:spLocks noGrp="1"/>
          </p:cNvSpPr>
          <p:nvPr>
            <p:ph type="body" idx="1"/>
          </p:nvPr>
        </p:nvSpPr>
        <p:spPr>
          <a:xfrm>
            <a:off x="693042" y="2012411"/>
            <a:ext cx="8694535" cy="4796540"/>
          </a:xfrm>
          <a:prstGeom prst="rect">
            <a:avLst/>
          </a:prstGeom>
          <a:noFill/>
          <a:ln>
            <a:noFill/>
          </a:ln>
        </p:spPr>
        <p:txBody>
          <a:bodyPr vert="horz" wrap="square" lIns="91440" tIns="45720" rIns="91440" bIns="45720" anchor="t" anchorCtr="0" compatLnSpc="1">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EDB69DF1-66E7-40C9-8723-99DF1320E3DF}"/>
              </a:ext>
            </a:extLst>
          </p:cNvPr>
          <p:cNvSpPr txBox="1">
            <a:spLocks noGrp="1"/>
          </p:cNvSpPr>
          <p:nvPr>
            <p:ph type="dt" sz="half" idx="2"/>
          </p:nvPr>
        </p:nvSpPr>
        <p:spPr>
          <a:xfrm>
            <a:off x="693042" y="7006699"/>
            <a:ext cx="2268141" cy="402482"/>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endParaRPr lang="en-US"/>
          </a:p>
        </p:txBody>
      </p:sp>
      <p:sp>
        <p:nvSpPr>
          <p:cNvPr id="5" name="Footer Placeholder 4">
            <a:extLst>
              <a:ext uri="{FF2B5EF4-FFF2-40B4-BE49-F238E27FC236}">
                <a16:creationId xmlns:a16="http://schemas.microsoft.com/office/drawing/2014/main" id="{AC808D59-8798-4442-8F2D-A54ED823BF73}"/>
              </a:ext>
            </a:extLst>
          </p:cNvPr>
          <p:cNvSpPr txBox="1">
            <a:spLocks noGrp="1"/>
          </p:cNvSpPr>
          <p:nvPr>
            <p:ph type="ftr" sz="quarter" idx="3"/>
          </p:nvPr>
        </p:nvSpPr>
        <p:spPr>
          <a:xfrm>
            <a:off x="3339205" y="7006699"/>
            <a:ext cx="3402208" cy="402482"/>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endParaRPr lang="en-US"/>
          </a:p>
        </p:txBody>
      </p:sp>
      <p:sp>
        <p:nvSpPr>
          <p:cNvPr id="6" name="Slide Number Placeholder 5">
            <a:extLst>
              <a:ext uri="{FF2B5EF4-FFF2-40B4-BE49-F238E27FC236}">
                <a16:creationId xmlns:a16="http://schemas.microsoft.com/office/drawing/2014/main" id="{6D41DB20-1095-4EEB-B4B0-FDDAF86B2F81}"/>
              </a:ext>
            </a:extLst>
          </p:cNvPr>
          <p:cNvSpPr txBox="1">
            <a:spLocks noGrp="1"/>
          </p:cNvSpPr>
          <p:nvPr>
            <p:ph type="sldNum" sz="quarter" idx="4"/>
          </p:nvPr>
        </p:nvSpPr>
        <p:spPr>
          <a:xfrm>
            <a:off x="7119445" y="7006699"/>
            <a:ext cx="2268141" cy="402482"/>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US" sz="992" b="0" i="0" u="none" strike="noStrike" kern="1200" cap="none" spc="0" baseline="0">
                <a:solidFill>
                  <a:srgbClr val="898989"/>
                </a:solidFill>
                <a:uFillTx/>
                <a:latin typeface="Calibri"/>
              </a:defRPr>
            </a:lvl1pPr>
          </a:lstStyle>
          <a:p>
            <a:pPr lvl="0"/>
            <a:fld id="{B1360F14-CF23-4478-B884-975588410510}" type="slidenum">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lvl="0" indent="0" algn="l" defTabSz="756025" rtl="0" fontAlgn="auto" hangingPunct="1">
        <a:lnSpc>
          <a:spcPct val="90000"/>
        </a:lnSpc>
        <a:spcBef>
          <a:spcPts val="0"/>
        </a:spcBef>
        <a:spcAft>
          <a:spcPts val="0"/>
        </a:spcAft>
        <a:buNone/>
        <a:tabLst/>
        <a:defRPr lang="en-US" sz="3638" b="0" i="0" u="none" strike="noStrike" kern="1200" cap="none" spc="0" baseline="0">
          <a:solidFill>
            <a:srgbClr val="000000"/>
          </a:solidFill>
          <a:uFillTx/>
          <a:latin typeface="Calibri Light"/>
        </a:defRPr>
      </a:lvl1pPr>
    </p:titleStyle>
    <p:bodyStyle>
      <a:lvl1pPr marL="189006" marR="0" lvl="0" indent="-189006" algn="l" defTabSz="756025" rtl="0" fontAlgn="auto" hangingPunct="1">
        <a:lnSpc>
          <a:spcPct val="90000"/>
        </a:lnSpc>
        <a:spcBef>
          <a:spcPts val="825"/>
        </a:spcBef>
        <a:spcAft>
          <a:spcPts val="0"/>
        </a:spcAft>
        <a:buSzPct val="100000"/>
        <a:buFont typeface="Arial" pitchFamily="34"/>
        <a:buChar char="•"/>
        <a:tabLst/>
        <a:defRPr lang="en-US" sz="2315" b="0" i="0" u="none" strike="noStrike" kern="1200" cap="none" spc="0" baseline="0">
          <a:solidFill>
            <a:srgbClr val="000000"/>
          </a:solidFill>
          <a:uFillTx/>
          <a:latin typeface="Calibri"/>
        </a:defRPr>
      </a:lvl1pPr>
      <a:lvl2pPr marL="567019" marR="0" lvl="1" indent="-189006" algn="l" defTabSz="756025" rtl="0" fontAlgn="auto" hangingPunct="1">
        <a:lnSpc>
          <a:spcPct val="90000"/>
        </a:lnSpc>
        <a:spcBef>
          <a:spcPts val="415"/>
        </a:spcBef>
        <a:spcAft>
          <a:spcPts val="0"/>
        </a:spcAft>
        <a:buSzPct val="100000"/>
        <a:buFont typeface="Arial" pitchFamily="34"/>
        <a:buChar char="•"/>
        <a:tabLst/>
        <a:defRPr lang="en-US" sz="1984" b="0" i="0" u="none" strike="noStrike" kern="1200" cap="none" spc="0" baseline="0">
          <a:solidFill>
            <a:srgbClr val="000000"/>
          </a:solidFill>
          <a:uFillTx/>
          <a:latin typeface="Calibri"/>
        </a:defRPr>
      </a:lvl2pPr>
      <a:lvl3pPr marL="945032" marR="0" lvl="2" indent="-189006" algn="l" defTabSz="756025" rtl="0" fontAlgn="auto" hangingPunct="1">
        <a:lnSpc>
          <a:spcPct val="90000"/>
        </a:lnSpc>
        <a:spcBef>
          <a:spcPts val="415"/>
        </a:spcBef>
        <a:spcAft>
          <a:spcPts val="0"/>
        </a:spcAft>
        <a:buSzPct val="100000"/>
        <a:buFont typeface="Arial" pitchFamily="34"/>
        <a:buChar char="•"/>
        <a:tabLst/>
        <a:defRPr lang="en-US" sz="1654" b="0" i="0" u="none" strike="noStrike" kern="1200" cap="none" spc="0" baseline="0">
          <a:solidFill>
            <a:srgbClr val="000000"/>
          </a:solidFill>
          <a:uFillTx/>
          <a:latin typeface="Calibri"/>
        </a:defRPr>
      </a:lvl3pPr>
      <a:lvl4pPr marL="1323045" marR="0" lvl="3" indent="-189006" algn="l" defTabSz="756025" rtl="0" fontAlgn="auto" hangingPunct="1">
        <a:lnSpc>
          <a:spcPct val="90000"/>
        </a:lnSpc>
        <a:spcBef>
          <a:spcPts val="415"/>
        </a:spcBef>
        <a:spcAft>
          <a:spcPts val="0"/>
        </a:spcAft>
        <a:buSzPct val="100000"/>
        <a:buFont typeface="Arial" pitchFamily="34"/>
        <a:buChar char="•"/>
        <a:tabLst/>
        <a:defRPr lang="en-US" sz="1488" b="0" i="0" u="none" strike="noStrike" kern="1200" cap="none" spc="0" baseline="0">
          <a:solidFill>
            <a:srgbClr val="000000"/>
          </a:solidFill>
          <a:uFillTx/>
          <a:latin typeface="Calibri"/>
        </a:defRPr>
      </a:lvl4pPr>
      <a:lvl5pPr marL="1701058" marR="0" lvl="4" indent="-189006" algn="l" defTabSz="756025" rtl="0" fontAlgn="auto" hangingPunct="1">
        <a:lnSpc>
          <a:spcPct val="90000"/>
        </a:lnSpc>
        <a:spcBef>
          <a:spcPts val="415"/>
        </a:spcBef>
        <a:spcAft>
          <a:spcPts val="0"/>
        </a:spcAft>
        <a:buSzPct val="100000"/>
        <a:buFont typeface="Arial" pitchFamily="34"/>
        <a:buChar char="•"/>
        <a:tabLst/>
        <a:defRPr lang="en-US" sz="1488"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8584F-8D2D-4A69-936E-4E6FF027B468}"/>
              </a:ext>
            </a:extLst>
          </p:cNvPr>
          <p:cNvSpPr txBox="1">
            <a:spLocks noGrp="1"/>
          </p:cNvSpPr>
          <p:nvPr>
            <p:ph type="title" idx="4294967295"/>
          </p:nvPr>
        </p:nvSpPr>
        <p:spPr>
          <a:xfrm>
            <a:off x="0" y="3330573"/>
            <a:ext cx="9359898" cy="900117"/>
          </a:xfrm>
        </p:spPr>
        <p:txBody>
          <a:bodyPr/>
          <a:lstStyle/>
          <a:p>
            <a:pPr lvl="0"/>
            <a:r>
              <a:rPr lang="en-US" sz="4000" b="1">
                <a:latin typeface="Comfortaa" pitchFamily="34"/>
              </a:rPr>
              <a:t>Sistem Satuan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E1AD7544-B21D-4091-A5FE-686F33E85DCF}"/>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4AADDA0-23CD-4F0D-8F98-B47A76179A67}" type="slidenum">
              <a:t>10</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FD2E235C-05BC-4A05-AF74-1EAD98B7F123}"/>
              </a:ext>
            </a:extLst>
          </p:cNvPr>
          <p:cNvSpPr txBox="1">
            <a:spLocks noGrp="1"/>
          </p:cNvSpPr>
          <p:nvPr>
            <p:ph type="title" idx="4294967295"/>
          </p:nvPr>
        </p:nvSpPr>
        <p:spPr>
          <a:xfrm>
            <a:off x="0" y="0"/>
            <a:ext cx="9359898" cy="900107"/>
          </a:xfrm>
        </p:spPr>
        <p:txBody>
          <a:bodyPr/>
          <a:lstStyle/>
          <a:p>
            <a:pPr lvl="0"/>
            <a:r>
              <a:rPr lang="en-US" b="1"/>
              <a:t>Menuju SI</a:t>
            </a:r>
          </a:p>
        </p:txBody>
      </p:sp>
      <p:sp>
        <p:nvSpPr>
          <p:cNvPr id="4" name="Text Placeholder 2">
            <a:extLst>
              <a:ext uri="{FF2B5EF4-FFF2-40B4-BE49-F238E27FC236}">
                <a16:creationId xmlns:a16="http://schemas.microsoft.com/office/drawing/2014/main" id="{7C425D74-3FA4-4DC5-93F6-8698AC06AC0E}"/>
              </a:ext>
            </a:extLst>
          </p:cNvPr>
          <p:cNvSpPr txBox="1">
            <a:spLocks noGrp="1"/>
          </p:cNvSpPr>
          <p:nvPr>
            <p:ph type="body" idx="4294967295"/>
          </p:nvPr>
        </p:nvSpPr>
        <p:spPr>
          <a:xfrm>
            <a:off x="164838" y="569268"/>
            <a:ext cx="9750933" cy="4679954"/>
          </a:xfrm>
        </p:spPr>
        <p:txBody>
          <a:bodyPr>
            <a:noAutofit/>
          </a:bodyPr>
          <a:lstStyle/>
          <a:p>
            <a:pPr lvl="0"/>
            <a:r>
              <a:rPr lang="en-US" sz="2200"/>
              <a:t>Peta dunia menunjukkan metrikasi, dengan kode warna menurut tahun konversi: dari tahun 1800 (hijau) sampai 1980 (merah). Hitam menandakan negara yang belum mengadopsi sistem-SI: Myanmar, Liberia, dan Amerika Serikat. Kanada dan Britania Raya keduanya memiliki penggunaan yang luas untuk kedua sistem satuan (metrik dan imperial), seperti batas kecepatan di Inggris dan laporan tinggi badan di Kanada.</a:t>
            </a:r>
          </a:p>
          <a:p>
            <a:pPr lvl="0"/>
            <a:r>
              <a:rPr lang="en-US" sz="2200"/>
              <a:t>Pada abad ke-19 ada 3 sistem satuan yang berbeda digunakan untuk pengukuran listrik: sistem berbasis CGS untuk satuan elektrostatis, sistem berbasis CGS untuk satuan elektromekanik (EMU) dan sistem satuan MKS ("sistem internasional")[24] untuk sistem distribusi listrik. Percobaan untuk menyelesaikan satuan listrik dalam panjang, massa, dan waktu menggunakan analisis dimensional terhalang kesulitan-dimensi yang digunakan tergantung apa sistem yang digunakan, ESU atau EMU.[15] Anomali ini akhirnya terpecahkan pada tahun 1900 ketika Giovanni Giorgi mempublikasikan karya tulisnya dimana ia mengajukan satuan dasar keempat selain tiga satuan dasar yang sudah ada. Satuan keempat itu dapat dipilih antara arus listrik, tegangan, atau hambatan listrik.[25]</a:t>
            </a:r>
          </a:p>
          <a:p>
            <a:pPr lvl="0"/>
            <a:r>
              <a:rPr lang="en-US" sz="2200"/>
              <a:t>Di akhir abad ke-19 dan awal abad ke-20, sejumlah satuan non-koheren berbasis gram/kilogram, sentimeter/meter, dan sekon, seperti Pferdestärke (tenaga kuda metrik) untuk daya,[26][Note 4] darcy untuk permeabilitas[27] dan penggunaan "milimeter raksa" untuk pengukuran barometrik dan tekanan darah juga berkembang, beberapa diantaranya memasukkan gravitasi standar dalam definisinya.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7838A3E1-02B1-48B2-B307-D08FFBC915D6}"/>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4F9ED21-6EB8-4C53-9130-10A3F97C3B2B}" type="slidenum">
              <a:t>11</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56FB0C5C-4FE6-4733-B2AD-059477F52CF4}"/>
              </a:ext>
            </a:extLst>
          </p:cNvPr>
          <p:cNvSpPr txBox="1">
            <a:spLocks noGrp="1"/>
          </p:cNvSpPr>
          <p:nvPr>
            <p:ph type="title" idx="4294967295"/>
          </p:nvPr>
        </p:nvSpPr>
        <p:spPr>
          <a:xfrm>
            <a:off x="0" y="0"/>
            <a:ext cx="9359898" cy="900107"/>
          </a:xfrm>
        </p:spPr>
        <p:txBody>
          <a:bodyPr/>
          <a:lstStyle/>
          <a:p>
            <a:pPr lvl="0"/>
            <a:r>
              <a:rPr lang="en-US" b="1"/>
              <a:t>Menuju SI (</a:t>
            </a:r>
            <a:r>
              <a:rPr lang="en-US" b="1">
                <a:solidFill>
                  <a:srgbClr val="0070C0"/>
                </a:solidFill>
              </a:rPr>
              <a:t>lanjutan</a:t>
            </a:r>
            <a:r>
              <a:rPr lang="en-US" b="1"/>
              <a:t>)</a:t>
            </a:r>
          </a:p>
        </p:txBody>
      </p:sp>
      <p:sp>
        <p:nvSpPr>
          <p:cNvPr id="4" name="Text Placeholder 2">
            <a:extLst>
              <a:ext uri="{FF2B5EF4-FFF2-40B4-BE49-F238E27FC236}">
                <a16:creationId xmlns:a16="http://schemas.microsoft.com/office/drawing/2014/main" id="{4DC2ECCC-07CC-4B2F-B1C8-4463E9799477}"/>
              </a:ext>
            </a:extLst>
          </p:cNvPr>
          <p:cNvSpPr txBox="1">
            <a:spLocks noGrp="1"/>
          </p:cNvSpPr>
          <p:nvPr>
            <p:ph type="body" idx="4294967295"/>
          </p:nvPr>
        </p:nvSpPr>
        <p:spPr>
          <a:xfrm>
            <a:off x="211336" y="756135"/>
            <a:ext cx="9657947" cy="4679954"/>
          </a:xfrm>
        </p:spPr>
        <p:txBody>
          <a:bodyPr>
            <a:noAutofit/>
          </a:bodyPr>
          <a:lstStyle/>
          <a:p>
            <a:pPr lvl="0"/>
            <a:r>
              <a:rPr lang="en-US" sz="2400"/>
              <a:t>Di akhir Perang Dunia II, sejumlah sistem yang berbeda-beda digunakan di seluruh dunia. Beberapa diantaranya adalah variasi sistem metrik, sedangkan lainnya berbasis dari sistem kebiasaan. Tahun 1948, setelah penggambaran oleh International Union of Pure and Applied Physics (IUPAP) dan Pemerintah Perancis, Konferensi Umum mengenai Berat dan Ukuran ke-9 (CGPM) meminta CIPM untuk mengadakan studi internasional akan kebutuhan pengukuran untuk keperluan sains, teknik, dan pendidikan dan "untuk membuat rekomendasi untuk satu sistem pengukuran praktis tunggal, bisa digunakan oleh semua negara yang mengadopsi Konvensi Meter".[28]</a:t>
            </a:r>
          </a:p>
          <a:p>
            <a:pPr lvl="0"/>
            <a:r>
              <a:rPr lang="en-US" sz="2400"/>
              <a:t>Dari studi ini, pertemuan CPGM ke-10 tahun 1954 memutuskan bahwa sistem internasional seharusnya diturunkan dari 6 satuan pokok untuk menyediakan pengukuran bagi temperatur dan radiasi optik selain besaran mekanik dan [[satuan elektromagnetik SI|elektromagnetik. Enam satuan pokok yang direkomendasikan adalah meter, kilogram, sekon, ampere, derajat Kelvin (nantinya menjadi kelvin), dan candela. Tahun 1960, CPGM ke-11 memberi nama sistem ini Sistem Satuan Internasional, disingkat SI dari nama Perancisnya, Le Système International d'Unités.[22]:110[29] BIPM menjelaskan SI sebagai "sistem metrik modern".[22]:95 Besaran pokok ketujuh, mol, ditambahkan tahun 1971 melalui CPGM ke-14.[30]</a:t>
            </a:r>
          </a:p>
          <a:p>
            <a:pPr lvl="0"/>
            <a:endParaRPr 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819F1061-B836-4A2C-B326-76018174B1BF}"/>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EEB5AB2-1967-465B-AE9A-E43A2E627186}" type="slidenum">
              <a:t>12</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1E808A85-D2A8-4058-ADEF-FE52B7BC1E71}"/>
              </a:ext>
            </a:extLst>
          </p:cNvPr>
          <p:cNvSpPr txBox="1">
            <a:spLocks noGrp="1"/>
          </p:cNvSpPr>
          <p:nvPr>
            <p:ph type="title" idx="4294967295"/>
          </p:nvPr>
        </p:nvSpPr>
        <p:spPr>
          <a:xfrm>
            <a:off x="0" y="150491"/>
            <a:ext cx="9359898" cy="900107"/>
          </a:xfrm>
        </p:spPr>
        <p:txBody>
          <a:bodyPr/>
          <a:lstStyle/>
          <a:p>
            <a:pPr lvl="0"/>
            <a:r>
              <a:rPr lang="en-US" b="1"/>
              <a:t>Sistem Besaran Internasional</a:t>
            </a:r>
          </a:p>
        </p:txBody>
      </p:sp>
      <p:sp>
        <p:nvSpPr>
          <p:cNvPr id="4" name="Text Placeholder 2">
            <a:extLst>
              <a:ext uri="{FF2B5EF4-FFF2-40B4-BE49-F238E27FC236}">
                <a16:creationId xmlns:a16="http://schemas.microsoft.com/office/drawing/2014/main" id="{72246FF2-DDEB-4903-9155-3EFD5BEF7DE3}"/>
              </a:ext>
            </a:extLst>
          </p:cNvPr>
          <p:cNvSpPr txBox="1">
            <a:spLocks noGrp="1"/>
          </p:cNvSpPr>
          <p:nvPr>
            <p:ph type="body" idx="4294967295"/>
          </p:nvPr>
        </p:nvSpPr>
        <p:spPr>
          <a:xfrm>
            <a:off x="90489" y="1220193"/>
            <a:ext cx="9549463" cy="4679954"/>
          </a:xfrm>
        </p:spPr>
        <p:txBody>
          <a:bodyPr/>
          <a:lstStyle/>
          <a:p>
            <a:pPr lvl="0"/>
            <a:r>
              <a:rPr lang="en-US" sz="2800"/>
              <a:t>Sistem Besaran Internasional (International System of Quantities, ISQ) adalah sistem yang berbasis pada 7 besaran dasar: panjang, massa, waktu, arus listrik, temperatur termodinamik, jumlah zat, dan intensitas cahaya.</a:t>
            </a:r>
          </a:p>
          <a:p>
            <a:pPr lvl="0"/>
            <a:r>
              <a:rPr lang="en-US" sz="2800"/>
              <a:t>Besaran lainnya seperti luas, tekanan, dan hambatan listrik diturunkan dari besaran pokok ini.</a:t>
            </a:r>
          </a:p>
          <a:p>
            <a:pPr lvl="0"/>
            <a:r>
              <a:rPr lang="en-US" sz="2800"/>
              <a:t>Sistem besaran internasional mendefinisikan besaran yang diukur dengan satuan-satuan SI.[31]</a:t>
            </a:r>
          </a:p>
          <a:p>
            <a:pPr lvl="0"/>
            <a:r>
              <a:rPr lang="en-US" sz="2800"/>
              <a:t>Sistem besaran internasional didefinisikan dalam standar internasional ISO/IEC 80000, dan difinalisasikan tahun 2009 dengan publikasi ISO 80000-1.[32]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1CA497C0-DB9E-4E3B-84FA-D2DC2467CEE1}"/>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6644C71-11C4-4DB3-B8AC-BD841228F57B}" type="slidenum">
              <a:t>13</a:t>
            </a:fld>
            <a:endParaRPr lang="en-US" sz="992" b="0" i="0" u="none" strike="noStrike" kern="1200" cap="none" spc="0" baseline="0">
              <a:solidFill>
                <a:srgbClr val="898989"/>
              </a:solidFill>
              <a:uFillTx/>
              <a:latin typeface="Calibri"/>
            </a:endParaRPr>
          </a:p>
        </p:txBody>
      </p:sp>
      <p:sp>
        <p:nvSpPr>
          <p:cNvPr id="3" name="Text Placeholder 2">
            <a:extLst>
              <a:ext uri="{FF2B5EF4-FFF2-40B4-BE49-F238E27FC236}">
                <a16:creationId xmlns:a16="http://schemas.microsoft.com/office/drawing/2014/main" id="{1F43BC38-8637-48B9-A655-F67BB95535D2}"/>
              </a:ext>
            </a:extLst>
          </p:cNvPr>
          <p:cNvSpPr txBox="1">
            <a:spLocks noGrp="1"/>
          </p:cNvSpPr>
          <p:nvPr>
            <p:ph type="body" idx="4294967295"/>
          </p:nvPr>
        </p:nvSpPr>
        <p:spPr>
          <a:xfrm>
            <a:off x="0" y="176214"/>
            <a:ext cx="9810423" cy="4679954"/>
          </a:xfrm>
        </p:spPr>
        <p:txBody>
          <a:bodyPr>
            <a:noAutofit/>
          </a:bodyPr>
          <a:lstStyle/>
          <a:p>
            <a:pPr lvl="0"/>
            <a:r>
              <a:rPr lang="en-US" sz="2800"/>
              <a:t>Peta dunia menunjukkan metrikasi, dengan kode warna menurut tahun konversi: dari tahun 1800 (hijau) sampai 1980 (merah). Hitam menandakan negara yang belum mengadopsi sistem-SI: Myanmar, Liberia, dan Amerika Serikat. Kanada dan Britania Raya keduanya memiliki penggunaan yang luas untuk kedua sistem satuan (metrik dan imperial), seperti batas kecepatan di Inggris dan laporan tinggi badan di Kanada.</a:t>
            </a:r>
          </a:p>
        </p:txBody>
      </p:sp>
      <p:pic>
        <p:nvPicPr>
          <p:cNvPr id="4" name="">
            <a:extLst>
              <a:ext uri="{FF2B5EF4-FFF2-40B4-BE49-F238E27FC236}">
                <a16:creationId xmlns:a16="http://schemas.microsoft.com/office/drawing/2014/main" id="{A1F0AB30-49EF-4881-AA9E-4985597AD963}"/>
              </a:ext>
            </a:extLst>
          </p:cNvPr>
          <p:cNvPicPr>
            <a:picLocks noChangeAspect="1"/>
          </p:cNvPicPr>
          <p:nvPr/>
        </p:nvPicPr>
        <p:blipFill>
          <a:blip r:embed="rId3">
            <a:lum/>
            <a:alphaModFix/>
          </a:blip>
          <a:srcRect/>
          <a:stretch>
            <a:fillRect/>
          </a:stretch>
        </p:blipFill>
        <p:spPr>
          <a:xfrm>
            <a:off x="1761966" y="3241676"/>
            <a:ext cx="6286500" cy="3228974"/>
          </a:xfrm>
          <a:prstGeom prst="rect">
            <a:avLst/>
          </a:prstGeom>
          <a:noFill/>
          <a:ln cap="flat">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E2404726-7E2A-4298-8F72-E1EAFBEDBFAB}"/>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80A11B5-51DC-4621-9FBC-D324C4A5C824}" type="slidenum">
              <a:t>14</a:t>
            </a:fld>
            <a:endParaRPr lang="en-US" sz="992" b="0" i="0" u="none" strike="noStrike" kern="1200" cap="none" spc="0" baseline="0">
              <a:solidFill>
                <a:srgbClr val="898989"/>
              </a:solidFill>
              <a:uFillTx/>
              <a:latin typeface="Calibri"/>
            </a:endParaRPr>
          </a:p>
        </p:txBody>
      </p:sp>
      <p:sp>
        <p:nvSpPr>
          <p:cNvPr id="3" name="Text Placeholder 2">
            <a:extLst>
              <a:ext uri="{FF2B5EF4-FFF2-40B4-BE49-F238E27FC236}">
                <a16:creationId xmlns:a16="http://schemas.microsoft.com/office/drawing/2014/main" id="{DFF48267-82A3-4506-99F1-22A70901C30D}"/>
              </a:ext>
            </a:extLst>
          </p:cNvPr>
          <p:cNvSpPr txBox="1">
            <a:spLocks noGrp="1"/>
          </p:cNvSpPr>
          <p:nvPr>
            <p:ph type="body" idx="4294967295"/>
          </p:nvPr>
        </p:nvSpPr>
        <p:spPr>
          <a:xfrm>
            <a:off x="0" y="770747"/>
            <a:ext cx="9178920" cy="4679954"/>
          </a:xfrm>
        </p:spPr>
        <p:txBody>
          <a:bodyPr/>
          <a:lstStyle/>
          <a:p>
            <a:pPr lvl="0"/>
            <a:r>
              <a:rPr lang="en-US" sz="2800"/>
              <a:t>Peta metrikasi</a:t>
            </a:r>
          </a:p>
        </p:txBody>
      </p:sp>
      <p:pic>
        <p:nvPicPr>
          <p:cNvPr id="4" name="">
            <a:extLst>
              <a:ext uri="{FF2B5EF4-FFF2-40B4-BE49-F238E27FC236}">
                <a16:creationId xmlns:a16="http://schemas.microsoft.com/office/drawing/2014/main" id="{F80B3926-59BA-476A-8CDC-58CB216B3E7B}"/>
              </a:ext>
            </a:extLst>
          </p:cNvPr>
          <p:cNvPicPr>
            <a:picLocks noChangeAspect="1"/>
          </p:cNvPicPr>
          <p:nvPr/>
        </p:nvPicPr>
        <p:blipFill>
          <a:blip r:embed="rId3">
            <a:lum/>
            <a:alphaModFix/>
          </a:blip>
          <a:srcRect/>
          <a:stretch>
            <a:fillRect/>
          </a:stretch>
        </p:blipFill>
        <p:spPr>
          <a:xfrm>
            <a:off x="243577" y="1430971"/>
            <a:ext cx="9144000" cy="4697729"/>
          </a:xfrm>
          <a:prstGeom prst="rect">
            <a:avLst/>
          </a:prstGeom>
          <a:noFill/>
          <a:ln cap="flat">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09438056-3767-42B3-8B8D-D48BCA1E5B35}"/>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842FDF2-D801-41AE-9E7A-96FAE595CC25}" type="slidenum">
              <a:t>15</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5A48466B-1443-41FF-8DE8-B412B3294FF9}"/>
              </a:ext>
            </a:extLst>
          </p:cNvPr>
          <p:cNvSpPr txBox="1">
            <a:spLocks noGrp="1"/>
          </p:cNvSpPr>
          <p:nvPr>
            <p:ph type="title" idx="4294967295"/>
          </p:nvPr>
        </p:nvSpPr>
        <p:spPr>
          <a:xfrm>
            <a:off x="0" y="360365"/>
            <a:ext cx="9359898" cy="900107"/>
          </a:xfrm>
        </p:spPr>
        <p:txBody>
          <a:bodyPr/>
          <a:lstStyle/>
          <a:p>
            <a:pPr lvl="0"/>
            <a:r>
              <a:rPr lang="en-US" b="1"/>
              <a:t>Satuan dasar</a:t>
            </a:r>
          </a:p>
        </p:txBody>
      </p:sp>
      <p:sp>
        <p:nvSpPr>
          <p:cNvPr id="4" name="Text Placeholder 2">
            <a:extLst>
              <a:ext uri="{FF2B5EF4-FFF2-40B4-BE49-F238E27FC236}">
                <a16:creationId xmlns:a16="http://schemas.microsoft.com/office/drawing/2014/main" id="{15DCB01E-6B76-4B88-ABE4-2B9D73A16E78}"/>
              </a:ext>
            </a:extLst>
          </p:cNvPr>
          <p:cNvSpPr txBox="1">
            <a:spLocks noGrp="1"/>
          </p:cNvSpPr>
          <p:nvPr>
            <p:ph type="body" idx="4294967295"/>
          </p:nvPr>
        </p:nvSpPr>
        <p:spPr>
          <a:xfrm>
            <a:off x="0" y="1260472"/>
            <a:ext cx="9825922" cy="4679954"/>
          </a:xfrm>
        </p:spPr>
        <p:txBody>
          <a:bodyPr>
            <a:noAutofit/>
          </a:bodyPr>
          <a:lstStyle/>
          <a:p>
            <a:pPr lvl="0"/>
            <a:r>
              <a:rPr lang="en-US" sz="2800"/>
              <a:t>Satuan dasar SI adalah fondasi dari sistem ini dan semua satuan turunan diturunkan dari sini.</a:t>
            </a:r>
          </a:p>
          <a:p>
            <a:pPr lvl="0"/>
            <a:r>
              <a:rPr lang="en-US" sz="2800"/>
              <a:t>Ketika Maxwell pertama kali memperkenalkan konsep sebuah sistem koheren, ia mengidentifikasi 3 besaran yang dapat digunakan sebagai satuan dasar: massa, panjang, dan waktu.</a:t>
            </a:r>
          </a:p>
          <a:p>
            <a:pPr lvl="0"/>
            <a:r>
              <a:rPr lang="en-US" sz="2800"/>
              <a:t>Giorgi kemudian menambahkan perlunya satuan dasar listrik. Secara teoretis, arus listrik, perbedaan potensial, hambatan listrik, atau muatan listrik dapat digunakan sebagai satuan dasar. Pada akhirnya, arus listrik dipilih untuk SI. 3 satuan dasar lainnya (suhu, jumlah zat, dan intensitas cahaya) ditambahkan kemudian.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9EA686CD-8808-4ACE-8D59-F449DFACAAF0}"/>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6AEA595-1831-4C45-941B-F0C88DED1643}" type="slidenum">
              <a:t>16</a:t>
            </a:fld>
            <a:endParaRPr lang="en-US" sz="992" b="0" i="0" u="none" strike="noStrike" kern="1200" cap="none" spc="0" baseline="0">
              <a:solidFill>
                <a:srgbClr val="898989"/>
              </a:solidFill>
              <a:uFillTx/>
              <a:latin typeface="Calibri"/>
            </a:endParaRPr>
          </a:p>
        </p:txBody>
      </p:sp>
      <p:pic>
        <p:nvPicPr>
          <p:cNvPr id="3" name="">
            <a:extLst>
              <a:ext uri="{FF2B5EF4-FFF2-40B4-BE49-F238E27FC236}">
                <a16:creationId xmlns:a16="http://schemas.microsoft.com/office/drawing/2014/main" id="{6B96A50E-C3BC-4906-ADE0-DD7888553962}"/>
              </a:ext>
            </a:extLst>
          </p:cNvPr>
          <p:cNvPicPr>
            <a:picLocks noChangeAspect="1"/>
          </p:cNvPicPr>
          <p:nvPr/>
        </p:nvPicPr>
        <p:blipFill>
          <a:blip r:embed="rId3">
            <a:lum/>
            <a:alphaModFix/>
          </a:blip>
          <a:srcRect/>
          <a:stretch>
            <a:fillRect/>
          </a:stretch>
        </p:blipFill>
        <p:spPr>
          <a:xfrm>
            <a:off x="0" y="690536"/>
            <a:ext cx="10076194" cy="4740194"/>
          </a:xfrm>
          <a:prstGeom prst="rect">
            <a:avLst/>
          </a:prstGeom>
          <a:noFill/>
          <a:ln cap="flat">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E116AD0F-102B-4218-954A-3EACFFC26293}"/>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C8BEE3E-6D7F-40F0-9D98-1FD09CB11B58}" type="slidenum">
              <a:t>17</a:t>
            </a:fld>
            <a:endParaRPr lang="en-US" sz="992" b="0" i="0" u="none" strike="noStrike" kern="1200" cap="none" spc="0" baseline="0">
              <a:solidFill>
                <a:srgbClr val="898989"/>
              </a:solidFill>
              <a:uFillTx/>
              <a:latin typeface="Calibri"/>
            </a:endParaRPr>
          </a:p>
        </p:txBody>
      </p:sp>
      <p:pic>
        <p:nvPicPr>
          <p:cNvPr id="3" name="">
            <a:extLst>
              <a:ext uri="{FF2B5EF4-FFF2-40B4-BE49-F238E27FC236}">
                <a16:creationId xmlns:a16="http://schemas.microsoft.com/office/drawing/2014/main" id="{083692D1-6BEA-4895-9869-457A98E71BC2}"/>
              </a:ext>
            </a:extLst>
          </p:cNvPr>
          <p:cNvPicPr>
            <a:picLocks noChangeAspect="1"/>
          </p:cNvPicPr>
          <p:nvPr/>
        </p:nvPicPr>
        <p:blipFill>
          <a:blip r:embed="rId3">
            <a:lum/>
            <a:alphaModFix/>
          </a:blip>
          <a:srcRect/>
          <a:stretch>
            <a:fillRect/>
          </a:stretch>
        </p:blipFill>
        <p:spPr>
          <a:xfrm>
            <a:off x="987" y="1281531"/>
            <a:ext cx="10079641" cy="4352041"/>
          </a:xfrm>
          <a:prstGeom prst="rect">
            <a:avLst/>
          </a:prstGeom>
          <a:noFill/>
          <a:ln cap="flat">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C7A59594-9B33-48D2-958E-CE25B012FDDD}"/>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434EFF1-F80D-46BD-B608-BF12BD3C9787}" type="slidenum">
              <a:t>18</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BBA44459-F885-4FC9-BE43-F5019017A321}"/>
              </a:ext>
            </a:extLst>
          </p:cNvPr>
          <p:cNvSpPr txBox="1">
            <a:spLocks noGrp="1"/>
          </p:cNvSpPr>
          <p:nvPr>
            <p:ph type="title" idx="4294967295"/>
          </p:nvPr>
        </p:nvSpPr>
        <p:spPr>
          <a:xfrm>
            <a:off x="27678" y="0"/>
            <a:ext cx="9359898" cy="900107"/>
          </a:xfrm>
        </p:spPr>
        <p:txBody>
          <a:bodyPr/>
          <a:lstStyle/>
          <a:p>
            <a:pPr lvl="0"/>
            <a:r>
              <a:rPr lang="en-US" b="1"/>
              <a:t>Satuan turunan</a:t>
            </a:r>
          </a:p>
        </p:txBody>
      </p:sp>
      <p:sp>
        <p:nvSpPr>
          <p:cNvPr id="4" name="Text Placeholder 2">
            <a:extLst>
              <a:ext uri="{FF2B5EF4-FFF2-40B4-BE49-F238E27FC236}">
                <a16:creationId xmlns:a16="http://schemas.microsoft.com/office/drawing/2014/main" id="{CC0A47C8-C497-42D3-8C71-673A746EB450}"/>
              </a:ext>
            </a:extLst>
          </p:cNvPr>
          <p:cNvSpPr txBox="1">
            <a:spLocks noGrp="1"/>
          </p:cNvSpPr>
          <p:nvPr>
            <p:ph type="body" idx="4294967295"/>
          </p:nvPr>
        </p:nvSpPr>
        <p:spPr>
          <a:xfrm>
            <a:off x="27678" y="1256577"/>
            <a:ext cx="9813743" cy="4679954"/>
          </a:xfrm>
        </p:spPr>
        <p:txBody>
          <a:bodyPr>
            <a:noAutofit/>
          </a:bodyPr>
          <a:lstStyle/>
          <a:p>
            <a:pPr lvl="0"/>
            <a:r>
              <a:rPr lang="en-US" sz="2200"/>
              <a:t>Satuan turunan pada SI dibentuk dengan perkalian, perpangkatan, atau pembagian satuan dasar.[22]:103[33]:3 Satuan turunan berhubungan dengan besaran turunan, contohnya kecepatan adalah besaran yang diturunkan dari besaran dasar waktu dan panjang, maka satuan turunan SI nya adalah meter per sekon (m/s). Dimensi satuan turunan dapat dituliskan dalam dimensi satuan dasar.</a:t>
            </a:r>
          </a:p>
          <a:p>
            <a:pPr lvl="0"/>
            <a:r>
              <a:rPr lang="en-US" sz="2200"/>
              <a:t>Satuan koheren adalah satuan turunan yang tidak memuat faktor numerik selain 1—besaran seperti gravitasi standar dan densitas air tidak termasuk definisi mereka. Pada contoh diatas, satu newton adalah gaya yang diperlukan untuk mempercepat sebuah benda bermassa satu kilogram sebesar satu meter per sekon kuadrat. Karena satuan SI untuk massa adalah kg dan akselerasi adalah m·s−2 dan F ∝ m × a, maka satuan gaya adalah perkalian dan menghasilkan kg·m·s−2 (atau satu newton). Karena newton adalah bagian dari satuan yang koheren, konstanta proporsionalnya adalah 1.</a:t>
            </a:r>
          </a:p>
          <a:p>
            <a:pPr lvl="0"/>
            <a:r>
              <a:rPr lang="en-US" sz="2200"/>
              <a:t>Untuk mudahnya, beberapa satuan turunan memiliki nama dan simbol khusus.[13] Beberapa satuan dapat digunakan kombinasi dengan nama dan simbol untuk satuan dasar dan satuan turunan untuk menuliskan satuan besaran turunan lainnya. Sebagai contoh, satuan SI untuk gaya adalah newton (N), satuan SI dari tekanan adalah pascal (Pa)—dan pascal dapat didefinisikan sebagai "newton per meter persegi" (N/m2).[40]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C85FBB3D-BAC7-4453-94B8-3346E22D8F46}"/>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5E0A480-2F5B-4619-8D62-8652164A1580}" type="slidenum">
              <a:t>19</a:t>
            </a:fld>
            <a:endParaRPr lang="en-US" sz="992" b="0" i="0" u="none" strike="noStrike" kern="1200" cap="none" spc="0" baseline="0">
              <a:solidFill>
                <a:srgbClr val="898989"/>
              </a:solidFill>
              <a:uFillTx/>
              <a:latin typeface="Calibri"/>
            </a:endParaRPr>
          </a:p>
        </p:txBody>
      </p:sp>
      <p:pic>
        <p:nvPicPr>
          <p:cNvPr id="3" name="">
            <a:extLst>
              <a:ext uri="{FF2B5EF4-FFF2-40B4-BE49-F238E27FC236}">
                <a16:creationId xmlns:a16="http://schemas.microsoft.com/office/drawing/2014/main" id="{07AD84DA-AE8C-4F4C-B284-D2E84C50BCDF}"/>
              </a:ext>
            </a:extLst>
          </p:cNvPr>
          <p:cNvPicPr>
            <a:picLocks noChangeAspect="1"/>
          </p:cNvPicPr>
          <p:nvPr/>
        </p:nvPicPr>
        <p:blipFill>
          <a:blip r:embed="rId3">
            <a:lum/>
            <a:alphaModFix/>
          </a:blip>
          <a:srcRect/>
          <a:stretch>
            <a:fillRect/>
          </a:stretch>
        </p:blipFill>
        <p:spPr>
          <a:xfrm>
            <a:off x="987" y="1273055"/>
            <a:ext cx="10079641" cy="4576315"/>
          </a:xfrm>
          <a:prstGeom prst="rect">
            <a:avLst/>
          </a:prstGeom>
          <a:noFill/>
          <a:ln cap="flat">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FD8D1240-97CC-42C0-AF8E-B771646C249B}"/>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55851AF-A038-4213-B876-571B320EFE98}" type="slidenum">
              <a:t>2</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9CAADD6A-FD39-4DAB-981D-8408DECF46F7}"/>
              </a:ext>
            </a:extLst>
          </p:cNvPr>
          <p:cNvSpPr txBox="1">
            <a:spLocks noGrp="1"/>
          </p:cNvSpPr>
          <p:nvPr>
            <p:ph type="title" idx="4294967295"/>
          </p:nvPr>
        </p:nvSpPr>
        <p:spPr>
          <a:xfrm>
            <a:off x="27678" y="0"/>
            <a:ext cx="9359898" cy="900107"/>
          </a:xfrm>
        </p:spPr>
        <p:txBody>
          <a:bodyPr/>
          <a:lstStyle/>
          <a:p>
            <a:pPr lvl="0"/>
            <a:r>
              <a:rPr lang="en-US" sz="4000" b="1"/>
              <a:t>Sistem Satuan Internasional</a:t>
            </a:r>
          </a:p>
        </p:txBody>
      </p:sp>
      <p:sp>
        <p:nvSpPr>
          <p:cNvPr id="4" name="Text Placeholder 2">
            <a:extLst>
              <a:ext uri="{FF2B5EF4-FFF2-40B4-BE49-F238E27FC236}">
                <a16:creationId xmlns:a16="http://schemas.microsoft.com/office/drawing/2014/main" id="{DB6D6B9F-BBB9-40BB-9C48-AE8BA1346AAE}"/>
              </a:ext>
            </a:extLst>
          </p:cNvPr>
          <p:cNvSpPr txBox="1">
            <a:spLocks noGrp="1"/>
          </p:cNvSpPr>
          <p:nvPr>
            <p:ph type="body" idx="4294967295"/>
          </p:nvPr>
        </p:nvSpPr>
        <p:spPr>
          <a:xfrm>
            <a:off x="27678" y="900107"/>
            <a:ext cx="9798244" cy="4679954"/>
          </a:xfrm>
        </p:spPr>
        <p:txBody>
          <a:bodyPr>
            <a:noAutofit/>
          </a:bodyPr>
          <a:lstStyle/>
          <a:p>
            <a:pPr lvl="0"/>
            <a:r>
              <a:rPr lang="en-US" sz="2800"/>
              <a:t>Tujuh satuan dasar SI dan saling ketergantungan definisinya.</a:t>
            </a:r>
          </a:p>
          <a:p>
            <a:pPr lvl="0"/>
            <a:r>
              <a:rPr lang="en-US" sz="2800"/>
              <a:t>Arah jarum jam dari atas: kelvin (suhu), detik (waktu), meter (panjang), kilogram (massa), kandela (intensitas cahaya), mol (jumlah zat) dan ampere (arus listrik).</a:t>
            </a:r>
          </a:p>
          <a:p>
            <a:pPr lvl="0"/>
            <a:r>
              <a:rPr lang="en-US" sz="2800"/>
              <a:t>Tiga negara: Amerika Serikat, Myanmar dan Liberia yang belum mengikuti sistem SI.</a:t>
            </a:r>
          </a:p>
          <a:p>
            <a:pPr lvl="0"/>
            <a:r>
              <a:rPr lang="en-US" sz="2800"/>
              <a:t>Sistem Satuan Internasional (nama aslinya dalam bahasa Perancis: Système International d'Unités atau SI) adalah bentuk modern dari sistem metrik dan saat ini menjadi sistem pengukuran yang paling umum digunakan.</a:t>
            </a:r>
          </a:p>
          <a:p>
            <a:pPr lvl="0"/>
            <a:r>
              <a:rPr lang="en-US" sz="2800"/>
              <a:t>Sistem ini terdiri dari sebuah sistem satuan pengukuran yang koheren terdiri dari 7 satuan dasar. Sistem ini mendefinisikan 22 satuan, dan lebih banyak lagi satuan turunan.</a:t>
            </a:r>
          </a:p>
          <a:p>
            <a:pPr lvl="0"/>
            <a:r>
              <a:rPr lang="en-US" sz="2800"/>
              <a:t>Sistem ini juga memunculkan satu set terdiri dari 20 prefiks pada nama dan simbol satuan yang dapat digunakan untuk perkalian dan pembagian satuan.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DD95BDC6-280B-4585-A7CF-52F81E115FE6}"/>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FFAD9AA-8981-4898-9BAC-97FD7232A1B9}" type="slidenum">
              <a:t>20</a:t>
            </a:fld>
            <a:endParaRPr lang="en-US" sz="992" b="0" i="0" u="none" strike="noStrike" kern="1200" cap="none" spc="0" baseline="0">
              <a:solidFill>
                <a:srgbClr val="898989"/>
              </a:solidFill>
              <a:uFillTx/>
              <a:latin typeface="Calibri"/>
            </a:endParaRPr>
          </a:p>
        </p:txBody>
      </p:sp>
      <p:pic>
        <p:nvPicPr>
          <p:cNvPr id="3" name="">
            <a:extLst>
              <a:ext uri="{FF2B5EF4-FFF2-40B4-BE49-F238E27FC236}">
                <a16:creationId xmlns:a16="http://schemas.microsoft.com/office/drawing/2014/main" id="{5C0A2477-5B0E-414E-96C1-7C9F6550338A}"/>
              </a:ext>
            </a:extLst>
          </p:cNvPr>
          <p:cNvPicPr>
            <a:picLocks noChangeAspect="1"/>
          </p:cNvPicPr>
          <p:nvPr/>
        </p:nvPicPr>
        <p:blipFill>
          <a:blip r:embed="rId3">
            <a:lum/>
            <a:alphaModFix/>
          </a:blip>
          <a:srcRect/>
          <a:stretch>
            <a:fillRect/>
          </a:stretch>
        </p:blipFill>
        <p:spPr>
          <a:xfrm>
            <a:off x="0" y="1995842"/>
            <a:ext cx="10079641" cy="2504157"/>
          </a:xfrm>
          <a:prstGeom prst="rect">
            <a:avLst/>
          </a:prstGeom>
          <a:noFill/>
          <a:ln cap="flat">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BC76D902-1252-405F-8729-B38948AE8916}"/>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26BB8BE-A494-4D2B-86E6-ABAA345011D0}" type="slidenum">
              <a:t>21</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6E8A8767-ACFC-4FEB-B200-55684B7D5824}"/>
              </a:ext>
            </a:extLst>
          </p:cNvPr>
          <p:cNvSpPr txBox="1">
            <a:spLocks noGrp="1"/>
          </p:cNvSpPr>
          <p:nvPr>
            <p:ph type="title" idx="4294967295"/>
          </p:nvPr>
        </p:nvSpPr>
        <p:spPr>
          <a:xfrm>
            <a:off x="27678" y="36109"/>
            <a:ext cx="9359898" cy="900107"/>
          </a:xfrm>
        </p:spPr>
        <p:txBody>
          <a:bodyPr/>
          <a:lstStyle/>
          <a:p>
            <a:pPr lvl="0"/>
            <a:r>
              <a:rPr lang="en-US" b="1"/>
              <a:t>Prefiks</a:t>
            </a:r>
          </a:p>
        </p:txBody>
      </p:sp>
      <p:sp>
        <p:nvSpPr>
          <p:cNvPr id="4" name="Text Placeholder 2">
            <a:extLst>
              <a:ext uri="{FF2B5EF4-FFF2-40B4-BE49-F238E27FC236}">
                <a16:creationId xmlns:a16="http://schemas.microsoft.com/office/drawing/2014/main" id="{5A90C571-860B-49F8-B27C-EB664C970434}"/>
              </a:ext>
            </a:extLst>
          </p:cNvPr>
          <p:cNvSpPr txBox="1">
            <a:spLocks noGrp="1"/>
          </p:cNvSpPr>
          <p:nvPr>
            <p:ph type="body" idx="4294967295"/>
          </p:nvPr>
        </p:nvSpPr>
        <p:spPr>
          <a:xfrm>
            <a:off x="180978" y="1260472"/>
            <a:ext cx="9691442" cy="4679954"/>
          </a:xfrm>
        </p:spPr>
        <p:txBody>
          <a:bodyPr>
            <a:noAutofit/>
          </a:bodyPr>
          <a:lstStyle/>
          <a:p>
            <a:pPr lvl="0"/>
            <a:r>
              <a:rPr lang="en-US" sz="2800"/>
              <a:t>Prefiks ditambahkan ke nama satuan untuk menghasilkan perkalian dan pembagian dari satuan awal.</a:t>
            </a:r>
          </a:p>
          <a:p>
            <a:pPr lvl="0"/>
            <a:r>
              <a:rPr lang="en-US" sz="2800"/>
              <a:t>Semua perkalian adalah perpangkatan 10, dan ditasi ratusan atau dibawah perseratus adalah perpangkatan 1000.</a:t>
            </a:r>
          </a:p>
          <a:p>
            <a:pPr lvl="1"/>
            <a:r>
              <a:rPr lang="en-US" sz="2800"/>
              <a:t>Contohnya, kilo- menandakan perkalian seribu dan milli- menandakan perkalian perseribu, maka 1000 milimeter = 1 meter dan 1000 meter = 1 kilometer.</a:t>
            </a:r>
          </a:p>
          <a:p>
            <a:pPr lvl="0"/>
            <a:r>
              <a:rPr lang="en-US" sz="2800"/>
              <a:t>Prefiks ini tidak pernah digabung, maka sepersejuta meter disebut mikrometer, bukan milimilimeter.</a:t>
            </a:r>
          </a:p>
          <a:p>
            <a:pPr lvl="0"/>
            <a:r>
              <a:rPr lang="en-US" sz="2800"/>
              <a:t>Perkalian kilogram dinamai dengan gram sebagai satuan dasar, maka sepersejuta kilogram adalah miligram, bukan mikrokilogram.[22]:122[34]:14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8AA37BB6-BD3E-4230-B49A-0997EB3EC5F9}"/>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AA580BB-38E4-4D07-84F1-DBBE9D18FD50}" type="slidenum">
              <a:t>22</a:t>
            </a:fld>
            <a:endParaRPr lang="en-US" sz="992" b="0" i="0" u="none" strike="noStrike" kern="1200" cap="none" spc="0" baseline="0">
              <a:solidFill>
                <a:srgbClr val="898989"/>
              </a:solidFill>
              <a:uFillTx/>
              <a:latin typeface="Calibri"/>
            </a:endParaRPr>
          </a:p>
        </p:txBody>
      </p:sp>
      <p:pic>
        <p:nvPicPr>
          <p:cNvPr id="3" name="">
            <a:extLst>
              <a:ext uri="{FF2B5EF4-FFF2-40B4-BE49-F238E27FC236}">
                <a16:creationId xmlns:a16="http://schemas.microsoft.com/office/drawing/2014/main" id="{F147983C-A008-4956-B9D6-4FC56AF6E9C0}"/>
              </a:ext>
            </a:extLst>
          </p:cNvPr>
          <p:cNvPicPr>
            <a:picLocks noChangeAspect="1"/>
          </p:cNvPicPr>
          <p:nvPr/>
        </p:nvPicPr>
        <p:blipFill>
          <a:blip r:embed="rId3">
            <a:lum/>
            <a:alphaModFix/>
          </a:blip>
          <a:srcRect/>
          <a:stretch>
            <a:fillRect/>
          </a:stretch>
        </p:blipFill>
        <p:spPr>
          <a:xfrm>
            <a:off x="301322" y="1951923"/>
            <a:ext cx="9418676" cy="3628083"/>
          </a:xfrm>
          <a:prstGeom prst="rect">
            <a:avLst/>
          </a:prstGeom>
          <a:noFill/>
          <a:ln cap="flat">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E3716ABF-CC2C-4597-AE12-5C940F47FB8F}"/>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13624D6-0A3C-4E37-86A8-05B33BF1CF2A}" type="slidenum">
              <a:t>23</a:t>
            </a:fld>
            <a:endParaRPr lang="en-US" sz="992" b="0" i="0" u="none" strike="noStrike" kern="1200" cap="none" spc="0" baseline="0">
              <a:solidFill>
                <a:srgbClr val="898989"/>
              </a:solidFill>
              <a:uFillTx/>
              <a:latin typeface="Calibri"/>
            </a:endParaRPr>
          </a:p>
        </p:txBody>
      </p:sp>
      <p:pic>
        <p:nvPicPr>
          <p:cNvPr id="3" name="">
            <a:extLst>
              <a:ext uri="{FF2B5EF4-FFF2-40B4-BE49-F238E27FC236}">
                <a16:creationId xmlns:a16="http://schemas.microsoft.com/office/drawing/2014/main" id="{35DA3805-95CC-4F95-86EE-5E29A75E28E5}"/>
              </a:ext>
            </a:extLst>
          </p:cNvPr>
          <p:cNvPicPr>
            <a:picLocks noChangeAspect="1"/>
          </p:cNvPicPr>
          <p:nvPr/>
        </p:nvPicPr>
        <p:blipFill>
          <a:blip r:embed="rId3">
            <a:lum/>
            <a:alphaModFix/>
          </a:blip>
          <a:srcRect/>
          <a:stretch>
            <a:fillRect/>
          </a:stretch>
        </p:blipFill>
        <p:spPr>
          <a:xfrm>
            <a:off x="293037" y="1979996"/>
            <a:ext cx="9246961" cy="3228115"/>
          </a:xfrm>
          <a:prstGeom prst="rect">
            <a:avLst/>
          </a:prstGeom>
          <a:noFill/>
          <a:ln cap="flat">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F606871F-BC88-489A-851A-2A557B4EC188}"/>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C385874-A3C1-47EA-B531-FAD1EAAA1676}" type="slidenum">
              <a:t>24</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2A849C49-37BC-4066-84B2-495C4A153910}"/>
              </a:ext>
            </a:extLst>
          </p:cNvPr>
          <p:cNvSpPr txBox="1">
            <a:spLocks noGrp="1"/>
          </p:cNvSpPr>
          <p:nvPr>
            <p:ph type="title" idx="4294967295"/>
          </p:nvPr>
        </p:nvSpPr>
        <p:spPr>
          <a:xfrm>
            <a:off x="0" y="360365"/>
            <a:ext cx="9359898" cy="900107"/>
          </a:xfrm>
        </p:spPr>
        <p:txBody>
          <a:bodyPr/>
          <a:lstStyle/>
          <a:p>
            <a:pPr lvl="0"/>
            <a:r>
              <a:rPr lang="en-US" b="1"/>
              <a:t>Satuan non-SI yang bisa digunakan bersama SI</a:t>
            </a:r>
          </a:p>
        </p:txBody>
      </p:sp>
      <p:sp>
        <p:nvSpPr>
          <p:cNvPr id="4" name="Text Placeholder 2">
            <a:extLst>
              <a:ext uri="{FF2B5EF4-FFF2-40B4-BE49-F238E27FC236}">
                <a16:creationId xmlns:a16="http://schemas.microsoft.com/office/drawing/2014/main" id="{7FE12778-9760-455B-B605-E51CC41C04A3}"/>
              </a:ext>
            </a:extLst>
          </p:cNvPr>
          <p:cNvSpPr txBox="1">
            <a:spLocks noGrp="1"/>
          </p:cNvSpPr>
          <p:nvPr>
            <p:ph type="body" idx="4294967295"/>
          </p:nvPr>
        </p:nvSpPr>
        <p:spPr>
          <a:xfrm>
            <a:off x="0" y="1260472"/>
            <a:ext cx="9856921" cy="4679954"/>
          </a:xfrm>
        </p:spPr>
        <p:txBody>
          <a:bodyPr>
            <a:noAutofit/>
          </a:bodyPr>
          <a:lstStyle/>
          <a:p>
            <a:pPr lvl="0"/>
            <a:r>
              <a:rPr lang="en-US" sz="2800"/>
              <a:t>Meskipun secara teori, SI dapat digunakan untuk pengukuran fisika apapun, CIPM (Comité international des poids et mesures) mengakui beberapa satuan non-SI yang masih digunakan dalam ilmu teknis, saintifik, dan komersial.</a:t>
            </a:r>
          </a:p>
          <a:p>
            <a:pPr lvl="0"/>
            <a:r>
              <a:rPr lang="en-US" sz="2800"/>
              <a:t>Selain itu, ada beberapa satuan lain yang telah digunakan ratusan tahun lamanya dan telah menjadi budaya yang kelihatannya masih akan terus digunakan di masa depan.</a:t>
            </a:r>
          </a:p>
          <a:p>
            <a:pPr lvl="0"/>
            <a:r>
              <a:rPr lang="en-US" sz="2800"/>
              <a:t>CIPM telah memasukkan beberapa satuan tersebut dan mempublikasikannya dalam Brosur SI sehingga penggunaannya bisa konsisten di seluruh dunia. Beberapa satuan ini dikelompokkan menjadi:[22]:123–129[34]:7–11 [Note 6]</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D763168-FD7C-4651-844C-319B821C28D5}"/>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C08140A-0865-49DE-8406-F8641859816A}" type="slidenum">
              <a:t>25</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AD705652-0154-45AB-A908-4EED3990B1BD}"/>
              </a:ext>
            </a:extLst>
          </p:cNvPr>
          <p:cNvSpPr txBox="1">
            <a:spLocks noGrp="1"/>
          </p:cNvSpPr>
          <p:nvPr>
            <p:ph type="title" idx="4294967295"/>
          </p:nvPr>
        </p:nvSpPr>
        <p:spPr>
          <a:xfrm>
            <a:off x="0" y="150491"/>
            <a:ext cx="9359898" cy="900107"/>
          </a:xfrm>
        </p:spPr>
        <p:txBody>
          <a:bodyPr/>
          <a:lstStyle/>
          <a:p>
            <a:pPr lvl="0"/>
            <a:r>
              <a:rPr lang="en-US" b="1"/>
              <a:t>Satuan non-SI yang bisa digunakan bersama SI</a:t>
            </a:r>
          </a:p>
        </p:txBody>
      </p:sp>
      <p:sp>
        <p:nvSpPr>
          <p:cNvPr id="4" name="Text Placeholder 2">
            <a:extLst>
              <a:ext uri="{FF2B5EF4-FFF2-40B4-BE49-F238E27FC236}">
                <a16:creationId xmlns:a16="http://schemas.microsoft.com/office/drawing/2014/main" id="{B74A3E81-A282-4E7D-BF45-4FC98C482B4C}"/>
              </a:ext>
            </a:extLst>
          </p:cNvPr>
          <p:cNvSpPr txBox="1">
            <a:spLocks noGrp="1"/>
          </p:cNvSpPr>
          <p:nvPr>
            <p:ph type="body" idx="4294967295"/>
          </p:nvPr>
        </p:nvSpPr>
        <p:spPr>
          <a:xfrm>
            <a:off x="90489" y="1111709"/>
            <a:ext cx="9735433" cy="4679954"/>
          </a:xfrm>
        </p:spPr>
        <p:txBody>
          <a:bodyPr>
            <a:noAutofit/>
          </a:bodyPr>
          <a:lstStyle/>
          <a:p>
            <a:pPr lvl="0"/>
            <a:r>
              <a:rPr lang="en-US" sz="2800"/>
              <a:t>Satuan non-SI yang diterima digunakan bersama SI</a:t>
            </a:r>
          </a:p>
          <a:p>
            <a:pPr lvl="1"/>
            <a:r>
              <a:rPr lang="en-US" sz="2800"/>
              <a:t>Satuan yang termasuk adalah menit, jam, hari, derajat lengkungan, menit lengkungan, detik lengkungan, hektare, liter, ton, satuan astronomi dan [desi]bel</a:t>
            </a:r>
          </a:p>
          <a:p>
            <a:pPr lvl="0"/>
            <a:r>
              <a:rPr lang="en-US" sz="2800"/>
              <a:t>Satuan non-SI yang nilainya dalam satuan SI didapatkan secara eksperimen</a:t>
            </a:r>
          </a:p>
          <a:p>
            <a:pPr lvl="1"/>
            <a:r>
              <a:rPr lang="en-US" sz="2800"/>
              <a:t>elektronvolt, satuan massa dalton/atomik, konstanta Planck, dan massa elektron</a:t>
            </a:r>
          </a:p>
          <a:p>
            <a:pPr lvl="0"/>
            <a:r>
              <a:rPr lang="en-US" sz="2800"/>
              <a:t>Satuan non-SI lainnya</a:t>
            </a:r>
          </a:p>
          <a:p>
            <a:pPr lvl="1"/>
            <a:r>
              <a:rPr lang="en-US" sz="2800"/>
              <a:t>bar, milimeter raksa, ångström, nautical mile, barn, knot dan neper</a:t>
            </a:r>
          </a:p>
          <a:p>
            <a:pPr lvl="0"/>
            <a:r>
              <a:rPr lang="en-US" sz="2800"/>
              <a:t>Satuan Non-SI berhubungan dengan sistem satuan CGS dan CGS-Gaussian</a:t>
            </a:r>
          </a:p>
          <a:p>
            <a:pPr lvl="1"/>
            <a:r>
              <a:rPr lang="en-US" sz="2800"/>
              <a:t>erg, dyne, poise, stokes, stilb, phot, gal, maxwell, gauss, dan œrsted.</a:t>
            </a:r>
          </a:p>
          <a:p>
            <a:pPr lvl="0"/>
            <a:endParaRPr lang="en-U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1529CAA8-6FD2-4832-B850-669935F7F36E}"/>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9F04299-21A7-447A-8A13-3BBC94522A05}" type="slidenum">
              <a:t>3</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2714E666-0A78-4CC1-8A5E-F273E47C8F6D}"/>
              </a:ext>
            </a:extLst>
          </p:cNvPr>
          <p:cNvSpPr txBox="1">
            <a:spLocks noGrp="1"/>
          </p:cNvSpPr>
          <p:nvPr>
            <p:ph type="title" idx="4294967295"/>
          </p:nvPr>
        </p:nvSpPr>
        <p:spPr>
          <a:xfrm>
            <a:off x="27678" y="-29782"/>
            <a:ext cx="9359898" cy="900107"/>
          </a:xfrm>
        </p:spPr>
        <p:txBody>
          <a:bodyPr/>
          <a:lstStyle/>
          <a:p>
            <a:pPr lvl="0"/>
            <a:r>
              <a:rPr lang="en-US" sz="4000" b="1"/>
              <a:t>Signal CSistem Satuan Internasional</a:t>
            </a:r>
          </a:p>
        </p:txBody>
      </p:sp>
      <p:sp>
        <p:nvSpPr>
          <p:cNvPr id="4" name="Text Placeholder 2">
            <a:extLst>
              <a:ext uri="{FF2B5EF4-FFF2-40B4-BE49-F238E27FC236}">
                <a16:creationId xmlns:a16="http://schemas.microsoft.com/office/drawing/2014/main" id="{40532925-C351-4A67-9A25-E10212CB3285}"/>
              </a:ext>
            </a:extLst>
          </p:cNvPr>
          <p:cNvSpPr txBox="1">
            <a:spLocks noGrp="1"/>
          </p:cNvSpPr>
          <p:nvPr>
            <p:ph type="body" idx="4294967295"/>
          </p:nvPr>
        </p:nvSpPr>
        <p:spPr>
          <a:xfrm>
            <a:off x="207065" y="870325"/>
            <a:ext cx="9180511" cy="4679954"/>
          </a:xfrm>
        </p:spPr>
        <p:txBody>
          <a:bodyPr>
            <a:noAutofit/>
          </a:bodyPr>
          <a:lstStyle/>
          <a:p>
            <a:pPr lvl="0"/>
            <a:r>
              <a:rPr lang="en-US" sz="2000"/>
              <a:t>Sistem ini dipulikasikan pada tahun 1960 sebagai hasil dari inisiatif yang dimulai tahun 1948. Pada awalnya sistem ini merupakan sistem MKS, yaitu panjang (meter), massa (kilogram), dan waktu (detik/sekon). SI ditujukan menjadi sistem yang berkembang, maka prefiks dan satuan dibuat dan definisi satuan dimodifikasi melalui persetujuan internasional seiring teknologi pengukuran berkembang dan presisi pengukuran meningkat. Konferensi Umum tentang Berat dan Pengukuran (General Conferences on Weights and Measures, CGPM) ke-24 dan 25 tahun 2011 and 2014, misalnya, mendiskusikan proposal untuk mengubah definisi kilogram, menghubungkannya ke invarian alam daripada massa sebuah artefak, sehingga memastikan stabilitas jangka panjang.[1]</a:t>
            </a:r>
          </a:p>
          <a:p>
            <a:pPr lvl="0"/>
            <a:r>
              <a:rPr lang="en-US" sz="2000"/>
              <a:t>Sistem Satuan Internasional telah diadopsi di hampir semua negara maju; namun adopsinya belum menyeluruh di negara-negara berbahasa Inggris. Metrikasi di Amerika Serikat dipakai di sains, kedokteran, pemerintah, dan bidang teknologi dan rekayasa lainnya, namun pengukuran umum sebagian besar tetap memakai sistem imperial. Inggris telah mengadopsi secara resmi kebijakan metrikasi sebagian. Kanada telah mengadopsi SI di hampir semua institusi pemerintah, kedokteran, dan sains, juga timbangan, laporan cuaca, rambu lalu lintas, dan stasiun pengisian BBM, namun satuan imperial masih legal digunakan dan sampai saat ini masih digunakan di beberapa sektor terutama perdagangan dan perkeretaapian.</a:t>
            </a:r>
          </a:p>
          <a:p>
            <a:pPr lvl="0"/>
            <a:r>
              <a:rPr lang="en-US" sz="2000"/>
              <a:t>Dalam sistem SI terdapat 7 satuan dasar/pokok SI dan 2 satuan tanpa dimensi. Selain itu, dalam sistem SI terdapat standar awalan-awalan (prefix) yang dapat digunakan untuk penggandaan atau menurunkan satuan-satuan yang lain.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18C4CE61-5286-4AFC-BD0F-D220BD1F1CE9}"/>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CFCAA54-71E5-414A-9062-BC5EED23C57F}" type="slidenum">
              <a:t>4</a:t>
            </a:fld>
            <a:endParaRPr lang="en-US" sz="992" b="0" i="0" u="none" strike="noStrike" kern="1200" cap="none" spc="0" baseline="0">
              <a:solidFill>
                <a:srgbClr val="898989"/>
              </a:solidFill>
              <a:uFillTx/>
              <a:latin typeface="Calibri"/>
            </a:endParaRPr>
          </a:p>
        </p:txBody>
      </p:sp>
      <p:sp>
        <p:nvSpPr>
          <p:cNvPr id="3" name="Text Placeholder 2">
            <a:extLst>
              <a:ext uri="{FF2B5EF4-FFF2-40B4-BE49-F238E27FC236}">
                <a16:creationId xmlns:a16="http://schemas.microsoft.com/office/drawing/2014/main" id="{943510D3-1B97-4E39-9B71-951516AB9E4A}"/>
              </a:ext>
            </a:extLst>
          </p:cNvPr>
          <p:cNvSpPr txBox="1">
            <a:spLocks noGrp="1"/>
          </p:cNvSpPr>
          <p:nvPr>
            <p:ph type="body" idx="4294967295"/>
          </p:nvPr>
        </p:nvSpPr>
        <p:spPr>
          <a:xfrm>
            <a:off x="208656" y="987716"/>
            <a:ext cx="9178920" cy="4679954"/>
          </a:xfrm>
        </p:spPr>
        <p:txBody>
          <a:bodyPr/>
          <a:lstStyle/>
          <a:p>
            <a:pPr lvl="0"/>
            <a:r>
              <a:rPr lang="en-US" sz="2800"/>
              <a:t>Tujuh satuan dasar SI dan saling ketergantungan definisinya.</a:t>
            </a:r>
          </a:p>
          <a:p>
            <a:pPr lvl="0"/>
            <a:r>
              <a:rPr lang="en-US" sz="2800"/>
              <a:t>Arah jarum jam dari atas: kelvin (suhu), detik (waktu), meter (panjang), kilogram (massa), kandela (intensitas cahaya), mol (jumlah zat) dan ampere (arus listrik).</a:t>
            </a:r>
          </a:p>
        </p:txBody>
      </p:sp>
      <p:pic>
        <p:nvPicPr>
          <p:cNvPr id="4" name="">
            <a:extLst>
              <a:ext uri="{FF2B5EF4-FFF2-40B4-BE49-F238E27FC236}">
                <a16:creationId xmlns:a16="http://schemas.microsoft.com/office/drawing/2014/main" id="{CEF07762-9AC6-45CF-83B4-0F51B86B400D}"/>
              </a:ext>
            </a:extLst>
          </p:cNvPr>
          <p:cNvPicPr>
            <a:picLocks noChangeAspect="1"/>
          </p:cNvPicPr>
          <p:nvPr/>
        </p:nvPicPr>
        <p:blipFill>
          <a:blip r:embed="rId3">
            <a:lum/>
            <a:alphaModFix/>
          </a:blip>
          <a:srcRect/>
          <a:stretch>
            <a:fillRect/>
          </a:stretch>
        </p:blipFill>
        <p:spPr>
          <a:xfrm>
            <a:off x="4986735" y="3048984"/>
            <a:ext cx="3714749" cy="3714749"/>
          </a:xfrm>
          <a:prstGeom prst="rect">
            <a:avLst/>
          </a:prstGeom>
          <a:noFill/>
          <a:ln cap="flat">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0A027121-1E25-4615-ADA5-D9FBB4C82CA7}"/>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FF019D5-AA86-4C80-859E-1638E1029BA1}" type="slidenum">
              <a:t>5</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8AD1E42C-ACCF-4014-BFF0-58141AD8A3CA}"/>
              </a:ext>
            </a:extLst>
          </p:cNvPr>
          <p:cNvSpPr txBox="1">
            <a:spLocks noGrp="1"/>
          </p:cNvSpPr>
          <p:nvPr>
            <p:ph type="title" idx="4294967295"/>
          </p:nvPr>
        </p:nvSpPr>
        <p:spPr>
          <a:xfrm>
            <a:off x="27678" y="0"/>
            <a:ext cx="9359898" cy="900107"/>
          </a:xfrm>
        </p:spPr>
        <p:txBody>
          <a:bodyPr/>
          <a:lstStyle/>
          <a:p>
            <a:pPr lvl="0"/>
            <a:r>
              <a:rPr lang="en-US" b="1"/>
              <a:t>Sejarah</a:t>
            </a:r>
          </a:p>
        </p:txBody>
      </p:sp>
      <p:sp>
        <p:nvSpPr>
          <p:cNvPr id="4" name="Text Placeholder 2">
            <a:extLst>
              <a:ext uri="{FF2B5EF4-FFF2-40B4-BE49-F238E27FC236}">
                <a16:creationId xmlns:a16="http://schemas.microsoft.com/office/drawing/2014/main" id="{865EB69D-FC9A-41FD-A183-5EBB3CF1AA85}"/>
              </a:ext>
            </a:extLst>
          </p:cNvPr>
          <p:cNvSpPr txBox="1">
            <a:spLocks noGrp="1"/>
          </p:cNvSpPr>
          <p:nvPr>
            <p:ph type="body" idx="4294967295"/>
          </p:nvPr>
        </p:nvSpPr>
        <p:spPr>
          <a:xfrm>
            <a:off x="240679" y="900107"/>
            <a:ext cx="9599270" cy="4679954"/>
          </a:xfrm>
        </p:spPr>
        <p:txBody>
          <a:bodyPr>
            <a:noAutofit/>
          </a:bodyPr>
          <a:lstStyle/>
          <a:p>
            <a:pPr lvl="0"/>
            <a:r>
              <a:rPr lang="en-US" sz="2100"/>
              <a:t>Sistem metrik pertama kali diimplementasikan ketika Revolusi Perancis (1790an) dengan hanya meter dan kilogram sebagai standard dari panjang dan massa[Note 1].</a:t>
            </a:r>
          </a:p>
          <a:p>
            <a:pPr lvl="0"/>
            <a:r>
              <a:rPr lang="en-US" sz="2100"/>
              <a:t>Tahun 1830an Carl Friedrich Gauss memunculkan dasar untuk sebuah sistem yang koheren berbasis panjang, massa, dan waktu.</a:t>
            </a:r>
          </a:p>
          <a:p>
            <a:pPr lvl="0"/>
            <a:r>
              <a:rPr lang="en-US" sz="2100"/>
              <a:t>Tahun 1860an sekelompok orang dengan bantuan Asosiasi Kemajuan Sains Inggris (British Association for the Advancement of Science) merumuskan persyaratan untuk sebuah sistem satuan koheren dengan satuan dasar dan satuan turunan.</a:t>
            </a:r>
          </a:p>
          <a:p>
            <a:pPr lvl="0"/>
            <a:r>
              <a:rPr lang="en-US" sz="2100"/>
              <a:t>Masuknya satuan listrik ke dalam sistem ini terhambat oleh begitu banyaknya satuan yang berbeda-beda, hingga tahun 1900 ketika Giovanni Giorgi mengidentifikasi perlunya mendefinisikan satu besaran listrik tunggal sebagai besaran pokok keempat.</a:t>
            </a:r>
          </a:p>
          <a:p>
            <a:pPr lvl="0"/>
            <a:r>
              <a:rPr lang="en-US" sz="2100"/>
              <a:t>Tahun 1875, Traktat Meter meloloskan pertanggungjawaban untuk memverifikasi kilogram dan meter untuk menarik kontrol dari pemerintah Perancis menjadi internasional. Tahun 1921, traktat ini diperlukas untuk semua besaran fisika termasuk satuan listrik yang awalnya didefinisikan tahun 1893.</a:t>
            </a:r>
          </a:p>
          <a:p>
            <a:pPr lvl="0"/>
            <a:r>
              <a:rPr lang="en-US" sz="2100"/>
              <a:t>Tahun 1954, Konferensi Umum tentang Berat dan Pengukuran (General Conference on Weights and Measures, CGPM) ke-10 mengidentifikasikan arus listrik sebagai besaran pokok keempat dan menambahkan 2 besaran pokok lain: temperatur dan intensitas cahaya—sehingga total menjadi 6. Satuannya masing-masing adalah meter, kilogram, sekon, ampere, kelvin dan candela. Tahun 1971, besaran ketujuh ditambahkan ke dalam SI yaitu jumlah partikel yang dinyatakan dalam mol.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32BE7954-E5DE-4C67-86F2-1E8C2C9DF9EC}"/>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0912FA7-39A0-4D22-8E2A-72EA4CA0EDBD}" type="slidenum">
              <a:t>6</a:t>
            </a:fld>
            <a:endParaRPr lang="en-US" sz="992" b="0" i="0" u="none" strike="noStrike" kern="1200" cap="none" spc="0" baseline="0">
              <a:solidFill>
                <a:srgbClr val="898989"/>
              </a:solidFill>
              <a:uFillTx/>
              <a:latin typeface="Calibri"/>
            </a:endParaRPr>
          </a:p>
        </p:txBody>
      </p:sp>
      <p:sp>
        <p:nvSpPr>
          <p:cNvPr id="3" name="Text Placeholder 2">
            <a:extLst>
              <a:ext uri="{FF2B5EF4-FFF2-40B4-BE49-F238E27FC236}">
                <a16:creationId xmlns:a16="http://schemas.microsoft.com/office/drawing/2014/main" id="{5505B18B-01A2-46B1-A177-173817FAD207}"/>
              </a:ext>
            </a:extLst>
          </p:cNvPr>
          <p:cNvSpPr txBox="1">
            <a:spLocks noGrp="1"/>
          </p:cNvSpPr>
          <p:nvPr>
            <p:ph type="body" idx="4294967295"/>
          </p:nvPr>
        </p:nvSpPr>
        <p:spPr>
          <a:xfrm>
            <a:off x="208656" y="709867"/>
            <a:ext cx="9710260" cy="4679954"/>
          </a:xfrm>
        </p:spPr>
        <p:txBody>
          <a:bodyPr/>
          <a:lstStyle/>
          <a:p>
            <a:pPr lvl="0"/>
            <a:r>
              <a:rPr lang="en-US" sz="2800"/>
              <a:t>Tanda batu di perbatasan Italia/Austro-Hungarian di Pontebba menunjukkan myriameter, satuan 10 km yang digunakan di Eropa Tengah pada abad ke-19.[2][3]</a:t>
            </a:r>
          </a:p>
        </p:txBody>
      </p:sp>
      <p:pic>
        <p:nvPicPr>
          <p:cNvPr id="4" name="">
            <a:extLst>
              <a:ext uri="{FF2B5EF4-FFF2-40B4-BE49-F238E27FC236}">
                <a16:creationId xmlns:a16="http://schemas.microsoft.com/office/drawing/2014/main" id="{50D63D2E-83A8-400D-9EB0-8E8F11F1D2BF}"/>
              </a:ext>
            </a:extLst>
          </p:cNvPr>
          <p:cNvPicPr>
            <a:picLocks noChangeAspect="1"/>
          </p:cNvPicPr>
          <p:nvPr/>
        </p:nvPicPr>
        <p:blipFill>
          <a:blip r:embed="rId3">
            <a:lum/>
            <a:alphaModFix/>
          </a:blip>
          <a:srcRect/>
          <a:stretch>
            <a:fillRect/>
          </a:stretch>
        </p:blipFill>
        <p:spPr>
          <a:xfrm>
            <a:off x="6634593" y="2102644"/>
            <a:ext cx="2428874" cy="3657600"/>
          </a:xfrm>
          <a:prstGeom prst="rect">
            <a:avLst/>
          </a:prstGeom>
          <a:noFill/>
          <a:ln cap="flat">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AA91B98C-FE94-4FEE-88B5-12207E3801D7}"/>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50BE29A-8A89-4B33-AB50-A0DEB125D2FC}" type="slidenum">
              <a:t>7</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331A2A3A-FECD-45A8-A37E-77EA120A13C8}"/>
              </a:ext>
            </a:extLst>
          </p:cNvPr>
          <p:cNvSpPr txBox="1">
            <a:spLocks noGrp="1"/>
          </p:cNvSpPr>
          <p:nvPr>
            <p:ph type="title" idx="4294967295"/>
          </p:nvPr>
        </p:nvSpPr>
        <p:spPr>
          <a:xfrm>
            <a:off x="0" y="0"/>
            <a:ext cx="9359898" cy="900107"/>
          </a:xfrm>
        </p:spPr>
        <p:txBody>
          <a:bodyPr/>
          <a:lstStyle/>
          <a:p>
            <a:pPr lvl="0"/>
            <a:r>
              <a:rPr lang="en-US" b="1"/>
              <a:t>Awal perkembangan</a:t>
            </a:r>
          </a:p>
        </p:txBody>
      </p:sp>
      <p:sp>
        <p:nvSpPr>
          <p:cNvPr id="4" name="Text Placeholder 2">
            <a:extLst>
              <a:ext uri="{FF2B5EF4-FFF2-40B4-BE49-F238E27FC236}">
                <a16:creationId xmlns:a16="http://schemas.microsoft.com/office/drawing/2014/main" id="{E706749E-40F0-425B-8560-01E851052612}"/>
              </a:ext>
            </a:extLst>
          </p:cNvPr>
          <p:cNvSpPr txBox="1">
            <a:spLocks noGrp="1"/>
          </p:cNvSpPr>
          <p:nvPr>
            <p:ph type="body" idx="4294967295"/>
          </p:nvPr>
        </p:nvSpPr>
        <p:spPr>
          <a:xfrm>
            <a:off x="0" y="900107"/>
            <a:ext cx="9178920" cy="4679954"/>
          </a:xfrm>
        </p:spPr>
        <p:txBody>
          <a:bodyPr>
            <a:noAutofit/>
          </a:bodyPr>
          <a:lstStyle/>
          <a:p>
            <a:pPr lvl="0"/>
            <a:r>
              <a:rPr lang="en-US" sz="2000"/>
              <a:t>Sistem metrik dikembangkan pertama kali tahun 1791 oleh sebuah komite Akademi Sains Perancis, ditugaskan oleh Majelis Nasional dan Louis XVI untuk menciptakan sebuah sistem pengukuran yang satu dan rasional.[4] Kelompok ini, didalamnya termasuk Antoine Lavoisier ("bapak kimia modern") dan matematikawan Pierre-Simon Laplace dan Adrien-Marie Legendre,[5]:89 menggunakan asas yang sama untuk menghubungkan panjang, volume, dan massa yang sebelumnya telah diajukan oleh pendeta Inggris John Wilkins tahun 1668[6][7] dan konsep yang menggunakan meridian bumi sebagai basis definisi panjang, pertama kali diajukan tahun 1670 oleh kepala biara Perancis Mouton.[8][9]</a:t>
            </a:r>
          </a:p>
          <a:p>
            <a:pPr lvl="0"/>
            <a:r>
              <a:rPr lang="en-US" sz="2000"/>
              <a:t>Tanggal 30 Maret 1791, Majelis mengadopsi asas yang diusulkan oleh komite ini untuk sistem pengukuran desimal yang baru dan menyetujui survei Dunkirk dan Barcelona untuk menetapkan panjang meridian. Tanggal 11 Juli 1792, komite mengusulkan nama meter, are, liter dan grave untuk satuan panjang, luas, kapasitas, dan massa. Komite ini juga mengajukan bahwa perkalian satuan-satuan ini ditandai dengan awalan berbasis desimal seperti senti untuk perseratus dan kilo untuk seribu.[10]:82</a:t>
            </a:r>
          </a:p>
          <a:p>
            <a:pPr lvl="0"/>
            <a:r>
              <a:rPr lang="en-US" sz="2000"/>
              <a:t>Hukum tanggal 7 April 1795 (loi du 18 germinal) mendefinisikan istilah gramme dan kilogramme, yang menggantikan istilah sebelumnya gravet dan grave. Tanggal 22 Juni 1799 (setelah Pierre Méchain dan Jean-Baptiste Delambre telah menyelesaikan survei meridian), standar definisi mètre des Archives dan kilogramme des Archives disimpan di Archives nationales. Tanggal 10 Desember 1799, hukum yang berisi sistem metrik untuk diadopsi di Perancis (loi du 19 frimaire[16]) akhirnya diloloskan.[17]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A795EE93-4236-4462-8DB6-0A82300AD699}"/>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33F6875-8258-4ED3-AFC2-E95D7B3222EF}" type="slidenum">
              <a:t>8</a:t>
            </a:fld>
            <a:endParaRPr lang="en-US" sz="992" b="0" i="0" u="none" strike="noStrike" kern="1200" cap="none" spc="0" baseline="0">
              <a:solidFill>
                <a:srgbClr val="898989"/>
              </a:solidFill>
              <a:uFillTx/>
              <a:latin typeface="Calibri"/>
            </a:endParaRPr>
          </a:p>
        </p:txBody>
      </p:sp>
      <p:sp>
        <p:nvSpPr>
          <p:cNvPr id="3" name="Title 1">
            <a:extLst>
              <a:ext uri="{FF2B5EF4-FFF2-40B4-BE49-F238E27FC236}">
                <a16:creationId xmlns:a16="http://schemas.microsoft.com/office/drawing/2014/main" id="{9B87434D-1704-4597-8CB7-7867EF5629AD}"/>
              </a:ext>
            </a:extLst>
          </p:cNvPr>
          <p:cNvSpPr txBox="1">
            <a:spLocks noGrp="1"/>
          </p:cNvSpPr>
          <p:nvPr>
            <p:ph type="title" idx="4294967295"/>
          </p:nvPr>
        </p:nvSpPr>
        <p:spPr>
          <a:xfrm>
            <a:off x="27678" y="150491"/>
            <a:ext cx="9359898" cy="900107"/>
          </a:xfrm>
        </p:spPr>
        <p:txBody>
          <a:bodyPr/>
          <a:lstStyle/>
          <a:p>
            <a:pPr lvl="0"/>
            <a:r>
              <a:rPr lang="en-US" b="1"/>
              <a:t>Awal perkembangan</a:t>
            </a:r>
          </a:p>
        </p:txBody>
      </p:sp>
      <p:sp>
        <p:nvSpPr>
          <p:cNvPr id="4" name="Text Placeholder 2">
            <a:extLst>
              <a:ext uri="{FF2B5EF4-FFF2-40B4-BE49-F238E27FC236}">
                <a16:creationId xmlns:a16="http://schemas.microsoft.com/office/drawing/2014/main" id="{D1625BD5-5544-46E1-839B-6A35E5679865}"/>
              </a:ext>
            </a:extLst>
          </p:cNvPr>
          <p:cNvSpPr txBox="1">
            <a:spLocks noGrp="1"/>
          </p:cNvSpPr>
          <p:nvPr>
            <p:ph type="body" idx="4294967295"/>
          </p:nvPr>
        </p:nvSpPr>
        <p:spPr>
          <a:xfrm>
            <a:off x="27678" y="1050609"/>
            <a:ext cx="9178920" cy="4679954"/>
          </a:xfrm>
        </p:spPr>
        <p:txBody>
          <a:bodyPr>
            <a:noAutofit/>
          </a:bodyPr>
          <a:lstStyle/>
          <a:p>
            <a:pPr lvl="0"/>
            <a:r>
              <a:rPr lang="en-US" sz="2000"/>
              <a:t>Di pertengahan awal abad ke-19 terjadi ketidak konsistenan pada pemilihan perkalian satuan dasar – terutama myriameter (10.000 meter) digunakan di Perancis dan sebagian Jerman, sedangkan kilogram (1.000 gram) (daripada myriagram) lebih banyak digunakan untuk massa.[2]</a:t>
            </a:r>
          </a:p>
          <a:p>
            <a:pPr lvl="0"/>
            <a:r>
              <a:rPr lang="en-US" sz="2000"/>
              <a:t>Tahun 1832, matematikawan Jerman Carl Friedrich Gauss, diasisteni oleh Wilhelm Weber, secara implisit mendefinisikan detik sebagai satuan dasar ketika ia mengutip medan magnet bumi dalam milimeter, gram, dan detik.[11] Sebelumnya, kekuatan medan magnet bumi hanya dijelaskan dalam istilah relatif. Teknik yang digunakan Gauss untuk membuat persamaan torsi yang terinduksi pada magnet yang digantung dengan massa yang diketahui oleh medan magnet bumi dengan torsi yang diinduksikan pada sistem ekivalen dibawah gravitasi. Hasil perhitungannya memungkinkan ia untuk menetapkan dimensi yang didasarkan pada massa, panjang, dan waktu ke medan magnet.[18]</a:t>
            </a:r>
          </a:p>
          <a:p>
            <a:pPr lvl="0"/>
            <a:r>
              <a:rPr lang="en-US" sz="2000"/>
              <a:t>Tahun 1860an, James Clerk Maxwell, William Thomson dan beberapa orang lainnya dengan bantuan Asosiasi Kemajuan Sains Inggris (British Association for the Advancement of Science), meresmikan konsep sebuah sistem satuan koheren dengan satuan dasar dan satuan turunan. Asas koherensi sukses digunakan untuk mendefinisikan sejumlah satuan pengukuran yang didasarkan pada sistem satuan sentimeter–gram–sekon (CGS), termasuk erg untuk energi, dyne untuk gaya, barye untuk tekanan, poise untuk viskositas dinamik dan stokes untuk viskositas kinematik.[14]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Slide Number Placeholder 3">
            <a:extLst>
              <a:ext uri="{FF2B5EF4-FFF2-40B4-BE49-F238E27FC236}">
                <a16:creationId xmlns:a16="http://schemas.microsoft.com/office/drawing/2014/main" id="{02D9DE4A-EF74-4277-BD64-DF0225658750}"/>
              </a:ext>
            </a:extLst>
          </p:cNvPr>
          <p:cNvSpPr txBox="1"/>
          <p:nvPr/>
        </p:nvSpPr>
        <p:spPr>
          <a:xfrm>
            <a:off x="7119445" y="7006699"/>
            <a:ext cx="2268141" cy="402482"/>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58109CA-1D3D-4916-B622-C751EFE4A4E9}" type="slidenum">
              <a:t>9</a:t>
            </a:fld>
            <a:endParaRPr lang="en-US" sz="992" b="0" i="0" u="none" strike="noStrike" kern="1200" cap="none" spc="0" baseline="0">
              <a:solidFill>
                <a:srgbClr val="898989"/>
              </a:solidFill>
              <a:uFillTx/>
              <a:latin typeface="Calibri"/>
            </a:endParaRPr>
          </a:p>
        </p:txBody>
      </p:sp>
      <p:pic>
        <p:nvPicPr>
          <p:cNvPr id="3" name="">
            <a:extLst>
              <a:ext uri="{FF2B5EF4-FFF2-40B4-BE49-F238E27FC236}">
                <a16:creationId xmlns:a16="http://schemas.microsoft.com/office/drawing/2014/main" id="{80EC521C-F971-4F07-8005-EA9D3FC74DD3}"/>
              </a:ext>
            </a:extLst>
          </p:cNvPr>
          <p:cNvPicPr>
            <a:picLocks noChangeAspect="1"/>
          </p:cNvPicPr>
          <p:nvPr/>
        </p:nvPicPr>
        <p:blipFill>
          <a:blip r:embed="rId3">
            <a:lum/>
            <a:alphaModFix/>
          </a:blip>
          <a:srcRect/>
          <a:stretch>
            <a:fillRect/>
          </a:stretch>
        </p:blipFill>
        <p:spPr>
          <a:xfrm>
            <a:off x="1757047" y="1398145"/>
            <a:ext cx="2857143" cy="3799999"/>
          </a:xfrm>
          <a:prstGeom prst="rect">
            <a:avLst/>
          </a:prstGeom>
          <a:noFill/>
          <a:ln cap="flat">
            <a:noFill/>
          </a:ln>
        </p:spPr>
      </p:pic>
      <p:pic>
        <p:nvPicPr>
          <p:cNvPr id="4" name="">
            <a:extLst>
              <a:ext uri="{FF2B5EF4-FFF2-40B4-BE49-F238E27FC236}">
                <a16:creationId xmlns:a16="http://schemas.microsoft.com/office/drawing/2014/main" id="{59B511D6-EFBD-417A-93B4-3B5560AFA78B}"/>
              </a:ext>
            </a:extLst>
          </p:cNvPr>
          <p:cNvPicPr>
            <a:picLocks noChangeAspect="1"/>
          </p:cNvPicPr>
          <p:nvPr/>
        </p:nvPicPr>
        <p:blipFill>
          <a:blip r:embed="rId4">
            <a:lum/>
            <a:alphaModFix/>
          </a:blip>
          <a:srcRect/>
          <a:stretch>
            <a:fillRect/>
          </a:stretch>
        </p:blipFill>
        <p:spPr>
          <a:xfrm>
            <a:off x="4826587" y="1005282"/>
            <a:ext cx="4585716" cy="4585716"/>
          </a:xfrm>
          <a:prstGeom prst="rect">
            <a:avLst/>
          </a:prstGeom>
          <a:noFill/>
          <a:ln cap="flat">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TotalTime>
  <Words>2594</Words>
  <Application>Microsoft Office PowerPoint</Application>
  <PresentationFormat>Widescreen</PresentationFormat>
  <Paragraphs>120</Paragraphs>
  <Slides>25</Slides>
  <Notes>25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Calibri</vt:lpstr>
      <vt:lpstr>Calibri Light</vt:lpstr>
      <vt:lpstr>Comfortaa</vt:lpstr>
      <vt:lpstr>Source Sans Pro</vt:lpstr>
      <vt:lpstr>Source Sans Pro Black</vt:lpstr>
      <vt:lpstr>Office Theme</vt:lpstr>
      <vt:lpstr>1_Office Theme</vt:lpstr>
      <vt:lpstr>Sistem Satuan</vt:lpstr>
      <vt:lpstr>Sistem Satuan Internasional</vt:lpstr>
      <vt:lpstr>Signal CSistem Satuan Internasional</vt:lpstr>
      <vt:lpstr>PowerPoint Presentation</vt:lpstr>
      <vt:lpstr>Sejarah</vt:lpstr>
      <vt:lpstr>PowerPoint Presentation</vt:lpstr>
      <vt:lpstr>Awal perkembangan</vt:lpstr>
      <vt:lpstr>Awal perkembangan</vt:lpstr>
      <vt:lpstr>PowerPoint Presentation</vt:lpstr>
      <vt:lpstr>Menuju SI</vt:lpstr>
      <vt:lpstr>Menuju SI (lanjutan)</vt:lpstr>
      <vt:lpstr>Sistem Besaran Internasional</vt:lpstr>
      <vt:lpstr>PowerPoint Presentation</vt:lpstr>
      <vt:lpstr>PowerPoint Presentation</vt:lpstr>
      <vt:lpstr>Satuan dasar</vt:lpstr>
      <vt:lpstr>PowerPoint Presentation</vt:lpstr>
      <vt:lpstr>PowerPoint Presentation</vt:lpstr>
      <vt:lpstr>Satuan turunan</vt:lpstr>
      <vt:lpstr>PowerPoint Presentation</vt:lpstr>
      <vt:lpstr>PowerPoint Presentation</vt:lpstr>
      <vt:lpstr>Prefiks</vt:lpstr>
      <vt:lpstr>PowerPoint Presentation</vt:lpstr>
      <vt:lpstr>PowerPoint Presentation</vt:lpstr>
      <vt:lpstr>Satuan non-SI yang bisa digunakan bersama SI</vt:lpstr>
      <vt:lpstr>Satuan non-SI yang bisa digunakan bersama 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 Satuan</dc:title>
  <dc:creator>HP</dc:creator>
  <cp:lastModifiedBy>HP</cp:lastModifiedBy>
  <cp:revision>135</cp:revision>
  <dcterms:created xsi:type="dcterms:W3CDTF">2018-02-25T05:46:18Z</dcterms:created>
  <dcterms:modified xsi:type="dcterms:W3CDTF">2020-03-18T03:42:39Z</dcterms:modified>
</cp:coreProperties>
</file>