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68" r:id="rId16"/>
    <p:sldId id="269" r:id="rId17"/>
    <p:sldId id="270" r:id="rId18"/>
    <p:sldId id="276" r:id="rId19"/>
    <p:sldId id="279" r:id="rId20"/>
    <p:sldId id="271" r:id="rId21"/>
    <p:sldId id="272" r:id="rId22"/>
    <p:sldId id="280" r:id="rId23"/>
    <p:sldId id="273" r:id="rId24"/>
    <p:sldId id="274" r:id="rId25"/>
    <p:sldId id="275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>
      <p:cViewPr varScale="1">
        <p:scale>
          <a:sx n="74" d="100"/>
          <a:sy n="74" d="100"/>
        </p:scale>
        <p:origin x="11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B25DA-0F67-4457-83A7-8D40C1199580}" type="datetimeFigureOut">
              <a:rPr lang="id-ID" smtClean="0"/>
              <a:pPr/>
              <a:t>01/09/2022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81A2-4F15-4B68-9AD1-C9957A4C2BB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/>
          <a:lstStyle/>
          <a:p>
            <a:r>
              <a:rPr lang="id-ID" dirty="0"/>
              <a:t>Mesin Listrik Dasar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038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6"/>
            <a:ext cx="41947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4006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28"/>
            <a:ext cx="3600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7" y="4071942"/>
            <a:ext cx="397093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554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214290"/>
            <a:ext cx="44483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3786190"/>
            <a:ext cx="43522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286412"/>
            <a:ext cx="455052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8249" y="1516626"/>
            <a:ext cx="6643734" cy="410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172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9763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52"/>
            <a:ext cx="41781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368" y="1214422"/>
            <a:ext cx="46503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Kuis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18" y="1357298"/>
            <a:ext cx="63520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857760"/>
            <a:ext cx="40719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715016"/>
            <a:ext cx="389474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/>
          <a:lstStyle/>
          <a:p>
            <a:r>
              <a:rPr lang="id-ID" dirty="0"/>
              <a:t>Answer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46153"/>
          <a:stretch>
            <a:fillRect/>
          </a:stretch>
        </p:blipFill>
        <p:spPr bwMode="auto">
          <a:xfrm>
            <a:off x="107818" y="3428976"/>
            <a:ext cx="4464182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37489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4208918" cy="231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14290"/>
            <a:ext cx="3214678" cy="6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000108"/>
            <a:ext cx="3466117" cy="57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53847"/>
          <a:stretch>
            <a:fillRect/>
          </a:stretch>
        </p:blipFill>
        <p:spPr bwMode="auto">
          <a:xfrm>
            <a:off x="4193990" y="4643446"/>
            <a:ext cx="46874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24138"/>
          <a:stretch>
            <a:fillRect/>
          </a:stretch>
        </p:blipFill>
        <p:spPr bwMode="auto">
          <a:xfrm>
            <a:off x="214281" y="714356"/>
            <a:ext cx="453109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4788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19912"/>
            <a:ext cx="4000528" cy="385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92" y="57145"/>
            <a:ext cx="3714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410200"/>
            <a:ext cx="3562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928670"/>
            <a:ext cx="46178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b="76322"/>
          <a:stretch>
            <a:fillRect/>
          </a:stretch>
        </p:blipFill>
        <p:spPr bwMode="auto">
          <a:xfrm>
            <a:off x="285720" y="214290"/>
            <a:ext cx="4531091" cy="4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229225"/>
            <a:ext cx="3609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t="83929"/>
          <a:stretch>
            <a:fillRect/>
          </a:stretch>
        </p:blipFill>
        <p:spPr bwMode="auto">
          <a:xfrm>
            <a:off x="357158" y="428604"/>
            <a:ext cx="46178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609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142984"/>
            <a:ext cx="40813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66"/>
            <a:ext cx="44494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285992"/>
            <a:ext cx="3343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857760"/>
            <a:ext cx="42164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1999" y="4857760"/>
            <a:ext cx="443490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285728"/>
            <a:ext cx="43564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5327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3629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5" y="357166"/>
            <a:ext cx="39132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15394"/>
            <a:ext cx="3971929" cy="208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3927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448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28"/>
            <a:ext cx="4709841" cy="20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500306"/>
            <a:ext cx="40277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571744"/>
            <a:ext cx="47380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038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3038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2638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43314"/>
            <a:ext cx="3200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00306"/>
            <a:ext cx="36004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643446"/>
            <a:ext cx="34480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528992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4286256"/>
            <a:ext cx="34671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44053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81" y="1214422"/>
            <a:ext cx="44015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3543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9" y="214290"/>
            <a:ext cx="431306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9" y="3357562"/>
            <a:ext cx="385435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5189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36195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91545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50069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6689"/>
            <a:ext cx="3638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3253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41324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00306"/>
            <a:ext cx="41662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000636"/>
            <a:ext cx="34956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1" y="4286256"/>
            <a:ext cx="299722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00636"/>
            <a:ext cx="3314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328613"/>
            <a:ext cx="66675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4643"/>
          <a:stretch>
            <a:fillRect/>
          </a:stretch>
        </p:blipFill>
        <p:spPr bwMode="auto">
          <a:xfrm>
            <a:off x="214282" y="785794"/>
            <a:ext cx="4080882" cy="38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55357"/>
          <a:stretch>
            <a:fillRect/>
          </a:stretch>
        </p:blipFill>
        <p:spPr bwMode="auto">
          <a:xfrm>
            <a:off x="4500562" y="1285860"/>
            <a:ext cx="44068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39347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2743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433543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429000"/>
            <a:ext cx="4168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048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6770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4804"/>
            <a:ext cx="5929322" cy="49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0"/>
            <a:ext cx="6143636" cy="479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3575" y="5929330"/>
            <a:ext cx="3400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5025" y="4714884"/>
            <a:ext cx="7038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228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22574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43448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27"/>
            <a:ext cx="4500562" cy="48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514975"/>
            <a:ext cx="3581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643446"/>
            <a:ext cx="3552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3581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3552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0"/>
            <a:ext cx="3181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928934"/>
            <a:ext cx="3648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381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467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35337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28868"/>
            <a:ext cx="3457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829175"/>
            <a:ext cx="35433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214686"/>
            <a:ext cx="3629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00504"/>
            <a:ext cx="3524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4861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228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34480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85992"/>
            <a:ext cx="3571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000108"/>
            <a:ext cx="3495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552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2857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8604"/>
            <a:ext cx="34766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429132"/>
            <a:ext cx="35909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86256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233867" cy="22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3" y="285728"/>
            <a:ext cx="35189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586" y="3000372"/>
            <a:ext cx="43747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870156"/>
            <a:ext cx="3295652" cy="232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33" y="4786322"/>
            <a:ext cx="46644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3434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448" y="214290"/>
            <a:ext cx="427802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71810"/>
            <a:ext cx="41894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42031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41283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3434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42852"/>
            <a:ext cx="446769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942" y="571480"/>
            <a:ext cx="440605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41947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24242"/>
            <a:ext cx="3667134" cy="33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</Words>
  <Application>Microsoft Office PowerPoint</Application>
  <PresentationFormat>On-screen Show (4:3)</PresentationFormat>
  <Paragraphs>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Mesin Listrik Dasar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Kuis</vt:lpstr>
      <vt:lpstr>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Mesin Listrik Dasar</dc:title>
  <dc:creator>miftahul anwar</dc:creator>
  <cp:lastModifiedBy>softdev</cp:lastModifiedBy>
  <cp:revision>13</cp:revision>
  <dcterms:created xsi:type="dcterms:W3CDTF">2017-09-18T01:05:53Z</dcterms:created>
  <dcterms:modified xsi:type="dcterms:W3CDTF">2022-09-01T10:22:50Z</dcterms:modified>
</cp:coreProperties>
</file>