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9"/>
  </p:notesMasterIdLst>
  <p:sldIdLst>
    <p:sldId id="256" r:id="rId2"/>
    <p:sldId id="338" r:id="rId3"/>
    <p:sldId id="346" r:id="rId4"/>
    <p:sldId id="357" r:id="rId5"/>
    <p:sldId id="356" r:id="rId6"/>
    <p:sldId id="358" r:id="rId7"/>
    <p:sldId id="359" r:id="rId8"/>
    <p:sldId id="348" r:id="rId9"/>
    <p:sldId id="361" r:id="rId10"/>
    <p:sldId id="364" r:id="rId11"/>
    <p:sldId id="351" r:id="rId12"/>
    <p:sldId id="365" r:id="rId13"/>
    <p:sldId id="366" r:id="rId14"/>
    <p:sldId id="367" r:id="rId15"/>
    <p:sldId id="369" r:id="rId16"/>
    <p:sldId id="343" r:id="rId17"/>
    <p:sldId id="301" r:id="rId18"/>
  </p:sldIdLst>
  <p:sldSz cx="9144000" cy="5143500" type="screen16x9"/>
  <p:notesSz cx="6858000" cy="9144000"/>
  <p:embeddedFontLst>
    <p:embeddedFont>
      <p:font typeface="Unica One" panose="020B0604020202020204" charset="0"/>
      <p:regular r:id="rId20"/>
    </p:embeddedFont>
    <p:embeddedFont>
      <p:font typeface="Rockwell" panose="02060603020205020403" pitchFamily="18" charset="0"/>
      <p:regular r:id="rId21"/>
      <p:bold r:id="rId22"/>
      <p:italic r:id="rId23"/>
      <p:boldItalic r:id="rId24"/>
    </p:embeddedFont>
    <p:embeddedFont>
      <p:font typeface="Lato Light" panose="020B0604020202020204" charset="0"/>
      <p:regular r:id="rId25"/>
      <p:bold r:id="rId26"/>
      <p:italic r:id="rId27"/>
      <p:boldItalic r:id="rId28"/>
    </p:embeddedFont>
    <p:embeddedFont>
      <p:font typeface="맑은 고딕" panose="020B0503020000020004" pitchFamily="34" charset="-127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568"/>
    <a:srgbClr val="589EA5"/>
    <a:srgbClr val="222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1606FA-C059-41D9-A729-04DCA0873B04}">
  <a:tblStyle styleId="{C11606FA-C059-41D9-A729-04DCA0873B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20696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xl_extra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xl_extra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763600" y="786825"/>
            <a:ext cx="361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07750" y="2444400"/>
            <a:ext cx="21285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Light"/>
              <a:buNone/>
              <a:defRPr sz="1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4271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857525" y="1331550"/>
            <a:ext cx="4457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857525" y="2010075"/>
            <a:ext cx="26289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6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ctrTitle"/>
          </p:nvPr>
        </p:nvSpPr>
        <p:spPr>
          <a:xfrm>
            <a:off x="804750" y="679625"/>
            <a:ext cx="3834000" cy="20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1409700" y="2076450"/>
            <a:ext cx="2984100" cy="16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9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ctrTitle"/>
          </p:nvPr>
        </p:nvSpPr>
        <p:spPr>
          <a:xfrm>
            <a:off x="713225" y="907900"/>
            <a:ext cx="3269700" cy="20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495550" y="382225"/>
            <a:ext cx="5524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686100" y="2428325"/>
            <a:ext cx="31434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15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Unica One"/>
              <a:buNone/>
              <a:defRPr sz="2800">
                <a:solidFill>
                  <a:schemeClr val="accent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Light"/>
              <a:buChar char="●"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○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■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●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○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■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●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○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 Light"/>
              <a:buChar char="■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ldcat.org/issn/1526-5536" TargetMode="External"/><Relationship Id="rId3" Type="http://schemas.openxmlformats.org/officeDocument/2006/relationships/hyperlink" Target="https://www.i-scoop.eu/internet-of-things-iot/industrial-internet-things-iiot-saving-costs-innovation/" TargetMode="External"/><Relationship Id="rId7" Type="http://schemas.openxmlformats.org/officeDocument/2006/relationships/hyperlink" Target="https://en.wikipedia.org/wiki/ISSN_(identifier)" TargetMode="External"/><Relationship Id="rId2" Type="http://schemas.openxmlformats.org/officeDocument/2006/relationships/hyperlink" Target="https://internetofthingsagenda.techtarget.com/definition/Industrial-Internet-of-Things-IIo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287/isre.1100.0322" TargetMode="External"/><Relationship Id="rId5" Type="http://schemas.openxmlformats.org/officeDocument/2006/relationships/hyperlink" Target="https://en.wikipedia.org/wiki/Doi_(identifier)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dl.acm.org/citation.cfm?id=1923779.1923786" TargetMode="External"/><Relationship Id="rId9" Type="http://schemas.openxmlformats.org/officeDocument/2006/relationships/hyperlink" Target="https://www.iiot-center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"/>
            <a:ext cx="9144000" cy="51434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ctrTitle"/>
          </p:nvPr>
        </p:nvSpPr>
        <p:spPr>
          <a:xfrm>
            <a:off x="2877900" y="911516"/>
            <a:ext cx="361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Internet of Things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2256" y="368932"/>
            <a:ext cx="8679898" cy="543185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  <a:latin typeface="Unica One" panose="020B0604020202020204" charset="0"/>
              </a:rPr>
              <a:t>Packet Tracer DEVICE CONFIGURATION METHOD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358" y="1469611"/>
            <a:ext cx="3786188" cy="2779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44" y="1469611"/>
            <a:ext cx="3896811" cy="27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727" y="409148"/>
            <a:ext cx="1745673" cy="946200"/>
          </a:xfrm>
        </p:spPr>
        <p:txBody>
          <a:bodyPr/>
          <a:lstStyle/>
          <a:p>
            <a:r>
              <a:rPr lang="en-US" sz="1800" smtClean="0"/>
              <a:t>Packet Tracer Protocols</a:t>
            </a:r>
            <a:endParaRPr lang="en-US" sz="180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94088" y="1103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509117"/>
              </p:ext>
            </p:extLst>
          </p:nvPr>
        </p:nvGraphicFramePr>
        <p:xfrm>
          <a:off x="2057400" y="1355348"/>
          <a:ext cx="6096000" cy="30276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427019">
                  <a:extLst>
                    <a:ext uri="{9D8B030D-6E8A-4147-A177-3AD203B41FA5}">
                      <a16:colId xmlns:a16="http://schemas.microsoft.com/office/drawing/2014/main" val="1799521087"/>
                    </a:ext>
                  </a:extLst>
                </a:gridCol>
                <a:gridCol w="4668981">
                  <a:extLst>
                    <a:ext uri="{9D8B030D-6E8A-4147-A177-3AD203B41FA5}">
                      <a16:colId xmlns:a16="http://schemas.microsoft.com/office/drawing/2014/main" val="3112603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Layer </a:t>
                      </a:r>
                      <a:endParaRPr lang="en-US" sz="1200">
                        <a:solidFill>
                          <a:schemeClr val="bg1"/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2955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Protocols</a:t>
                      </a:r>
                      <a:endParaRPr lang="en-US" sz="1200">
                        <a:solidFill>
                          <a:schemeClr val="bg1"/>
                        </a:solidFill>
                        <a:latin typeface="Rockwell" panose="02060603020205020403" pitchFamily="18" charset="0"/>
                      </a:endParaRPr>
                    </a:p>
                  </a:txBody>
                  <a:tcPr>
                    <a:solidFill>
                      <a:srgbClr val="2955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05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Application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FTP,SMTP, POP3, HTTP, TFTP, Telnet, SSH, DNS, DHCP, NTP,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SNMP,AAA, ISR VOIP, SCCP config and calls ISR command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support, Call Manager Express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732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Transport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TCP and UDP, TCP Nagle Algorithm &amp; IP Fragmentation, RTP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2630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Network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BGP, IPv4, ICMP, ARP, IPv6, ICMPv6, IPSec, RIPv1/ v2/ng, Multi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Area OSPF, EIGRP, Static Routing, Route Redistribution, Multilayer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Switching, L3 QoS, NAT, CBAL, Zone-based policy firewall and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Intrusion Protection System on the ISR, GRE VPN, IPSec VPN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006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Network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Access/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Interface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Interface Ethernet (802.3), 802.11, HDLC, Frame Relay, PPP,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PPPoE, STP, RSTP, VTP, DTP, CDP, 802.1q, PAgP, L2 QoS,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SLARP, Simple WEP, WPA, EAP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970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0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727" y="409148"/>
            <a:ext cx="1745673" cy="946200"/>
          </a:xfrm>
        </p:spPr>
        <p:txBody>
          <a:bodyPr/>
          <a:lstStyle/>
          <a:p>
            <a:r>
              <a:rPr lang="en-US" sz="1800" smtClean="0"/>
              <a:t>SMART HOME EXAMPLE</a:t>
            </a:r>
            <a:endParaRPr lang="en-US" sz="180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94088" y="1103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277216"/>
            <a:ext cx="68865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646" y="419539"/>
            <a:ext cx="1745673" cy="946200"/>
          </a:xfrm>
        </p:spPr>
        <p:txBody>
          <a:bodyPr/>
          <a:lstStyle/>
          <a:p>
            <a:r>
              <a:rPr lang="en-US" sz="1600" smtClean="0"/>
              <a:t>SMART HOME NETWORK TOPOLOGY</a:t>
            </a:r>
            <a:endParaRPr lang="en-US" sz="160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94088" y="1103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9" y="1276350"/>
            <a:ext cx="69723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646" y="419539"/>
            <a:ext cx="1745673" cy="946200"/>
          </a:xfrm>
        </p:spPr>
        <p:txBody>
          <a:bodyPr/>
          <a:lstStyle/>
          <a:p>
            <a:r>
              <a:rPr lang="en-US" sz="1600" smtClean="0"/>
              <a:t>SMART HOME MICROCONTROLLER</a:t>
            </a:r>
            <a:endParaRPr lang="en-US" sz="160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94088" y="1103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505" y="1700645"/>
            <a:ext cx="50673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09" y="398756"/>
            <a:ext cx="1337400" cy="946200"/>
          </a:xfrm>
        </p:spPr>
        <p:txBody>
          <a:bodyPr/>
          <a:lstStyle/>
          <a:p>
            <a:r>
              <a:rPr lang="en-US" sz="2000" smtClean="0"/>
              <a:t>EXercise</a:t>
            </a:r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737752" y="1344956"/>
            <a:ext cx="81360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Jelaskan Cara Kerja Arsitektur IoT ! Disertai dengan bagan/skema/gambar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endParaRPr lang="en-US" sz="120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Buatlah simluasi IoT Smart Home sederhana menggunakan packet tracer. Contoh ada </a:t>
            </a:r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di video. </a:t>
            </a:r>
            <a:endParaRPr lang="en-US" sz="120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endParaRPr lang="en-US" sz="120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Alat yang digunakan : 2 Home device (usahakan berbeda dengan device yang ada di video), 1 Home Gateway, 1 Smartphone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endParaRPr lang="en-US" sz="120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Tugas 1 dan 2 dikerjakan di word. Untuk tugas no 2, Capture tiap langkah yang dikerjakan disertai penjelasan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endParaRPr lang="en-US" sz="120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Terdapat 2 file yang dikumpulkan : </a:t>
            </a:r>
          </a:p>
          <a:p>
            <a:pPr lvl="7">
              <a:buClr>
                <a:schemeClr val="bg1"/>
              </a:buClr>
            </a:pPr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      File word hasil pengerjaan nomor 1 dan 2 </a:t>
            </a:r>
          </a:p>
          <a:p>
            <a:pPr lvl="7">
              <a:buClr>
                <a:schemeClr val="bg1"/>
              </a:buClr>
            </a:pPr>
            <a:r>
              <a:rPr lang="en-US" sz="120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     File hasil simulasi di packet tracer (simulasi.pkt)</a:t>
            </a:r>
          </a:p>
          <a:p>
            <a:pPr lvl="7">
              <a:buClr>
                <a:schemeClr val="bg1"/>
              </a:buClr>
            </a:pPr>
            <a:endParaRPr lang="en-US" sz="120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lvl="7">
              <a:buClr>
                <a:schemeClr val="bg1"/>
              </a:buClr>
            </a:pPr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5.  Semua file di jadikan 1 berbentuk rar/zip dan dikumpulkan dengan format :</a:t>
            </a:r>
          </a:p>
          <a:p>
            <a:pPr lvl="7">
              <a:buClr>
                <a:schemeClr val="bg1"/>
              </a:buClr>
            </a:pPr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      IoT_namakelas_nim_nama 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endParaRPr lang="en-US" sz="120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File di kumpulkan di SPADA paling lambat tanggal .... Jam ....</a:t>
            </a:r>
          </a:p>
          <a:p>
            <a:pPr marL="228600" indent="-228600">
              <a:buClr>
                <a:schemeClr val="bg1"/>
              </a:buClr>
              <a:buFont typeface="+mj-lt"/>
              <a:buAutoNum type="arabicPeriod"/>
            </a:pPr>
            <a:endParaRPr lang="en-US" sz="120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7481" y="2074822"/>
            <a:ext cx="5375564" cy="1647900"/>
          </a:xfrm>
        </p:spPr>
        <p:txBody>
          <a:bodyPr/>
          <a:lstStyle/>
          <a:p>
            <a:r>
              <a:rPr lang="en-US" sz="1100">
                <a:hlinkClick r:id="rId2"/>
              </a:rPr>
              <a:t>https://</a:t>
            </a:r>
            <a:r>
              <a:rPr lang="en-US" sz="1100" smtClean="0">
                <a:hlinkClick r:id="rId2"/>
              </a:rPr>
              <a:t>internetofthingsagenda.techtarget.com/definition/Industrial-Internet-of-Things-IIoT</a:t>
            </a:r>
            <a:endParaRPr lang="en-US" sz="1100" smtClean="0"/>
          </a:p>
          <a:p>
            <a:r>
              <a:rPr lang="en-US" sz="1100"/>
              <a:t>https://www.trendmicro.com/vinfo/us/security/definition/industrial-internet-of-things-iiot</a:t>
            </a:r>
          </a:p>
          <a:p>
            <a:r>
              <a:rPr lang="en-US" sz="1100">
                <a:hlinkClick r:id="rId3"/>
              </a:rPr>
              <a:t>https://www.i-scoop.eu/internet-of-things-iot/industrial-internet-things-iiot-saving-costs-innovation</a:t>
            </a:r>
            <a:r>
              <a:rPr lang="en-US" sz="1100" smtClean="0">
                <a:hlinkClick r:id="rId3"/>
              </a:rPr>
              <a:t>/</a:t>
            </a:r>
            <a:endParaRPr lang="en-US" sz="1100" smtClean="0"/>
          </a:p>
          <a:p>
            <a:r>
              <a:rPr lang="en-US" sz="1100"/>
              <a:t>Yoo, Youngjin; Henfridsson, Ola; Lyytinen, Kalle (2010-12-01). </a:t>
            </a:r>
            <a:r>
              <a:rPr lang="en-US" sz="1100">
                <a:hlinkClick r:id="rId4"/>
              </a:rPr>
              <a:t>"Research Commentary---The New Organizing Logic of Digital Innovation: An Agenda for Information Systems Research"</a:t>
            </a:r>
            <a:r>
              <a:rPr lang="en-US" sz="1100"/>
              <a:t>. </a:t>
            </a:r>
            <a:r>
              <a:rPr lang="en-US" sz="1100" i="1"/>
              <a:t>Information Systems Research</a:t>
            </a:r>
            <a:r>
              <a:rPr lang="en-US" sz="1100"/>
              <a:t>. </a:t>
            </a:r>
            <a:r>
              <a:rPr lang="en-US" sz="1100" b="1"/>
              <a:t>21</a:t>
            </a:r>
            <a:r>
              <a:rPr lang="en-US" sz="1100"/>
              <a:t> (4): 724–735. </a:t>
            </a:r>
            <a:r>
              <a:rPr lang="en-US" sz="1100">
                <a:hlinkClick r:id="rId5" tooltip="Doi (identifier)"/>
              </a:rPr>
              <a:t>doi</a:t>
            </a:r>
            <a:r>
              <a:rPr lang="en-US" sz="1100"/>
              <a:t>:</a:t>
            </a:r>
            <a:r>
              <a:rPr lang="en-US" sz="1100">
                <a:hlinkClick r:id="rId6"/>
              </a:rPr>
              <a:t>10.1287/isre.1100.0322</a:t>
            </a:r>
            <a:r>
              <a:rPr lang="en-US" sz="1100"/>
              <a:t>. </a:t>
            </a:r>
            <a:r>
              <a:rPr lang="en-US" sz="1100">
                <a:hlinkClick r:id="rId7" tooltip="ISSN (identifier)"/>
              </a:rPr>
              <a:t>ISSN</a:t>
            </a:r>
            <a:r>
              <a:rPr lang="en-US" sz="1100"/>
              <a:t> </a:t>
            </a:r>
            <a:r>
              <a:rPr lang="en-US" sz="1100">
                <a:hlinkClick r:id="rId8"/>
              </a:rPr>
              <a:t>1526-5536</a:t>
            </a:r>
            <a:r>
              <a:rPr lang="en-US" sz="1100" smtClean="0"/>
              <a:t>.</a:t>
            </a:r>
          </a:p>
          <a:p>
            <a:r>
              <a:rPr lang="en-US" sz="1100">
                <a:hlinkClick r:id="rId9"/>
              </a:rPr>
              <a:t>https://www.iiot-center.org</a:t>
            </a:r>
            <a:r>
              <a:rPr lang="en-US" sz="1100" smtClean="0">
                <a:hlinkClick r:id="rId9"/>
              </a:rPr>
              <a:t>/</a:t>
            </a:r>
            <a:endParaRPr lang="en-US" sz="1100" smtClean="0"/>
          </a:p>
          <a:p>
            <a:r>
              <a:rPr lang="en-US" sz="1100"/>
              <a:t>https://sis.binus.ac.id/2019/10/24/elemen-dasar-arsitektur-iot/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Referensi </a:t>
            </a:r>
            <a:endParaRPr lang="en-US"/>
          </a:p>
        </p:txBody>
      </p:sp>
      <p:pic>
        <p:nvPicPr>
          <p:cNvPr id="4" name="Google Shape;208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41722" y="1782947"/>
            <a:ext cx="3720837" cy="387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7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91C430F3-DBFE-4A56-98B3-667C30C0BB16}"/>
              </a:ext>
            </a:extLst>
          </p:cNvPr>
          <p:cNvSpPr/>
          <p:nvPr/>
        </p:nvSpPr>
        <p:spPr>
          <a:xfrm>
            <a:off x="-16336" y="-3994"/>
            <a:ext cx="2600003" cy="5143500"/>
          </a:xfrm>
          <a:prstGeom prst="rect">
            <a:avLst/>
          </a:prstGeom>
          <a:solidFill>
            <a:srgbClr val="29556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9" name="Title 3">
            <a:extLst>
              <a:ext uri="{FF2B5EF4-FFF2-40B4-BE49-F238E27FC236}">
                <a16:creationId xmlns:a16="http://schemas.microsoft.com/office/drawing/2014/main" id="{D99876DD-A312-4C15-992F-217B3CD465DC}"/>
              </a:ext>
            </a:extLst>
          </p:cNvPr>
          <p:cNvSpPr txBox="1">
            <a:spLocks/>
          </p:cNvSpPr>
          <p:nvPr/>
        </p:nvSpPr>
        <p:spPr>
          <a:xfrm>
            <a:off x="256471" y="3386520"/>
            <a:ext cx="2294335" cy="13430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mtClean="0">
                <a:solidFill>
                  <a:schemeClr val="bg1"/>
                </a:solidFill>
              </a:rPr>
              <a:t>Internet of Things</a:t>
            </a:r>
            <a:endParaRPr lang="ko-KR" altLang="en-US" sz="3300" dirty="0">
              <a:solidFill>
                <a:schemeClr val="bg1"/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CA5AD93-33BD-4CC6-B1E2-E81221FE1A47}"/>
              </a:ext>
            </a:extLst>
          </p:cNvPr>
          <p:cNvGrpSpPr/>
          <p:nvPr/>
        </p:nvGrpSpPr>
        <p:grpSpPr>
          <a:xfrm>
            <a:off x="288458" y="819657"/>
            <a:ext cx="2149690" cy="2174436"/>
            <a:chOff x="398105" y="1056729"/>
            <a:chExt cx="3095529" cy="313116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B47A7E1-A22A-4B3F-9FE5-3A3A01D58538}"/>
                </a:ext>
              </a:extLst>
            </p:cNvPr>
            <p:cNvGrpSpPr/>
            <p:nvPr/>
          </p:nvGrpSpPr>
          <p:grpSpPr>
            <a:xfrm>
              <a:off x="398105" y="1056729"/>
              <a:ext cx="3095529" cy="3131164"/>
              <a:chOff x="369152" y="1617134"/>
              <a:chExt cx="3546035" cy="3586857"/>
            </a:xfrm>
            <a:solidFill>
              <a:schemeClr val="accent6"/>
            </a:solidFill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6667A063-1160-40C1-8C8E-4018BDB59960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112" name="Rectangle 14">
                  <a:extLst>
                    <a:ext uri="{FF2B5EF4-FFF2-40B4-BE49-F238E27FC236}">
                      <a16:creationId xmlns:a16="http://schemas.microsoft.com/office/drawing/2014/main" id="{2D593987-AAC1-4218-B196-FA66DF07DABF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3" name="Right Triangle 13">
                  <a:extLst>
                    <a:ext uri="{FF2B5EF4-FFF2-40B4-BE49-F238E27FC236}">
                      <a16:creationId xmlns:a16="http://schemas.microsoft.com/office/drawing/2014/main" id="{625FDC05-6379-46E1-B6E3-74172108A0D6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14" name="Rectangle 24">
                  <a:extLst>
                    <a:ext uri="{FF2B5EF4-FFF2-40B4-BE49-F238E27FC236}">
                      <a16:creationId xmlns:a16="http://schemas.microsoft.com/office/drawing/2014/main" id="{54D46EE8-5B4E-40B7-BE07-902DB43E6B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5" name="Rectangle 41">
                  <a:extLst>
                    <a:ext uri="{FF2B5EF4-FFF2-40B4-BE49-F238E27FC236}">
                      <a16:creationId xmlns:a16="http://schemas.microsoft.com/office/drawing/2014/main" id="{3AB8C187-6D05-4384-A570-16C594F09E64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6" name="Isosceles Triangle 3">
                  <a:extLst>
                    <a:ext uri="{FF2B5EF4-FFF2-40B4-BE49-F238E27FC236}">
                      <a16:creationId xmlns:a16="http://schemas.microsoft.com/office/drawing/2014/main" id="{9F93064C-FA82-4CE3-B9C8-D51F6E942A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96E2A8CC-79A6-4188-BFDB-EC85D36B0F3C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107" name="Rectangle 14">
                  <a:extLst>
                    <a:ext uri="{FF2B5EF4-FFF2-40B4-BE49-F238E27FC236}">
                      <a16:creationId xmlns:a16="http://schemas.microsoft.com/office/drawing/2014/main" id="{A76793EF-9738-49CD-8D72-CFED517A7794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8" name="Right Triangle 13">
                  <a:extLst>
                    <a:ext uri="{FF2B5EF4-FFF2-40B4-BE49-F238E27FC236}">
                      <a16:creationId xmlns:a16="http://schemas.microsoft.com/office/drawing/2014/main" id="{8F459342-8EA1-4AB3-AE4E-DFAF7276D9C0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9" name="Rectangle 24">
                  <a:extLst>
                    <a:ext uri="{FF2B5EF4-FFF2-40B4-BE49-F238E27FC236}">
                      <a16:creationId xmlns:a16="http://schemas.microsoft.com/office/drawing/2014/main" id="{B0178D23-6EF3-46C9-B282-0435479995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0" name="Rectangle 41">
                  <a:extLst>
                    <a:ext uri="{FF2B5EF4-FFF2-40B4-BE49-F238E27FC236}">
                      <a16:creationId xmlns:a16="http://schemas.microsoft.com/office/drawing/2014/main" id="{89E4940D-48CD-4A7D-9150-9F54A2DB09B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1" name="Isosceles Triangle 3">
                  <a:extLst>
                    <a:ext uri="{FF2B5EF4-FFF2-40B4-BE49-F238E27FC236}">
                      <a16:creationId xmlns:a16="http://schemas.microsoft.com/office/drawing/2014/main" id="{DE6CAD33-65DD-4EF9-BD97-281D926B54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5FC36ABD-5AA8-44B3-9DB9-8C24A7665DA1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  <a:grpFill/>
            </p:grpSpPr>
            <p:sp>
              <p:nvSpPr>
                <p:cNvPr id="102" name="Rectangle 14">
                  <a:extLst>
                    <a:ext uri="{FF2B5EF4-FFF2-40B4-BE49-F238E27FC236}">
                      <a16:creationId xmlns:a16="http://schemas.microsoft.com/office/drawing/2014/main" id="{67881403-9914-415C-B5A7-C5754EED827F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3" name="Right Triangle 13">
                  <a:extLst>
                    <a:ext uri="{FF2B5EF4-FFF2-40B4-BE49-F238E27FC236}">
                      <a16:creationId xmlns:a16="http://schemas.microsoft.com/office/drawing/2014/main" id="{EB421034-5AF3-4471-AD8C-49B7A8A53DB2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4" name="Rectangle 24">
                  <a:extLst>
                    <a:ext uri="{FF2B5EF4-FFF2-40B4-BE49-F238E27FC236}">
                      <a16:creationId xmlns:a16="http://schemas.microsoft.com/office/drawing/2014/main" id="{88E39F22-CD7B-46A1-B499-CF0A59C5FA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5" name="Rectangle 41">
                  <a:extLst>
                    <a:ext uri="{FF2B5EF4-FFF2-40B4-BE49-F238E27FC236}">
                      <a16:creationId xmlns:a16="http://schemas.microsoft.com/office/drawing/2014/main" id="{7B0B63EC-4829-4F80-8D8B-061E92198087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6" name="Isosceles Triangle 3">
                  <a:extLst>
                    <a:ext uri="{FF2B5EF4-FFF2-40B4-BE49-F238E27FC236}">
                      <a16:creationId xmlns:a16="http://schemas.microsoft.com/office/drawing/2014/main" id="{37BE62D9-5C29-44E8-B29C-261B4CB152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9967643B-CD95-42CE-923E-35F1DB330A9D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  <a:grpFill/>
            </p:grpSpPr>
            <p:sp>
              <p:nvSpPr>
                <p:cNvPr id="97" name="Rectangle 14">
                  <a:extLst>
                    <a:ext uri="{FF2B5EF4-FFF2-40B4-BE49-F238E27FC236}">
                      <a16:creationId xmlns:a16="http://schemas.microsoft.com/office/drawing/2014/main" id="{02163E53-C0E0-4BE5-8444-5C865AC25B17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8" name="Right Triangle 13">
                  <a:extLst>
                    <a:ext uri="{FF2B5EF4-FFF2-40B4-BE49-F238E27FC236}">
                      <a16:creationId xmlns:a16="http://schemas.microsoft.com/office/drawing/2014/main" id="{EE5FBE13-437F-4160-95FE-41D26C54C63C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9" name="Rectangle 24">
                  <a:extLst>
                    <a:ext uri="{FF2B5EF4-FFF2-40B4-BE49-F238E27FC236}">
                      <a16:creationId xmlns:a16="http://schemas.microsoft.com/office/drawing/2014/main" id="{AA6A2591-51E8-43EC-803C-B5E01F02F9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0" name="Rectangle 41">
                  <a:extLst>
                    <a:ext uri="{FF2B5EF4-FFF2-40B4-BE49-F238E27FC236}">
                      <a16:creationId xmlns:a16="http://schemas.microsoft.com/office/drawing/2014/main" id="{F24EC7AE-E2EC-4F03-ABA5-26F24F4804D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1" name="Isosceles Triangle 3">
                  <a:extLst>
                    <a:ext uri="{FF2B5EF4-FFF2-40B4-BE49-F238E27FC236}">
                      <a16:creationId xmlns:a16="http://schemas.microsoft.com/office/drawing/2014/main" id="{250C62EC-801A-4CDD-BD36-01013ECC84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96" name="Rectangle 14">
                <a:extLst>
                  <a:ext uri="{FF2B5EF4-FFF2-40B4-BE49-F238E27FC236}">
                    <a16:creationId xmlns:a16="http://schemas.microsoft.com/office/drawing/2014/main" id="{AC63FCAC-663C-44C9-9ECE-F98D55933CF8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384593B-E280-4E4E-9837-FEE1BF214B8A}"/>
                </a:ext>
              </a:extLst>
            </p:cNvPr>
            <p:cNvGrpSpPr/>
            <p:nvPr/>
          </p:nvGrpSpPr>
          <p:grpSpPr>
            <a:xfrm>
              <a:off x="731770" y="1468269"/>
              <a:ext cx="2311922" cy="2311922"/>
              <a:chOff x="1510528" y="1366070"/>
              <a:chExt cx="3431329" cy="34313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Freeform: Shape 95">
                <a:extLst>
                  <a:ext uri="{FF2B5EF4-FFF2-40B4-BE49-F238E27FC236}">
                    <a16:creationId xmlns:a16="http://schemas.microsoft.com/office/drawing/2014/main" id="{62244231-24A6-4107-B207-EF377815795B}"/>
                  </a:ext>
                </a:extLst>
              </p:cNvPr>
              <p:cNvSpPr/>
              <p:nvPr/>
            </p:nvSpPr>
            <p:spPr>
              <a:xfrm>
                <a:off x="1510528" y="1366070"/>
                <a:ext cx="3431329" cy="3431329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96">
                <a:extLst>
                  <a:ext uri="{FF2B5EF4-FFF2-40B4-BE49-F238E27FC236}">
                    <a16:creationId xmlns:a16="http://schemas.microsoft.com/office/drawing/2014/main" id="{1809DE9B-E953-452A-8E6F-4F780FC505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9854" y="1388027"/>
                <a:ext cx="3411797" cy="3337560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32" name="그룹 7">
            <a:extLst>
              <a:ext uri="{FF2B5EF4-FFF2-40B4-BE49-F238E27FC236}">
                <a16:creationId xmlns:a16="http://schemas.microsoft.com/office/drawing/2014/main" id="{C3DD1D2B-342C-4859-BCA5-864DDA2EE20E}"/>
              </a:ext>
            </a:extLst>
          </p:cNvPr>
          <p:cNvGrpSpPr/>
          <p:nvPr/>
        </p:nvGrpSpPr>
        <p:grpSpPr>
          <a:xfrm>
            <a:off x="3066863" y="1383142"/>
            <a:ext cx="5473539" cy="627700"/>
            <a:chOff x="933685" y="1815665"/>
            <a:chExt cx="6573115" cy="972000"/>
          </a:xfrm>
        </p:grpSpPr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FBBDF61F-1C1A-4EE9-80A4-43A0E19D9697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2400" smtClean="0">
                  <a:solidFill>
                    <a:schemeClr val="tx1"/>
                  </a:solidFill>
                  <a:latin typeface="Rockwell" panose="02060603020205020403" pitchFamily="18" charset="0"/>
                </a:rPr>
                <a:t>Arsitektur IoT</a:t>
              </a:r>
              <a:endParaRPr lang="ko-KR" altLang="en-US" sz="24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134" name="Pentagon 26">
              <a:extLst>
                <a:ext uri="{FF2B5EF4-FFF2-40B4-BE49-F238E27FC236}">
                  <a16:creationId xmlns:a16="http://schemas.microsoft.com/office/drawing/2014/main" id="{3B43676B-B2CD-4489-9847-F0F479AD34F2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8E38D23-CB58-4350-9FDD-842E3C5BF1C9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705B748-016B-43D5-89C2-8AA907F0AB67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7" name="그룹 7">
            <a:extLst>
              <a:ext uri="{FF2B5EF4-FFF2-40B4-BE49-F238E27FC236}">
                <a16:creationId xmlns:a16="http://schemas.microsoft.com/office/drawing/2014/main" id="{C3DD1D2B-342C-4859-BCA5-864DDA2EE20E}"/>
              </a:ext>
            </a:extLst>
          </p:cNvPr>
          <p:cNvGrpSpPr/>
          <p:nvPr/>
        </p:nvGrpSpPr>
        <p:grpSpPr>
          <a:xfrm>
            <a:off x="3043669" y="2320574"/>
            <a:ext cx="5473539" cy="627700"/>
            <a:chOff x="933685" y="1815665"/>
            <a:chExt cx="6573115" cy="972000"/>
          </a:xfrm>
        </p:grpSpPr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FBBDF61F-1C1A-4EE9-80A4-43A0E19D9697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2400" smtClean="0">
                  <a:solidFill>
                    <a:schemeClr val="tx1"/>
                  </a:solidFill>
                  <a:latin typeface="Rockwell" panose="02060603020205020403" pitchFamily="18" charset="0"/>
                </a:rPr>
                <a:t>Basic Technologies</a:t>
              </a:r>
              <a:endParaRPr lang="ko-KR" altLang="en-US" sz="24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139" name="Pentagon 26">
              <a:extLst>
                <a:ext uri="{FF2B5EF4-FFF2-40B4-BE49-F238E27FC236}">
                  <a16:creationId xmlns:a16="http://schemas.microsoft.com/office/drawing/2014/main" id="{3B43676B-B2CD-4489-9847-F0F479AD34F2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8E38D23-CB58-4350-9FDD-842E3C5BF1C9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705B748-016B-43D5-89C2-8AA907F0AB67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3" name="그룹 7">
            <a:extLst>
              <a:ext uri="{FF2B5EF4-FFF2-40B4-BE49-F238E27FC236}">
                <a16:creationId xmlns:a16="http://schemas.microsoft.com/office/drawing/2014/main" id="{C3DD1D2B-342C-4859-BCA5-864DDA2EE20E}"/>
              </a:ext>
            </a:extLst>
          </p:cNvPr>
          <p:cNvGrpSpPr/>
          <p:nvPr/>
        </p:nvGrpSpPr>
        <p:grpSpPr>
          <a:xfrm>
            <a:off x="3043669" y="3254783"/>
            <a:ext cx="5473539" cy="627700"/>
            <a:chOff x="933685" y="1815665"/>
            <a:chExt cx="6573115" cy="972000"/>
          </a:xfrm>
        </p:grpSpPr>
        <p:sp>
          <p:nvSpPr>
            <p:cNvPr id="154" name="Rectangle 2">
              <a:extLst>
                <a:ext uri="{FF2B5EF4-FFF2-40B4-BE49-F238E27FC236}">
                  <a16:creationId xmlns:a16="http://schemas.microsoft.com/office/drawing/2014/main" id="{FBBDF61F-1C1A-4EE9-80A4-43A0E19D9697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2400" smtClean="0">
                  <a:solidFill>
                    <a:schemeClr val="tx1"/>
                  </a:solidFill>
                  <a:latin typeface="Rockwell" panose="02060603020205020403" pitchFamily="18" charset="0"/>
                </a:rPr>
                <a:t>IoT Simulation</a:t>
              </a:r>
              <a:endParaRPr lang="ko-KR" altLang="en-US" sz="24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155" name="Pentagon 26">
              <a:extLst>
                <a:ext uri="{FF2B5EF4-FFF2-40B4-BE49-F238E27FC236}">
                  <a16:creationId xmlns:a16="http://schemas.microsoft.com/office/drawing/2014/main" id="{3B43676B-B2CD-4489-9847-F0F479AD34F2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8E38D23-CB58-4350-9FDD-842E3C5BF1C9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0705B748-016B-43D5-89C2-8AA907F0AB67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31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8FCB7F-E65F-4AEB-A747-B9E6129ACE84}"/>
              </a:ext>
            </a:extLst>
          </p:cNvPr>
          <p:cNvSpPr/>
          <p:nvPr/>
        </p:nvSpPr>
        <p:spPr>
          <a:xfrm>
            <a:off x="1" y="0"/>
            <a:ext cx="457451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6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1AC8C8-70B3-464F-8C88-A4DABC39F0C7}"/>
              </a:ext>
            </a:extLst>
          </p:cNvPr>
          <p:cNvGrpSpPr/>
          <p:nvPr/>
        </p:nvGrpSpPr>
        <p:grpSpPr>
          <a:xfrm>
            <a:off x="3897191" y="1629919"/>
            <a:ext cx="1341353" cy="2569404"/>
            <a:chOff x="4929203" y="1548735"/>
            <a:chExt cx="2319196" cy="444249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B4D75CF-9A23-48D4-A178-DF30E3F139C0}"/>
                </a:ext>
              </a:extLst>
            </p:cNvPr>
            <p:cNvSpPr/>
            <p:nvPr/>
          </p:nvSpPr>
          <p:spPr>
            <a:xfrm>
              <a:off x="4929203" y="1552574"/>
              <a:ext cx="1157272" cy="4438652"/>
            </a:xfrm>
            <a:custGeom>
              <a:avLst/>
              <a:gdLst>
                <a:gd name="connsiteX0" fmla="*/ 501932 w 1157272"/>
                <a:gd name="connsiteY0" fmla="*/ 4181319 h 4438652"/>
                <a:gd name="connsiteX1" fmla="*/ 491678 w 1157272"/>
                <a:gd name="connsiteY1" fmla="*/ 4218918 h 4438652"/>
                <a:gd name="connsiteX2" fmla="*/ 529765 w 1157272"/>
                <a:gd name="connsiteY2" fmla="*/ 4279956 h 4438652"/>
                <a:gd name="connsiteX3" fmla="*/ 915523 w 1157272"/>
                <a:gd name="connsiteY3" fmla="*/ 4353202 h 4438652"/>
                <a:gd name="connsiteX4" fmla="*/ 925777 w 1157272"/>
                <a:gd name="connsiteY4" fmla="*/ 4327321 h 4438652"/>
                <a:gd name="connsiteX5" fmla="*/ 877924 w 1157272"/>
                <a:gd name="connsiteY5" fmla="*/ 4301930 h 4438652"/>
                <a:gd name="connsiteX6" fmla="*/ 558086 w 1157272"/>
                <a:gd name="connsiteY6" fmla="*/ 4204757 h 4438652"/>
                <a:gd name="connsiteX7" fmla="*/ 501932 w 1157272"/>
                <a:gd name="connsiteY7" fmla="*/ 4181319 h 4438652"/>
                <a:gd name="connsiteX8" fmla="*/ 322725 w 1157272"/>
                <a:gd name="connsiteY8" fmla="*/ 2274016 h 4438652"/>
                <a:gd name="connsiteX9" fmla="*/ 318331 w 1157272"/>
                <a:gd name="connsiteY9" fmla="*/ 2301849 h 4438652"/>
                <a:gd name="connsiteX10" fmla="*/ 332004 w 1157272"/>
                <a:gd name="connsiteY10" fmla="*/ 2664168 h 4438652"/>
                <a:gd name="connsiteX11" fmla="*/ 346164 w 1157272"/>
                <a:gd name="connsiteY11" fmla="*/ 2860954 h 4438652"/>
                <a:gd name="connsiteX12" fmla="*/ 387671 w 1157272"/>
                <a:gd name="connsiteY12" fmla="*/ 3158329 h 4438652"/>
                <a:gd name="connsiteX13" fmla="*/ 423805 w 1157272"/>
                <a:gd name="connsiteY13" fmla="*/ 3360485 h 4438652"/>
                <a:gd name="connsiteX14" fmla="*/ 431618 w 1157272"/>
                <a:gd name="connsiteY14" fmla="*/ 3398084 h 4438652"/>
                <a:gd name="connsiteX15" fmla="*/ 472635 w 1157272"/>
                <a:gd name="connsiteY15" fmla="*/ 2963009 h 4438652"/>
                <a:gd name="connsiteX16" fmla="*/ 484843 w 1157272"/>
                <a:gd name="connsiteY16" fmla="*/ 2676864 h 4438652"/>
                <a:gd name="connsiteX17" fmla="*/ 487285 w 1157272"/>
                <a:gd name="connsiteY17" fmla="*/ 2385836 h 4438652"/>
                <a:gd name="connsiteX18" fmla="*/ 465311 w 1157272"/>
                <a:gd name="connsiteY18" fmla="*/ 2349215 h 4438652"/>
                <a:gd name="connsiteX19" fmla="*/ 348118 w 1157272"/>
                <a:gd name="connsiteY19" fmla="*/ 2284759 h 4438652"/>
                <a:gd name="connsiteX20" fmla="*/ 322725 w 1157272"/>
                <a:gd name="connsiteY20" fmla="*/ 2274016 h 4438652"/>
                <a:gd name="connsiteX21" fmla="*/ 366185 w 1157272"/>
                <a:gd name="connsiteY21" fmla="*/ 1299856 h 4438652"/>
                <a:gd name="connsiteX22" fmla="*/ 326632 w 1157272"/>
                <a:gd name="connsiteY22" fmla="*/ 1629947 h 4438652"/>
                <a:gd name="connsiteX23" fmla="*/ 317843 w 1157272"/>
                <a:gd name="connsiteY23" fmla="*/ 2087485 h 4438652"/>
                <a:gd name="connsiteX24" fmla="*/ 327608 w 1157272"/>
                <a:gd name="connsiteY24" fmla="*/ 2117760 h 4438652"/>
                <a:gd name="connsiteX25" fmla="*/ 488260 w 1157272"/>
                <a:gd name="connsiteY25" fmla="*/ 2226162 h 4438652"/>
                <a:gd name="connsiteX26" fmla="*/ 366185 w 1157272"/>
                <a:gd name="connsiteY26" fmla="*/ 1299856 h 4438652"/>
                <a:gd name="connsiteX27" fmla="*/ 883030 w 1157272"/>
                <a:gd name="connsiteY27" fmla="*/ 0 h 4438652"/>
                <a:gd name="connsiteX28" fmla="*/ 1157272 w 1157272"/>
                <a:gd name="connsiteY28" fmla="*/ 0 h 4438652"/>
                <a:gd name="connsiteX29" fmla="*/ 1157272 w 1157272"/>
                <a:gd name="connsiteY29" fmla="*/ 1031538 h 4438652"/>
                <a:gd name="connsiteX30" fmla="*/ 981076 w 1157272"/>
                <a:gd name="connsiteY30" fmla="*/ 1039593 h 4438652"/>
                <a:gd name="connsiteX31" fmla="*/ 785145 w 1157272"/>
                <a:gd name="connsiteY31" fmla="*/ 1058636 h 4438652"/>
                <a:gd name="connsiteX32" fmla="*/ 478493 w 1157272"/>
                <a:gd name="connsiteY32" fmla="*/ 1144577 h 4438652"/>
                <a:gd name="connsiteX33" fmla="*/ 428197 w 1157272"/>
                <a:gd name="connsiteY33" fmla="*/ 1241749 h 4438652"/>
                <a:gd name="connsiteX34" fmla="*/ 580547 w 1157272"/>
                <a:gd name="connsiteY34" fmla="*/ 1632390 h 4438652"/>
                <a:gd name="connsiteX35" fmla="*/ 664048 w 1157272"/>
                <a:gd name="connsiteY35" fmla="*/ 1673896 h 4438652"/>
                <a:gd name="connsiteX36" fmla="*/ 1081544 w 1157272"/>
                <a:gd name="connsiteY36" fmla="*/ 1648993 h 4438652"/>
                <a:gd name="connsiteX37" fmla="*/ 1157272 w 1157272"/>
                <a:gd name="connsiteY37" fmla="*/ 1649199 h 4438652"/>
                <a:gd name="connsiteX38" fmla="*/ 1157272 w 1157272"/>
                <a:gd name="connsiteY38" fmla="*/ 3256840 h 4438652"/>
                <a:gd name="connsiteX39" fmla="*/ 1043946 w 1157272"/>
                <a:gd name="connsiteY39" fmla="*/ 3251104 h 4438652"/>
                <a:gd name="connsiteX40" fmla="*/ 615218 w 1157272"/>
                <a:gd name="connsiteY40" fmla="*/ 3161259 h 4438652"/>
                <a:gd name="connsiteX41" fmla="*/ 586897 w 1157272"/>
                <a:gd name="connsiteY41" fmla="*/ 3175418 h 4438652"/>
                <a:gd name="connsiteX42" fmla="*/ 561016 w 1157272"/>
                <a:gd name="connsiteY42" fmla="*/ 3274056 h 4438652"/>
                <a:gd name="connsiteX43" fmla="*/ 521464 w 1157272"/>
                <a:gd name="connsiteY43" fmla="*/ 3550922 h 4438652"/>
                <a:gd name="connsiteX44" fmla="*/ 592267 w 1157272"/>
                <a:gd name="connsiteY44" fmla="*/ 3686669 h 4438652"/>
                <a:gd name="connsiteX45" fmla="*/ 1037507 w 1157272"/>
                <a:gd name="connsiteY45" fmla="*/ 3812194 h 4438652"/>
                <a:gd name="connsiteX46" fmla="*/ 1157272 w 1157272"/>
                <a:gd name="connsiteY46" fmla="*/ 3818087 h 4438652"/>
                <a:gd name="connsiteX47" fmla="*/ 1157272 w 1157272"/>
                <a:gd name="connsiteY47" fmla="*/ 4438652 h 4438652"/>
                <a:gd name="connsiteX48" fmla="*/ 730193 w 1157272"/>
                <a:gd name="connsiteY48" fmla="*/ 4438652 h 4438652"/>
                <a:gd name="connsiteX49" fmla="*/ 269237 w 1157272"/>
                <a:gd name="connsiteY49" fmla="*/ 3977696 h 4438652"/>
                <a:gd name="connsiteX50" fmla="*/ 269237 w 1157272"/>
                <a:gd name="connsiteY50" fmla="*/ 1360894 h 4438652"/>
                <a:gd name="connsiteX51" fmla="*/ 101261 w 1157272"/>
                <a:gd name="connsiteY51" fmla="*/ 1458066 h 4438652"/>
                <a:gd name="connsiteX52" fmla="*/ 9949 w 1157272"/>
                <a:gd name="connsiteY52" fmla="*/ 1433650 h 4438652"/>
                <a:gd name="connsiteX53" fmla="*/ 8973 w 1157272"/>
                <a:gd name="connsiteY53" fmla="*/ 1432186 h 4438652"/>
                <a:gd name="connsiteX54" fmla="*/ 33388 w 1157272"/>
                <a:gd name="connsiteY54" fmla="*/ 1340874 h 4438652"/>
                <a:gd name="connsiteX55" fmla="*/ 269237 w 1157272"/>
                <a:gd name="connsiteY55" fmla="*/ 1205126 h 4438652"/>
                <a:gd name="connsiteX56" fmla="*/ 269237 w 1157272"/>
                <a:gd name="connsiteY56" fmla="*/ 613794 h 4438652"/>
                <a:gd name="connsiteX57" fmla="*/ 883030 w 1157272"/>
                <a:gd name="connsiteY57" fmla="*/ 0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57272" h="4438652">
                  <a:moveTo>
                    <a:pt x="501932" y="4181319"/>
                  </a:moveTo>
                  <a:cubicBezTo>
                    <a:pt x="485818" y="4190108"/>
                    <a:pt x="493142" y="4206710"/>
                    <a:pt x="491678" y="4218918"/>
                  </a:cubicBezTo>
                  <a:cubicBezTo>
                    <a:pt x="491678" y="4254565"/>
                    <a:pt x="488260" y="4268725"/>
                    <a:pt x="529765" y="4279956"/>
                  </a:cubicBezTo>
                  <a:cubicBezTo>
                    <a:pt x="666001" y="4316091"/>
                    <a:pt x="775380" y="4339529"/>
                    <a:pt x="915523" y="4353202"/>
                  </a:cubicBezTo>
                  <a:cubicBezTo>
                    <a:pt x="935055" y="4355154"/>
                    <a:pt x="931637" y="4341970"/>
                    <a:pt x="925777" y="4327321"/>
                  </a:cubicBezTo>
                  <a:cubicBezTo>
                    <a:pt x="916011" y="4302417"/>
                    <a:pt x="898920" y="4302906"/>
                    <a:pt x="877924" y="4301930"/>
                  </a:cubicBezTo>
                  <a:cubicBezTo>
                    <a:pt x="744129" y="4283862"/>
                    <a:pt x="688950" y="4267261"/>
                    <a:pt x="558086" y="4204757"/>
                  </a:cubicBezTo>
                  <a:cubicBezTo>
                    <a:pt x="546368" y="4197433"/>
                    <a:pt x="517557" y="4173017"/>
                    <a:pt x="501932" y="4181319"/>
                  </a:cubicBezTo>
                  <a:close/>
                  <a:moveTo>
                    <a:pt x="322725" y="2274016"/>
                  </a:moveTo>
                  <a:cubicBezTo>
                    <a:pt x="313449" y="2279875"/>
                    <a:pt x="317843" y="2292571"/>
                    <a:pt x="318331" y="2301849"/>
                  </a:cubicBezTo>
                  <a:cubicBezTo>
                    <a:pt x="322725" y="2425877"/>
                    <a:pt x="326145" y="2540140"/>
                    <a:pt x="332004" y="2664168"/>
                  </a:cubicBezTo>
                  <a:cubicBezTo>
                    <a:pt x="334933" y="2730088"/>
                    <a:pt x="340305" y="2795521"/>
                    <a:pt x="346164" y="2860954"/>
                  </a:cubicBezTo>
                  <a:cubicBezTo>
                    <a:pt x="355442" y="2960079"/>
                    <a:pt x="376440" y="3059204"/>
                    <a:pt x="387671" y="3158329"/>
                  </a:cubicBezTo>
                  <a:cubicBezTo>
                    <a:pt x="396949" y="3240851"/>
                    <a:pt x="407203" y="3274056"/>
                    <a:pt x="423805" y="3360485"/>
                  </a:cubicBezTo>
                  <a:cubicBezTo>
                    <a:pt x="429176" y="3352672"/>
                    <a:pt x="431618" y="3400038"/>
                    <a:pt x="431618" y="3398084"/>
                  </a:cubicBezTo>
                  <a:cubicBezTo>
                    <a:pt x="452126" y="3253547"/>
                    <a:pt x="462381" y="3108033"/>
                    <a:pt x="472635" y="2963009"/>
                  </a:cubicBezTo>
                  <a:cubicBezTo>
                    <a:pt x="479471" y="2867790"/>
                    <a:pt x="480449" y="2772083"/>
                    <a:pt x="484843" y="2676864"/>
                  </a:cubicBezTo>
                  <a:cubicBezTo>
                    <a:pt x="490215" y="2576762"/>
                    <a:pt x="486307" y="2485939"/>
                    <a:pt x="487285" y="2385836"/>
                  </a:cubicBezTo>
                  <a:cubicBezTo>
                    <a:pt x="487285" y="2367770"/>
                    <a:pt x="480449" y="2357515"/>
                    <a:pt x="465311" y="2349215"/>
                  </a:cubicBezTo>
                  <a:cubicBezTo>
                    <a:pt x="429176" y="2328217"/>
                    <a:pt x="384253" y="2305756"/>
                    <a:pt x="348118" y="2284759"/>
                  </a:cubicBezTo>
                  <a:cubicBezTo>
                    <a:pt x="340305" y="2280364"/>
                    <a:pt x="332493" y="2268156"/>
                    <a:pt x="322725" y="2274016"/>
                  </a:cubicBezTo>
                  <a:close/>
                  <a:moveTo>
                    <a:pt x="366185" y="1299856"/>
                  </a:moveTo>
                  <a:cubicBezTo>
                    <a:pt x="344698" y="1415583"/>
                    <a:pt x="330051" y="1513243"/>
                    <a:pt x="326632" y="1629947"/>
                  </a:cubicBezTo>
                  <a:cubicBezTo>
                    <a:pt x="322237" y="1787179"/>
                    <a:pt x="313937" y="1929764"/>
                    <a:pt x="317843" y="2087485"/>
                  </a:cubicBezTo>
                  <a:cubicBezTo>
                    <a:pt x="318331" y="2098716"/>
                    <a:pt x="317355" y="2109946"/>
                    <a:pt x="327608" y="2117760"/>
                  </a:cubicBezTo>
                  <a:cubicBezTo>
                    <a:pt x="375463" y="2152429"/>
                    <a:pt x="433082" y="2186610"/>
                    <a:pt x="488260" y="2226162"/>
                  </a:cubicBezTo>
                  <a:cubicBezTo>
                    <a:pt x="480934" y="1895094"/>
                    <a:pt x="460427" y="1609927"/>
                    <a:pt x="366185" y="1299856"/>
                  </a:cubicBezTo>
                  <a:close/>
                  <a:moveTo>
                    <a:pt x="883030" y="0"/>
                  </a:moveTo>
                  <a:lnTo>
                    <a:pt x="1157272" y="0"/>
                  </a:lnTo>
                  <a:lnTo>
                    <a:pt x="1157272" y="1031538"/>
                  </a:lnTo>
                  <a:lnTo>
                    <a:pt x="981076" y="1039593"/>
                  </a:lnTo>
                  <a:cubicBezTo>
                    <a:pt x="916010" y="1043255"/>
                    <a:pt x="850333" y="1048626"/>
                    <a:pt x="785145" y="1058636"/>
                  </a:cubicBezTo>
                  <a:cubicBezTo>
                    <a:pt x="679672" y="1074750"/>
                    <a:pt x="575176" y="1096235"/>
                    <a:pt x="478493" y="1144577"/>
                  </a:cubicBezTo>
                  <a:cubicBezTo>
                    <a:pt x="436987" y="1165575"/>
                    <a:pt x="420873" y="1197314"/>
                    <a:pt x="428197" y="1241749"/>
                  </a:cubicBezTo>
                  <a:cubicBezTo>
                    <a:pt x="450171" y="1374567"/>
                    <a:pt x="501931" y="1523987"/>
                    <a:pt x="580547" y="1632390"/>
                  </a:cubicBezTo>
                  <a:cubicBezTo>
                    <a:pt x="601056" y="1660713"/>
                    <a:pt x="629378" y="1678291"/>
                    <a:pt x="664048" y="1673896"/>
                  </a:cubicBezTo>
                  <a:cubicBezTo>
                    <a:pt x="802724" y="1656317"/>
                    <a:pt x="942378" y="1655341"/>
                    <a:pt x="1081544" y="1648993"/>
                  </a:cubicBezTo>
                  <a:lnTo>
                    <a:pt x="1157272" y="1649199"/>
                  </a:lnTo>
                  <a:lnTo>
                    <a:pt x="1157272" y="3256840"/>
                  </a:lnTo>
                  <a:lnTo>
                    <a:pt x="1043946" y="3251104"/>
                  </a:lnTo>
                  <a:cubicBezTo>
                    <a:pt x="895991" y="3237432"/>
                    <a:pt x="751454" y="3224249"/>
                    <a:pt x="615218" y="3161259"/>
                  </a:cubicBezTo>
                  <a:cubicBezTo>
                    <a:pt x="599592" y="3153933"/>
                    <a:pt x="590803" y="3158329"/>
                    <a:pt x="586897" y="3175418"/>
                  </a:cubicBezTo>
                  <a:cubicBezTo>
                    <a:pt x="578595" y="3208623"/>
                    <a:pt x="567853" y="3240851"/>
                    <a:pt x="561016" y="3274056"/>
                  </a:cubicBezTo>
                  <a:cubicBezTo>
                    <a:pt x="541484" y="3365367"/>
                    <a:pt x="532207" y="3458144"/>
                    <a:pt x="521464" y="3550922"/>
                  </a:cubicBezTo>
                  <a:cubicBezTo>
                    <a:pt x="514139" y="3614401"/>
                    <a:pt x="535624" y="3659324"/>
                    <a:pt x="592267" y="3686669"/>
                  </a:cubicBezTo>
                  <a:cubicBezTo>
                    <a:pt x="731068" y="3754055"/>
                    <a:pt x="875635" y="3795622"/>
                    <a:pt x="1037507" y="3812194"/>
                  </a:cubicBezTo>
                  <a:lnTo>
                    <a:pt x="1157272" y="3818087"/>
                  </a:lnTo>
                  <a:lnTo>
                    <a:pt x="1157272" y="4438652"/>
                  </a:lnTo>
                  <a:lnTo>
                    <a:pt x="730193" y="4438652"/>
                  </a:lnTo>
                  <a:cubicBezTo>
                    <a:pt x="476764" y="4438652"/>
                    <a:pt x="269237" y="4231125"/>
                    <a:pt x="269237" y="3977696"/>
                  </a:cubicBezTo>
                  <a:lnTo>
                    <a:pt x="269237" y="1360894"/>
                  </a:lnTo>
                  <a:lnTo>
                    <a:pt x="101261" y="1458066"/>
                  </a:lnTo>
                  <a:cubicBezTo>
                    <a:pt x="69522" y="1476621"/>
                    <a:pt x="28505" y="1465390"/>
                    <a:pt x="9949" y="1433650"/>
                  </a:cubicBezTo>
                  <a:lnTo>
                    <a:pt x="8973" y="1432186"/>
                  </a:lnTo>
                  <a:cubicBezTo>
                    <a:pt x="-9583" y="1400446"/>
                    <a:pt x="1648" y="1359429"/>
                    <a:pt x="33388" y="1340874"/>
                  </a:cubicBezTo>
                  <a:lnTo>
                    <a:pt x="269237" y="1205126"/>
                  </a:lnTo>
                  <a:lnTo>
                    <a:pt x="269237" y="613794"/>
                  </a:lnTo>
                  <a:cubicBezTo>
                    <a:pt x="269237" y="276378"/>
                    <a:pt x="545614" y="0"/>
                    <a:pt x="883030" y="0"/>
                  </a:cubicBezTo>
                  <a:close/>
                </a:path>
              </a:pathLst>
            </a:custGeom>
            <a:solidFill>
              <a:schemeClr val="accent6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5382F19-A71A-486D-B0E8-C12A2579CA7D}"/>
                </a:ext>
              </a:extLst>
            </p:cNvPr>
            <p:cNvSpPr/>
            <p:nvPr/>
          </p:nvSpPr>
          <p:spPr>
            <a:xfrm>
              <a:off x="6090490" y="1548735"/>
              <a:ext cx="1157909" cy="4438652"/>
            </a:xfrm>
            <a:custGeom>
              <a:avLst/>
              <a:gdLst>
                <a:gd name="connsiteX0" fmla="*/ 698718 w 1157909"/>
                <a:gd name="connsiteY0" fmla="*/ 4181319 h 4438652"/>
                <a:gd name="connsiteX1" fmla="*/ 642563 w 1157909"/>
                <a:gd name="connsiteY1" fmla="*/ 4204757 h 4438652"/>
                <a:gd name="connsiteX2" fmla="*/ 322727 w 1157909"/>
                <a:gd name="connsiteY2" fmla="*/ 4301929 h 4438652"/>
                <a:gd name="connsiteX3" fmla="*/ 274872 w 1157909"/>
                <a:gd name="connsiteY3" fmla="*/ 4326833 h 4438652"/>
                <a:gd name="connsiteX4" fmla="*/ 285128 w 1157909"/>
                <a:gd name="connsiteY4" fmla="*/ 4352713 h 4438652"/>
                <a:gd name="connsiteX5" fmla="*/ 670885 w 1157909"/>
                <a:gd name="connsiteY5" fmla="*/ 4279468 h 4438652"/>
                <a:gd name="connsiteX6" fmla="*/ 708971 w 1157909"/>
                <a:gd name="connsiteY6" fmla="*/ 4218430 h 4438652"/>
                <a:gd name="connsiteX7" fmla="*/ 698718 w 1157909"/>
                <a:gd name="connsiteY7" fmla="*/ 4181319 h 4438652"/>
                <a:gd name="connsiteX8" fmla="*/ 871821 w 1157909"/>
                <a:gd name="connsiteY8" fmla="*/ 2275665 h 4438652"/>
                <a:gd name="connsiteX9" fmla="*/ 854974 w 1157909"/>
                <a:gd name="connsiteY9" fmla="*/ 2279388 h 4438652"/>
                <a:gd name="connsiteX10" fmla="*/ 720691 w 1157909"/>
                <a:gd name="connsiteY10" fmla="*/ 2354097 h 4438652"/>
                <a:gd name="connsiteX11" fmla="*/ 706042 w 1157909"/>
                <a:gd name="connsiteY11" fmla="*/ 2381443 h 4438652"/>
                <a:gd name="connsiteX12" fmla="*/ 708484 w 1157909"/>
                <a:gd name="connsiteY12" fmla="*/ 2565533 h 4438652"/>
                <a:gd name="connsiteX13" fmla="*/ 717761 w 1157909"/>
                <a:gd name="connsiteY13" fmla="*/ 2816030 h 4438652"/>
                <a:gd name="connsiteX14" fmla="*/ 731433 w 1157909"/>
                <a:gd name="connsiteY14" fmla="*/ 3056275 h 4438652"/>
                <a:gd name="connsiteX15" fmla="*/ 768546 w 1157909"/>
                <a:gd name="connsiteY15" fmla="*/ 3376599 h 4438652"/>
                <a:gd name="connsiteX16" fmla="*/ 778311 w 1157909"/>
                <a:gd name="connsiteY16" fmla="*/ 3379041 h 4438652"/>
                <a:gd name="connsiteX17" fmla="*/ 809563 w 1157909"/>
                <a:gd name="connsiteY17" fmla="*/ 3153934 h 4438652"/>
                <a:gd name="connsiteX18" fmla="*/ 847650 w 1157909"/>
                <a:gd name="connsiteY18" fmla="*/ 2872184 h 4438652"/>
                <a:gd name="connsiteX19" fmla="*/ 863276 w 1157909"/>
                <a:gd name="connsiteY19" fmla="*/ 2648543 h 4438652"/>
                <a:gd name="connsiteX20" fmla="*/ 875483 w 1157909"/>
                <a:gd name="connsiteY20" fmla="*/ 2292084 h 4438652"/>
                <a:gd name="connsiteX21" fmla="*/ 871821 w 1157909"/>
                <a:gd name="connsiteY21" fmla="*/ 2275665 h 4438652"/>
                <a:gd name="connsiteX22" fmla="*/ 828607 w 1157909"/>
                <a:gd name="connsiteY22" fmla="*/ 1298880 h 4438652"/>
                <a:gd name="connsiteX23" fmla="*/ 774404 w 1157909"/>
                <a:gd name="connsiteY23" fmla="*/ 1494200 h 4438652"/>
                <a:gd name="connsiteX24" fmla="*/ 732411 w 1157909"/>
                <a:gd name="connsiteY24" fmla="*/ 1796946 h 4438652"/>
                <a:gd name="connsiteX25" fmla="*/ 716786 w 1157909"/>
                <a:gd name="connsiteY25" fmla="*/ 1985430 h 4438652"/>
                <a:gd name="connsiteX26" fmla="*/ 706530 w 1157909"/>
                <a:gd name="connsiteY26" fmla="*/ 2202724 h 4438652"/>
                <a:gd name="connsiteX27" fmla="*/ 728993 w 1157909"/>
                <a:gd name="connsiteY27" fmla="*/ 2213467 h 4438652"/>
                <a:gd name="connsiteX28" fmla="*/ 853510 w 1157909"/>
                <a:gd name="connsiteY28" fmla="*/ 2129967 h 4438652"/>
                <a:gd name="connsiteX29" fmla="*/ 875484 w 1157909"/>
                <a:gd name="connsiteY29" fmla="*/ 2078207 h 4438652"/>
                <a:gd name="connsiteX30" fmla="*/ 867671 w 1157909"/>
                <a:gd name="connsiteY30" fmla="*/ 1557679 h 4438652"/>
                <a:gd name="connsiteX31" fmla="*/ 843744 w 1157909"/>
                <a:gd name="connsiteY31" fmla="*/ 1367242 h 4438652"/>
                <a:gd name="connsiteX32" fmla="*/ 828607 w 1157909"/>
                <a:gd name="connsiteY32" fmla="*/ 1298880 h 4438652"/>
                <a:gd name="connsiteX33" fmla="*/ 0 w 1157909"/>
                <a:gd name="connsiteY33" fmla="*/ 0 h 4438652"/>
                <a:gd name="connsiteX34" fmla="*/ 344923 w 1157909"/>
                <a:gd name="connsiteY34" fmla="*/ 0 h 4438652"/>
                <a:gd name="connsiteX35" fmla="*/ 958717 w 1157909"/>
                <a:gd name="connsiteY35" fmla="*/ 613794 h 4438652"/>
                <a:gd name="connsiteX36" fmla="*/ 958717 w 1157909"/>
                <a:gd name="connsiteY36" fmla="*/ 1245166 h 4438652"/>
                <a:gd name="connsiteX37" fmla="*/ 1124739 w 1157909"/>
                <a:gd name="connsiteY37" fmla="*/ 1340874 h 4438652"/>
                <a:gd name="connsiteX38" fmla="*/ 1149154 w 1157909"/>
                <a:gd name="connsiteY38" fmla="*/ 1432186 h 4438652"/>
                <a:gd name="connsiteX39" fmla="*/ 1148177 w 1157909"/>
                <a:gd name="connsiteY39" fmla="*/ 1433650 h 4438652"/>
                <a:gd name="connsiteX40" fmla="*/ 1056865 w 1157909"/>
                <a:gd name="connsiteY40" fmla="*/ 1458066 h 4438652"/>
                <a:gd name="connsiteX41" fmla="*/ 958229 w 1157909"/>
                <a:gd name="connsiteY41" fmla="*/ 1401423 h 4438652"/>
                <a:gd name="connsiteX42" fmla="*/ 958229 w 1157909"/>
                <a:gd name="connsiteY42" fmla="*/ 3977696 h 4438652"/>
                <a:gd name="connsiteX43" fmla="*/ 497273 w 1157909"/>
                <a:gd name="connsiteY43" fmla="*/ 4438652 h 4438652"/>
                <a:gd name="connsiteX44" fmla="*/ 0 w 1157909"/>
                <a:gd name="connsiteY44" fmla="*/ 4438652 h 4438652"/>
                <a:gd name="connsiteX45" fmla="*/ 0 w 1157909"/>
                <a:gd name="connsiteY45" fmla="*/ 3818087 h 4438652"/>
                <a:gd name="connsiteX46" fmla="*/ 48301 w 1157909"/>
                <a:gd name="connsiteY46" fmla="*/ 3820464 h 4438652"/>
                <a:gd name="connsiteX47" fmla="*/ 260225 w 1157909"/>
                <a:gd name="connsiteY47" fmla="*/ 3798978 h 4438652"/>
                <a:gd name="connsiteX48" fmla="*/ 616197 w 1157909"/>
                <a:gd name="connsiteY48" fmla="*/ 3681787 h 4438652"/>
                <a:gd name="connsiteX49" fmla="*/ 673816 w 1157909"/>
                <a:gd name="connsiteY49" fmla="*/ 3581196 h 4438652"/>
                <a:gd name="connsiteX50" fmla="*/ 667468 w 1157909"/>
                <a:gd name="connsiteY50" fmla="*/ 3482559 h 4438652"/>
                <a:gd name="connsiteX51" fmla="*/ 610337 w 1157909"/>
                <a:gd name="connsiteY51" fmla="*/ 3175906 h 4438652"/>
                <a:gd name="connsiteX52" fmla="*/ 598740 w 1157909"/>
                <a:gd name="connsiteY52" fmla="*/ 3158205 h 4438652"/>
                <a:gd name="connsiteX53" fmla="*/ 579086 w 1157909"/>
                <a:gd name="connsiteY53" fmla="*/ 3163211 h 4438652"/>
                <a:gd name="connsiteX54" fmla="*/ 64423 w 1157909"/>
                <a:gd name="connsiteY54" fmla="*/ 3260100 h 4438652"/>
                <a:gd name="connsiteX55" fmla="*/ 0 w 1157909"/>
                <a:gd name="connsiteY55" fmla="*/ 3256840 h 4438652"/>
                <a:gd name="connsiteX56" fmla="*/ 0 w 1157909"/>
                <a:gd name="connsiteY56" fmla="*/ 1649199 h 4438652"/>
                <a:gd name="connsiteX57" fmla="*/ 148402 w 1157909"/>
                <a:gd name="connsiteY57" fmla="*/ 1649603 h 4438652"/>
                <a:gd name="connsiteX58" fmla="*/ 372533 w 1157909"/>
                <a:gd name="connsiteY58" fmla="*/ 1661200 h 4438652"/>
                <a:gd name="connsiteX59" fmla="*/ 530254 w 1157909"/>
                <a:gd name="connsiteY59" fmla="*/ 1673408 h 4438652"/>
                <a:gd name="connsiteX60" fmla="*/ 618636 w 1157909"/>
                <a:gd name="connsiteY60" fmla="*/ 1629460 h 4438652"/>
                <a:gd name="connsiteX61" fmla="*/ 768056 w 1157909"/>
                <a:gd name="connsiteY61" fmla="*/ 1240773 h 4438652"/>
                <a:gd name="connsiteX62" fmla="*/ 723133 w 1157909"/>
                <a:gd name="connsiteY62" fmla="*/ 1145554 h 4438652"/>
                <a:gd name="connsiteX63" fmla="*/ 593244 w 1157909"/>
                <a:gd name="connsiteY63" fmla="*/ 1097211 h 4438652"/>
                <a:gd name="connsiteX64" fmla="*/ 16073 w 1157909"/>
                <a:gd name="connsiteY64" fmla="*/ 1030803 h 4438652"/>
                <a:gd name="connsiteX65" fmla="*/ 0 w 1157909"/>
                <a:gd name="connsiteY65" fmla="*/ 1031538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57909" h="4438652">
                  <a:moveTo>
                    <a:pt x="698718" y="4181319"/>
                  </a:moveTo>
                  <a:cubicBezTo>
                    <a:pt x="683580" y="4173017"/>
                    <a:pt x="654771" y="4197921"/>
                    <a:pt x="642563" y="4204757"/>
                  </a:cubicBezTo>
                  <a:cubicBezTo>
                    <a:pt x="511699" y="4267260"/>
                    <a:pt x="456032" y="4283862"/>
                    <a:pt x="322727" y="4301929"/>
                  </a:cubicBezTo>
                  <a:cubicBezTo>
                    <a:pt x="301729" y="4302906"/>
                    <a:pt x="284638" y="4302417"/>
                    <a:pt x="274872" y="4326833"/>
                  </a:cubicBezTo>
                  <a:cubicBezTo>
                    <a:pt x="269012" y="4341482"/>
                    <a:pt x="265594" y="4354666"/>
                    <a:pt x="285128" y="4352713"/>
                  </a:cubicBezTo>
                  <a:cubicBezTo>
                    <a:pt x="425269" y="4339041"/>
                    <a:pt x="534648" y="4315602"/>
                    <a:pt x="670885" y="4279468"/>
                  </a:cubicBezTo>
                  <a:cubicBezTo>
                    <a:pt x="712389" y="4268725"/>
                    <a:pt x="708971" y="4254565"/>
                    <a:pt x="708971" y="4218430"/>
                  </a:cubicBezTo>
                  <a:cubicBezTo>
                    <a:pt x="707507" y="4206710"/>
                    <a:pt x="715319" y="4189620"/>
                    <a:pt x="698718" y="4181319"/>
                  </a:cubicBezTo>
                  <a:close/>
                  <a:moveTo>
                    <a:pt x="871821" y="2275665"/>
                  </a:moveTo>
                  <a:cubicBezTo>
                    <a:pt x="869013" y="2273040"/>
                    <a:pt x="864008" y="2273772"/>
                    <a:pt x="854974" y="2279388"/>
                  </a:cubicBezTo>
                  <a:cubicBezTo>
                    <a:pt x="813957" y="2304779"/>
                    <a:pt x="762686" y="2329683"/>
                    <a:pt x="720691" y="2354097"/>
                  </a:cubicBezTo>
                  <a:cubicBezTo>
                    <a:pt x="709460" y="2360445"/>
                    <a:pt x="706042" y="2369235"/>
                    <a:pt x="706042" y="2381443"/>
                  </a:cubicBezTo>
                  <a:cubicBezTo>
                    <a:pt x="706530" y="2442968"/>
                    <a:pt x="702624" y="2504495"/>
                    <a:pt x="708484" y="2565533"/>
                  </a:cubicBezTo>
                  <a:cubicBezTo>
                    <a:pt x="717273" y="2652450"/>
                    <a:pt x="709949" y="2729602"/>
                    <a:pt x="717761" y="2816030"/>
                  </a:cubicBezTo>
                  <a:cubicBezTo>
                    <a:pt x="724598" y="2895623"/>
                    <a:pt x="727039" y="2976193"/>
                    <a:pt x="731433" y="3056275"/>
                  </a:cubicBezTo>
                  <a:cubicBezTo>
                    <a:pt x="738759" y="3176885"/>
                    <a:pt x="750966" y="3247687"/>
                    <a:pt x="768546" y="3376599"/>
                  </a:cubicBezTo>
                  <a:cubicBezTo>
                    <a:pt x="772940" y="3355114"/>
                    <a:pt x="776358" y="3391736"/>
                    <a:pt x="778311" y="3379041"/>
                  </a:cubicBezTo>
                  <a:cubicBezTo>
                    <a:pt x="789054" y="3304331"/>
                    <a:pt x="800773" y="3229133"/>
                    <a:pt x="809563" y="3153934"/>
                  </a:cubicBezTo>
                  <a:cubicBezTo>
                    <a:pt x="820305" y="3060180"/>
                    <a:pt x="839838" y="2966427"/>
                    <a:pt x="847650" y="2872184"/>
                  </a:cubicBezTo>
                  <a:cubicBezTo>
                    <a:pt x="853998" y="2797962"/>
                    <a:pt x="858392" y="2723253"/>
                    <a:pt x="863276" y="2648543"/>
                  </a:cubicBezTo>
                  <a:cubicBezTo>
                    <a:pt x="871577" y="2526468"/>
                    <a:pt x="875483" y="2414159"/>
                    <a:pt x="875483" y="2292084"/>
                  </a:cubicBezTo>
                  <a:cubicBezTo>
                    <a:pt x="875239" y="2284271"/>
                    <a:pt x="874629" y="2278289"/>
                    <a:pt x="871821" y="2275665"/>
                  </a:cubicBezTo>
                  <a:close/>
                  <a:moveTo>
                    <a:pt x="828607" y="1298880"/>
                  </a:moveTo>
                  <a:cubicBezTo>
                    <a:pt x="805168" y="1374566"/>
                    <a:pt x="788078" y="1423885"/>
                    <a:pt x="774404" y="1494200"/>
                  </a:cubicBezTo>
                  <a:cubicBezTo>
                    <a:pt x="754873" y="1594302"/>
                    <a:pt x="742177" y="1695380"/>
                    <a:pt x="732411" y="1796946"/>
                  </a:cubicBezTo>
                  <a:cubicBezTo>
                    <a:pt x="726063" y="1864331"/>
                    <a:pt x="722645" y="1917556"/>
                    <a:pt x="716786" y="1985430"/>
                  </a:cubicBezTo>
                  <a:cubicBezTo>
                    <a:pt x="710438" y="2057698"/>
                    <a:pt x="716786" y="2130456"/>
                    <a:pt x="706530" y="2202724"/>
                  </a:cubicBezTo>
                  <a:cubicBezTo>
                    <a:pt x="703600" y="2224209"/>
                    <a:pt x="713856" y="2224699"/>
                    <a:pt x="728993" y="2213467"/>
                  </a:cubicBezTo>
                  <a:cubicBezTo>
                    <a:pt x="767080" y="2185146"/>
                    <a:pt x="814935" y="2157313"/>
                    <a:pt x="853510" y="2129967"/>
                  </a:cubicBezTo>
                  <a:cubicBezTo>
                    <a:pt x="871578" y="2116784"/>
                    <a:pt x="875484" y="2099693"/>
                    <a:pt x="875484" y="2078207"/>
                  </a:cubicBezTo>
                  <a:cubicBezTo>
                    <a:pt x="874996" y="1899489"/>
                    <a:pt x="875972" y="1735909"/>
                    <a:pt x="867671" y="1557679"/>
                  </a:cubicBezTo>
                  <a:cubicBezTo>
                    <a:pt x="864742" y="1494200"/>
                    <a:pt x="851556" y="1430232"/>
                    <a:pt x="843744" y="1367242"/>
                  </a:cubicBezTo>
                  <a:cubicBezTo>
                    <a:pt x="840326" y="1340873"/>
                    <a:pt x="844233" y="1331596"/>
                    <a:pt x="828607" y="1298880"/>
                  </a:cubicBezTo>
                  <a:close/>
                  <a:moveTo>
                    <a:pt x="0" y="0"/>
                  </a:moveTo>
                  <a:lnTo>
                    <a:pt x="344923" y="0"/>
                  </a:lnTo>
                  <a:cubicBezTo>
                    <a:pt x="682339" y="0"/>
                    <a:pt x="958229" y="276378"/>
                    <a:pt x="958717" y="613794"/>
                  </a:cubicBezTo>
                  <a:lnTo>
                    <a:pt x="958717" y="1245166"/>
                  </a:lnTo>
                  <a:lnTo>
                    <a:pt x="1124739" y="1340874"/>
                  </a:lnTo>
                  <a:cubicBezTo>
                    <a:pt x="1156479" y="1359429"/>
                    <a:pt x="1167221" y="1400446"/>
                    <a:pt x="1149154" y="1432186"/>
                  </a:cubicBezTo>
                  <a:lnTo>
                    <a:pt x="1148177" y="1433650"/>
                  </a:lnTo>
                  <a:cubicBezTo>
                    <a:pt x="1129622" y="1465390"/>
                    <a:pt x="1088604" y="1476621"/>
                    <a:pt x="1056865" y="1458066"/>
                  </a:cubicBezTo>
                  <a:lnTo>
                    <a:pt x="958229" y="1401423"/>
                  </a:lnTo>
                  <a:lnTo>
                    <a:pt x="958229" y="3977696"/>
                  </a:lnTo>
                  <a:cubicBezTo>
                    <a:pt x="958229" y="4231125"/>
                    <a:pt x="750701" y="4438652"/>
                    <a:pt x="497273" y="4438652"/>
                  </a:cubicBezTo>
                  <a:lnTo>
                    <a:pt x="0" y="4438652"/>
                  </a:lnTo>
                  <a:lnTo>
                    <a:pt x="0" y="3818087"/>
                  </a:lnTo>
                  <a:lnTo>
                    <a:pt x="48301" y="3820464"/>
                  </a:lnTo>
                  <a:cubicBezTo>
                    <a:pt x="102015" y="3824371"/>
                    <a:pt x="181608" y="3813628"/>
                    <a:pt x="260225" y="3798978"/>
                  </a:cubicBezTo>
                  <a:cubicBezTo>
                    <a:pt x="384254" y="3776029"/>
                    <a:pt x="503887" y="3739894"/>
                    <a:pt x="616197" y="3681787"/>
                  </a:cubicBezTo>
                  <a:cubicBezTo>
                    <a:pt x="652330" y="3662742"/>
                    <a:pt x="675281" y="3626121"/>
                    <a:pt x="673816" y="3581196"/>
                  </a:cubicBezTo>
                  <a:cubicBezTo>
                    <a:pt x="672839" y="3547992"/>
                    <a:pt x="670398" y="3515276"/>
                    <a:pt x="667468" y="3482559"/>
                  </a:cubicBezTo>
                  <a:cubicBezTo>
                    <a:pt x="658190" y="3378552"/>
                    <a:pt x="640611" y="3276009"/>
                    <a:pt x="610337" y="3175906"/>
                  </a:cubicBezTo>
                  <a:cubicBezTo>
                    <a:pt x="606919" y="3164676"/>
                    <a:pt x="603500" y="3159549"/>
                    <a:pt x="598740" y="3158205"/>
                  </a:cubicBezTo>
                  <a:cubicBezTo>
                    <a:pt x="593978" y="3156863"/>
                    <a:pt x="587874" y="3159305"/>
                    <a:pt x="579086" y="3163211"/>
                  </a:cubicBezTo>
                  <a:cubicBezTo>
                    <a:pt x="412819" y="3233892"/>
                    <a:pt x="240784" y="3260627"/>
                    <a:pt x="64423" y="3260100"/>
                  </a:cubicBezTo>
                  <a:lnTo>
                    <a:pt x="0" y="3256840"/>
                  </a:lnTo>
                  <a:lnTo>
                    <a:pt x="0" y="1649199"/>
                  </a:lnTo>
                  <a:lnTo>
                    <a:pt x="148402" y="1649603"/>
                  </a:lnTo>
                  <a:cubicBezTo>
                    <a:pt x="223112" y="1652411"/>
                    <a:pt x="297822" y="1657050"/>
                    <a:pt x="372533" y="1661200"/>
                  </a:cubicBezTo>
                  <a:cubicBezTo>
                    <a:pt x="425269" y="1664130"/>
                    <a:pt x="477518" y="1669501"/>
                    <a:pt x="530254" y="1673408"/>
                  </a:cubicBezTo>
                  <a:cubicBezTo>
                    <a:pt x="566387" y="1675850"/>
                    <a:pt x="596174" y="1662177"/>
                    <a:pt x="618636" y="1629460"/>
                  </a:cubicBezTo>
                  <a:cubicBezTo>
                    <a:pt x="693834" y="1520081"/>
                    <a:pt x="747546" y="1373102"/>
                    <a:pt x="768056" y="1240773"/>
                  </a:cubicBezTo>
                  <a:cubicBezTo>
                    <a:pt x="774892" y="1195360"/>
                    <a:pt x="763173" y="1166063"/>
                    <a:pt x="723133" y="1145554"/>
                  </a:cubicBezTo>
                  <a:cubicBezTo>
                    <a:pt x="681626" y="1124556"/>
                    <a:pt x="638167" y="1109908"/>
                    <a:pt x="593244" y="1097211"/>
                  </a:cubicBezTo>
                  <a:cubicBezTo>
                    <a:pt x="406226" y="1044476"/>
                    <a:pt x="214323" y="1038616"/>
                    <a:pt x="16073" y="1030803"/>
                  </a:cubicBezTo>
                  <a:lnTo>
                    <a:pt x="0" y="1031538"/>
                  </a:ln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4206AC4-54F6-4E95-B3B7-754983D7E071}"/>
              </a:ext>
            </a:extLst>
          </p:cNvPr>
          <p:cNvGrpSpPr/>
          <p:nvPr/>
        </p:nvGrpSpPr>
        <p:grpSpPr>
          <a:xfrm>
            <a:off x="2818279" y="1052450"/>
            <a:ext cx="3507443" cy="3724343"/>
            <a:chOff x="3757705" y="1403266"/>
            <a:chExt cx="4676590" cy="4965791"/>
          </a:xfrm>
          <a:solidFill>
            <a:schemeClr val="accent6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EC076D-A5C0-4FCF-9DBD-A20922F2ACCE}"/>
                </a:ext>
              </a:extLst>
            </p:cNvPr>
            <p:cNvGrpSpPr/>
            <p:nvPr/>
          </p:nvGrpSpPr>
          <p:grpSpPr>
            <a:xfrm>
              <a:off x="3757705" y="1555981"/>
              <a:ext cx="4676590" cy="4813076"/>
              <a:chOff x="2585991" y="2445792"/>
              <a:chExt cx="2830016" cy="2912611"/>
            </a:xfrm>
            <a:grpFill/>
          </p:grpSpPr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id="{6DE1DA1D-088E-40FA-A2DB-21EA2935795F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F2B72555-83D5-46B5-9398-8874F162B5DD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907E1D-E86F-49DF-BDF5-3783873B0D55}"/>
                </a:ext>
              </a:extLst>
            </p:cNvPr>
            <p:cNvGrpSpPr/>
            <p:nvPr/>
          </p:nvGrpSpPr>
          <p:grpSpPr>
            <a:xfrm rot="10800000">
              <a:off x="3757705" y="1403266"/>
              <a:ext cx="4676590" cy="4813076"/>
              <a:chOff x="2585991" y="2445792"/>
              <a:chExt cx="2830016" cy="2912611"/>
            </a:xfrm>
            <a:grpFill/>
          </p:grpSpPr>
          <p:sp>
            <p:nvSpPr>
              <p:cNvPr id="11" name="Block Arc 10">
                <a:extLst>
                  <a:ext uri="{FF2B5EF4-FFF2-40B4-BE49-F238E27FC236}">
                    <a16:creationId xmlns:a16="http://schemas.microsoft.com/office/drawing/2014/main" id="{128330D6-8EAC-40DA-985C-7DED4FECA9F6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7A553BF8-E884-4FAE-924D-F8FA283C4E82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Arsitektur IoT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05706CD-B4C2-4A25-99DD-8E195D9AF981}"/>
              </a:ext>
            </a:extLst>
          </p:cNvPr>
          <p:cNvSpPr txBox="1"/>
          <p:nvPr/>
        </p:nvSpPr>
        <p:spPr>
          <a:xfrm>
            <a:off x="394855" y="1689852"/>
            <a:ext cx="166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smtClean="0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rPr>
              <a:t>Content Layer</a:t>
            </a:r>
            <a:endParaRPr lang="ko-KR" altLang="en-US" sz="1600" b="1" dirty="0">
              <a:solidFill>
                <a:schemeClr val="bg1"/>
              </a:solidFill>
              <a:latin typeface="Rockwell" panose="02060603020205020403" pitchFamily="18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D26DF8-4217-4B2B-B4AA-4E17587AF24D}"/>
              </a:ext>
            </a:extLst>
          </p:cNvPr>
          <p:cNvSpPr txBox="1"/>
          <p:nvPr/>
        </p:nvSpPr>
        <p:spPr>
          <a:xfrm>
            <a:off x="597530" y="3080805"/>
            <a:ext cx="1566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smtClean="0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rPr>
              <a:t>Service Layer </a:t>
            </a:r>
            <a:endParaRPr lang="ko-KR" altLang="en-US" sz="1600" b="1" dirty="0">
              <a:solidFill>
                <a:schemeClr val="bg1"/>
              </a:solidFill>
              <a:latin typeface="Rockwell" panose="02060603020205020403" pitchFamily="18" charset="0"/>
              <a:cs typeface="Arial" pitchFamily="34" charset="0"/>
            </a:endParaRPr>
          </a:p>
        </p:txBody>
      </p:sp>
      <p:sp>
        <p:nvSpPr>
          <p:cNvPr id="56" name="Rounded Rectangle 27">
            <a:extLst>
              <a:ext uri="{FF2B5EF4-FFF2-40B4-BE49-F238E27FC236}">
                <a16:creationId xmlns:a16="http://schemas.microsoft.com/office/drawing/2014/main" id="{06174E99-622C-4382-A234-7F82C9BC9C13}"/>
              </a:ext>
            </a:extLst>
          </p:cNvPr>
          <p:cNvSpPr/>
          <p:nvPr/>
        </p:nvSpPr>
        <p:spPr>
          <a:xfrm>
            <a:off x="2214082" y="3154538"/>
            <a:ext cx="259797" cy="1995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7" name="Oval 7">
            <a:extLst>
              <a:ext uri="{FF2B5EF4-FFF2-40B4-BE49-F238E27FC236}">
                <a16:creationId xmlns:a16="http://schemas.microsoft.com/office/drawing/2014/main" id="{4AE3D559-1896-4825-94C6-95BCFB3595C6}"/>
              </a:ext>
            </a:extLst>
          </p:cNvPr>
          <p:cNvSpPr/>
          <p:nvPr/>
        </p:nvSpPr>
        <p:spPr>
          <a:xfrm>
            <a:off x="2234886" y="1713997"/>
            <a:ext cx="290379" cy="2903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1068B52-3D83-42A6-85AD-CBC136B2212B}"/>
              </a:ext>
            </a:extLst>
          </p:cNvPr>
          <p:cNvSpPr txBox="1"/>
          <p:nvPr/>
        </p:nvSpPr>
        <p:spPr>
          <a:xfrm>
            <a:off x="7121367" y="1506281"/>
            <a:ext cx="1848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smtClean="0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rPr>
              <a:t>Network Layer</a:t>
            </a:r>
            <a:endParaRPr lang="ko-KR" altLang="en-US" sz="1600" b="1" dirty="0">
              <a:solidFill>
                <a:schemeClr val="bg1"/>
              </a:solidFill>
              <a:latin typeface="Rockwell" panose="02060603020205020403" pitchFamily="18" charset="0"/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51681BA-4874-491C-B0C4-C608BF7AC88F}"/>
              </a:ext>
            </a:extLst>
          </p:cNvPr>
          <p:cNvSpPr txBox="1"/>
          <p:nvPr/>
        </p:nvSpPr>
        <p:spPr>
          <a:xfrm>
            <a:off x="7123383" y="3016038"/>
            <a:ext cx="161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smtClean="0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rPr>
              <a:t>Device Layer</a:t>
            </a:r>
            <a:endParaRPr lang="ko-KR" altLang="en-US" sz="1600" b="1" dirty="0">
              <a:solidFill>
                <a:schemeClr val="bg1"/>
              </a:solidFill>
              <a:latin typeface="Rockwell" panose="02060603020205020403" pitchFamily="18" charset="0"/>
              <a:cs typeface="Arial" pitchFamily="34" charset="0"/>
            </a:endParaRPr>
          </a:p>
        </p:txBody>
      </p:sp>
      <p:sp>
        <p:nvSpPr>
          <p:cNvPr id="69" name="Round Same Side Corner Rectangle 11">
            <a:extLst>
              <a:ext uri="{FF2B5EF4-FFF2-40B4-BE49-F238E27FC236}">
                <a16:creationId xmlns:a16="http://schemas.microsoft.com/office/drawing/2014/main" id="{84D89DC5-C220-41EF-BE6F-F05C5638BD34}"/>
              </a:ext>
            </a:extLst>
          </p:cNvPr>
          <p:cNvSpPr>
            <a:spLocks noChangeAspect="1"/>
          </p:cNvSpPr>
          <p:nvPr/>
        </p:nvSpPr>
        <p:spPr>
          <a:xfrm rot="9900000">
            <a:off x="6725933" y="3101373"/>
            <a:ext cx="297000" cy="25224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0" name="Block Arc 10">
            <a:extLst>
              <a:ext uri="{FF2B5EF4-FFF2-40B4-BE49-F238E27FC236}">
                <a16:creationId xmlns:a16="http://schemas.microsoft.com/office/drawing/2014/main" id="{646CED11-70F3-4B1B-BF89-659D425DB1D9}"/>
              </a:ext>
            </a:extLst>
          </p:cNvPr>
          <p:cNvSpPr/>
          <p:nvPr/>
        </p:nvSpPr>
        <p:spPr>
          <a:xfrm>
            <a:off x="6698350" y="1722182"/>
            <a:ext cx="326870" cy="22140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5706CD-B4C2-4A25-99DD-8E195D9AF981}"/>
              </a:ext>
            </a:extLst>
          </p:cNvPr>
          <p:cNvSpPr txBox="1"/>
          <p:nvPr/>
        </p:nvSpPr>
        <p:spPr>
          <a:xfrm>
            <a:off x="322028" y="2045396"/>
            <a:ext cx="2270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ko-KR" sz="1200" b="1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rPr>
              <a:t>User interface devices (e.g. computer screens, PoS stations, tablets, smart glasses, smart surfaces)</a:t>
            </a:r>
            <a:endParaRPr lang="ko-KR" altLang="en-US" sz="1200" b="1" dirty="0">
              <a:solidFill>
                <a:schemeClr val="bg1"/>
              </a:solidFill>
              <a:latin typeface="Rockwell" panose="02060603020205020403" pitchFamily="18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5706CD-B4C2-4A25-99DD-8E195D9AF981}"/>
              </a:ext>
            </a:extLst>
          </p:cNvPr>
          <p:cNvSpPr txBox="1"/>
          <p:nvPr/>
        </p:nvSpPr>
        <p:spPr>
          <a:xfrm>
            <a:off x="289639" y="3485338"/>
            <a:ext cx="2270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rPr>
              <a:t>Applications, software to analyze data and transform it into actionable information</a:t>
            </a:r>
            <a:endParaRPr lang="ko-KR" altLang="en-US" sz="1200" b="1" dirty="0">
              <a:solidFill>
                <a:schemeClr val="bg1"/>
              </a:solidFill>
              <a:latin typeface="Rockwell" panose="02060603020205020403" pitchFamily="18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5706CD-B4C2-4A25-99DD-8E195D9AF981}"/>
              </a:ext>
            </a:extLst>
          </p:cNvPr>
          <p:cNvSpPr txBox="1"/>
          <p:nvPr/>
        </p:nvSpPr>
        <p:spPr>
          <a:xfrm>
            <a:off x="6652362" y="3577670"/>
            <a:ext cx="227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rPr>
              <a:t>Communications protocols, Wi-Fi, Bluetooth, LoRa, cellular</a:t>
            </a:r>
            <a:endParaRPr lang="ko-KR" altLang="en-US" sz="1200" b="1" dirty="0">
              <a:solidFill>
                <a:schemeClr val="bg1"/>
              </a:solidFill>
              <a:latin typeface="Rockwell" panose="02060603020205020403" pitchFamily="18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5706CD-B4C2-4A25-99DD-8E195D9AF981}"/>
              </a:ext>
            </a:extLst>
          </p:cNvPr>
          <p:cNvSpPr txBox="1"/>
          <p:nvPr/>
        </p:nvSpPr>
        <p:spPr>
          <a:xfrm>
            <a:off x="6698350" y="2034143"/>
            <a:ext cx="2270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rPr>
              <a:t>Hardware: CPS, machines, sensors</a:t>
            </a:r>
            <a:endParaRPr lang="ko-KR" altLang="en-US" sz="1200" b="1" dirty="0">
              <a:solidFill>
                <a:schemeClr val="bg1"/>
              </a:solidFill>
              <a:latin typeface="Rockwell" panose="02060603020205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727" y="419539"/>
            <a:ext cx="1745673" cy="946200"/>
          </a:xfrm>
        </p:spPr>
        <p:txBody>
          <a:bodyPr/>
          <a:lstStyle/>
          <a:p>
            <a:r>
              <a:rPr lang="en-US" sz="1800" smtClean="0"/>
              <a:t>Arsitektur IOT</a:t>
            </a:r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1020041"/>
            <a:ext cx="57816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727" y="419539"/>
            <a:ext cx="1745673" cy="946200"/>
          </a:xfrm>
        </p:spPr>
        <p:txBody>
          <a:bodyPr/>
          <a:lstStyle/>
          <a:p>
            <a:r>
              <a:rPr lang="en-US" sz="1800" smtClean="0"/>
              <a:t>Arsitektur IOT : NODE</a:t>
            </a:r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1495425"/>
            <a:ext cx="64579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727" y="419539"/>
            <a:ext cx="1745673" cy="946200"/>
          </a:xfrm>
        </p:spPr>
        <p:txBody>
          <a:bodyPr/>
          <a:lstStyle/>
          <a:p>
            <a:r>
              <a:rPr lang="en-US" sz="1800" smtClean="0"/>
              <a:t>Arsitektur IOT : Gateway</a:t>
            </a:r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26" y="1653006"/>
            <a:ext cx="2828925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951" y="1651274"/>
            <a:ext cx="2709430" cy="3513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381" y="1651274"/>
            <a:ext cx="2832603" cy="34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727" y="419539"/>
            <a:ext cx="1745673" cy="946200"/>
          </a:xfrm>
        </p:spPr>
        <p:txBody>
          <a:bodyPr/>
          <a:lstStyle/>
          <a:p>
            <a:r>
              <a:rPr lang="en-US" sz="1800" smtClean="0"/>
              <a:t>Arsitektur IOT : Services</a:t>
            </a:r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3" y="1656051"/>
            <a:ext cx="48291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579" y="222481"/>
            <a:ext cx="5794471" cy="543185"/>
          </a:xfrm>
        </p:spPr>
        <p:txBody>
          <a:bodyPr/>
          <a:lstStyle/>
          <a:p>
            <a:r>
              <a:rPr lang="en-US" smtClean="0">
                <a:solidFill>
                  <a:srgbClr val="589EA5"/>
                </a:solidFill>
                <a:latin typeface="Unica One" charset="0"/>
              </a:rPr>
              <a:t>BASIC TECHNOLOGIES</a:t>
            </a:r>
            <a:endParaRPr lang="en-US" dirty="0">
              <a:solidFill>
                <a:srgbClr val="589EA5"/>
              </a:solidFill>
              <a:latin typeface="Unica One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11038" y="1398920"/>
            <a:ext cx="3051234" cy="3129779"/>
            <a:chOff x="3039638" y="1440484"/>
            <a:chExt cx="3051234" cy="312977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5209E52-DB3E-40D4-A6AC-7674404A5EF1}"/>
                </a:ext>
              </a:extLst>
            </p:cNvPr>
            <p:cNvGrpSpPr/>
            <p:nvPr/>
          </p:nvGrpSpPr>
          <p:grpSpPr>
            <a:xfrm>
              <a:off x="3039638" y="1440484"/>
              <a:ext cx="3051234" cy="3129779"/>
              <a:chOff x="2527882" y="1769366"/>
              <a:chExt cx="4068312" cy="4173038"/>
            </a:xfrm>
            <a:solidFill>
              <a:srgbClr val="295568"/>
            </a:solidFill>
          </p:grpSpPr>
          <p:sp>
            <p:nvSpPr>
              <p:cNvPr id="4" name="Rectangle 8">
                <a:extLst>
                  <a:ext uri="{FF2B5EF4-FFF2-40B4-BE49-F238E27FC236}">
                    <a16:creationId xmlns:a16="http://schemas.microsoft.com/office/drawing/2014/main" id="{F2425DE4-0B7F-4C03-AA9E-987DB04E6EB1}"/>
                  </a:ext>
                </a:extLst>
              </p:cNvPr>
              <p:cNvSpPr/>
              <p:nvPr/>
            </p:nvSpPr>
            <p:spPr>
              <a:xfrm>
                <a:off x="2527882" y="3860800"/>
                <a:ext cx="2044119" cy="2024231"/>
              </a:xfrm>
              <a:custGeom>
                <a:avLst/>
                <a:gdLst/>
                <a:ahLst/>
                <a:cxnLst/>
                <a:rect l="l" t="t" r="r" b="b"/>
                <a:pathLst>
                  <a:path w="2044119" h="2024231">
                    <a:moveTo>
                      <a:pt x="366464" y="0"/>
                    </a:moveTo>
                    <a:lnTo>
                      <a:pt x="556662" y="0"/>
                    </a:lnTo>
                    <a:cubicBezTo>
                      <a:pt x="561251" y="574041"/>
                      <a:pt x="908815" y="1117284"/>
                      <a:pt x="1480062" y="1349474"/>
                    </a:cubicBezTo>
                    <a:cubicBezTo>
                      <a:pt x="1664906" y="1424606"/>
                      <a:pt x="1856123" y="1460241"/>
                      <a:pt x="2044119" y="1459681"/>
                    </a:cubicBezTo>
                    <a:lnTo>
                      <a:pt x="2044119" y="1643731"/>
                    </a:lnTo>
                    <a:cubicBezTo>
                      <a:pt x="1976201" y="1643868"/>
                      <a:pt x="1907852" y="1639074"/>
                      <a:pt x="1839496" y="1629946"/>
                    </a:cubicBezTo>
                    <a:lnTo>
                      <a:pt x="1546504" y="2024231"/>
                    </a:lnTo>
                    <a:lnTo>
                      <a:pt x="955093" y="1783846"/>
                    </a:lnTo>
                    <a:lnTo>
                      <a:pt x="1025507" y="1299093"/>
                    </a:lnTo>
                    <a:cubicBezTo>
                      <a:pt x="905134" y="1209445"/>
                      <a:pt x="799404" y="1105116"/>
                      <a:pt x="713898" y="986746"/>
                    </a:cubicBezTo>
                    <a:lnTo>
                      <a:pt x="719682" y="1004573"/>
                    </a:lnTo>
                    <a:lnTo>
                      <a:pt x="195230" y="1037088"/>
                    </a:lnTo>
                    <a:lnTo>
                      <a:pt x="0" y="435261"/>
                    </a:lnTo>
                    <a:lnTo>
                      <a:pt x="381694" y="2021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5" name="Oval 21">
                <a:extLst>
                  <a:ext uri="{FF2B5EF4-FFF2-40B4-BE49-F238E27FC236}">
                    <a16:creationId xmlns:a16="http://schemas.microsoft.com/office/drawing/2014/main" id="{0B9D5611-D5E5-4652-B270-E29FD02A0977}"/>
                  </a:ext>
                </a:extLst>
              </p:cNvPr>
              <p:cNvSpPr/>
              <p:nvPr/>
            </p:nvSpPr>
            <p:spPr>
              <a:xfrm rot="437364">
                <a:off x="4621552" y="3784736"/>
                <a:ext cx="1916761" cy="2157668"/>
              </a:xfrm>
              <a:custGeom>
                <a:avLst/>
                <a:gdLst/>
                <a:ahLst/>
                <a:cxnLst/>
                <a:rect l="l" t="t" r="r" b="b"/>
                <a:pathLst>
                  <a:path w="1916761" h="2157668">
                    <a:moveTo>
                      <a:pt x="1708415" y="144041"/>
                    </a:moveTo>
                    <a:lnTo>
                      <a:pt x="1725767" y="154715"/>
                    </a:lnTo>
                    <a:lnTo>
                      <a:pt x="1708415" y="150430"/>
                    </a:lnTo>
                    <a:close/>
                    <a:moveTo>
                      <a:pt x="1300025" y="24192"/>
                    </a:moveTo>
                    <a:lnTo>
                      <a:pt x="1489147" y="0"/>
                    </a:lnTo>
                    <a:cubicBezTo>
                      <a:pt x="1500273" y="82796"/>
                      <a:pt x="1504062" y="167059"/>
                      <a:pt x="1500308" y="252054"/>
                    </a:cubicBezTo>
                    <a:lnTo>
                      <a:pt x="1916761" y="480508"/>
                    </a:lnTo>
                    <a:lnTo>
                      <a:pt x="1751401" y="1090339"/>
                    </a:lnTo>
                    <a:lnTo>
                      <a:pt x="1246060" y="1081941"/>
                    </a:lnTo>
                    <a:cubicBezTo>
                      <a:pt x="1182167" y="1187433"/>
                      <a:pt x="1104758" y="1282578"/>
                      <a:pt x="1018020" y="1367515"/>
                    </a:cubicBezTo>
                    <a:lnTo>
                      <a:pt x="1183977" y="1795543"/>
                    </a:lnTo>
                    <a:lnTo>
                      <a:pt x="660625" y="2157668"/>
                    </a:lnTo>
                    <a:lnTo>
                      <a:pt x="452734" y="1979318"/>
                    </a:lnTo>
                    <a:lnTo>
                      <a:pt x="452343" y="1979754"/>
                    </a:lnTo>
                    <a:lnTo>
                      <a:pt x="407306" y="1940346"/>
                    </a:lnTo>
                    <a:lnTo>
                      <a:pt x="263664" y="1817114"/>
                    </a:lnTo>
                    <a:lnTo>
                      <a:pt x="265236" y="1816026"/>
                    </a:lnTo>
                    <a:lnTo>
                      <a:pt x="248277" y="1801186"/>
                    </a:lnTo>
                    <a:cubicBezTo>
                      <a:pt x="175016" y="1821669"/>
                      <a:pt x="99852" y="1836107"/>
                      <a:pt x="23294" y="1843500"/>
                    </a:cubicBezTo>
                    <a:lnTo>
                      <a:pt x="0" y="1661401"/>
                    </a:lnTo>
                    <a:cubicBezTo>
                      <a:pt x="586249" y="1594555"/>
                      <a:pt x="1099236" y="1182477"/>
                      <a:pt x="1261282" y="584868"/>
                    </a:cubicBezTo>
                    <a:cubicBezTo>
                      <a:pt x="1312404" y="396331"/>
                      <a:pt x="1323933" y="206529"/>
                      <a:pt x="1300025" y="241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6" name="Oval 21">
                <a:extLst>
                  <a:ext uri="{FF2B5EF4-FFF2-40B4-BE49-F238E27FC236}">
                    <a16:creationId xmlns:a16="http://schemas.microsoft.com/office/drawing/2014/main" id="{33F8C500-B6D6-43A0-A2B8-3D8D17C094D8}"/>
                  </a:ext>
                </a:extLst>
              </p:cNvPr>
              <p:cNvSpPr/>
              <p:nvPr/>
            </p:nvSpPr>
            <p:spPr>
              <a:xfrm rot="437364">
                <a:off x="2587685" y="1769366"/>
                <a:ext cx="1903947" cy="2166804"/>
              </a:xfrm>
              <a:custGeom>
                <a:avLst/>
                <a:gdLst/>
                <a:ahLst/>
                <a:cxnLst/>
                <a:rect l="l" t="t" r="r" b="b"/>
                <a:pathLst>
                  <a:path w="1903947" h="2166804">
                    <a:moveTo>
                      <a:pt x="1248722" y="0"/>
                    </a:moveTo>
                    <a:lnTo>
                      <a:pt x="1627097" y="360618"/>
                    </a:lnTo>
                    <a:lnTo>
                      <a:pt x="1623294" y="362966"/>
                    </a:lnTo>
                    <a:cubicBezTo>
                      <a:pt x="1706758" y="337014"/>
                      <a:pt x="1792834" y="318893"/>
                      <a:pt x="1880669" y="309126"/>
                    </a:cubicBezTo>
                    <a:lnTo>
                      <a:pt x="1903947" y="491102"/>
                    </a:lnTo>
                    <a:cubicBezTo>
                      <a:pt x="1322097" y="562522"/>
                      <a:pt x="814151" y="973268"/>
                      <a:pt x="653054" y="1567381"/>
                    </a:cubicBezTo>
                    <a:cubicBezTo>
                      <a:pt x="600572" y="1760932"/>
                      <a:pt x="589817" y="1955818"/>
                      <a:pt x="615630" y="2142672"/>
                    </a:cubicBezTo>
                    <a:lnTo>
                      <a:pt x="426969" y="2166804"/>
                    </a:lnTo>
                    <a:cubicBezTo>
                      <a:pt x="416234" y="2094458"/>
                      <a:pt x="410995" y="2020927"/>
                      <a:pt x="410980" y="1946726"/>
                    </a:cubicBezTo>
                    <a:lnTo>
                      <a:pt x="0" y="1721274"/>
                    </a:lnTo>
                    <a:lnTo>
                      <a:pt x="165358" y="1111442"/>
                    </a:lnTo>
                    <a:lnTo>
                      <a:pt x="636319" y="1119271"/>
                    </a:lnTo>
                    <a:cubicBezTo>
                      <a:pt x="700213" y="1007851"/>
                      <a:pt x="777366" y="906262"/>
                      <a:pt x="864645" y="815331"/>
                    </a:cubicBezTo>
                    <a:lnTo>
                      <a:pt x="706904" y="3345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7" name="Rectangle 15">
                <a:extLst>
                  <a:ext uri="{FF2B5EF4-FFF2-40B4-BE49-F238E27FC236}">
                    <a16:creationId xmlns:a16="http://schemas.microsoft.com/office/drawing/2014/main" id="{01DDB391-7DED-49D9-A64C-472011E3CA75}"/>
                  </a:ext>
                </a:extLst>
              </p:cNvPr>
              <p:cNvSpPr/>
              <p:nvPr/>
            </p:nvSpPr>
            <p:spPr>
              <a:xfrm>
                <a:off x="4555381" y="1792645"/>
                <a:ext cx="2040813" cy="2068155"/>
              </a:xfrm>
              <a:custGeom>
                <a:avLst/>
                <a:gdLst/>
                <a:ahLst/>
                <a:cxnLst/>
                <a:rect l="l" t="t" r="r" b="b"/>
                <a:pathLst>
                  <a:path w="2040813" h="2068155">
                    <a:moveTo>
                      <a:pt x="520053" y="0"/>
                    </a:moveTo>
                    <a:lnTo>
                      <a:pt x="1111462" y="240384"/>
                    </a:lnTo>
                    <a:lnTo>
                      <a:pt x="1036786" y="754460"/>
                    </a:lnTo>
                    <a:lnTo>
                      <a:pt x="1021317" y="748171"/>
                    </a:lnTo>
                    <a:cubicBezTo>
                      <a:pt x="1142506" y="837417"/>
                      <a:pt x="1249045" y="941474"/>
                      <a:pt x="1335290" y="1059739"/>
                    </a:cubicBezTo>
                    <a:lnTo>
                      <a:pt x="1814020" y="1005063"/>
                    </a:lnTo>
                    <a:lnTo>
                      <a:pt x="2040813" y="1596059"/>
                    </a:lnTo>
                    <a:lnTo>
                      <a:pt x="1672411" y="1848385"/>
                    </a:lnTo>
                    <a:cubicBezTo>
                      <a:pt x="1682906" y="1920885"/>
                      <a:pt x="1688379" y="1994315"/>
                      <a:pt x="1687912" y="2068155"/>
                    </a:cubicBezTo>
                    <a:lnTo>
                      <a:pt x="1497249" y="2068155"/>
                    </a:lnTo>
                    <a:cubicBezTo>
                      <a:pt x="1499106" y="1488724"/>
                      <a:pt x="1150503" y="938186"/>
                      <a:pt x="574393" y="704018"/>
                    </a:cubicBezTo>
                    <a:cubicBezTo>
                      <a:pt x="467666" y="660637"/>
                      <a:pt x="358815" y="630425"/>
                      <a:pt x="249685" y="612618"/>
                    </a:cubicBezTo>
                    <a:cubicBezTo>
                      <a:pt x="213308" y="606683"/>
                      <a:pt x="176901" y="602126"/>
                      <a:pt x="140531" y="598919"/>
                    </a:cubicBezTo>
                    <a:cubicBezTo>
                      <a:pt x="93574" y="594779"/>
                      <a:pt x="46680" y="592889"/>
                      <a:pt x="0" y="593905"/>
                    </a:cubicBezTo>
                    <a:lnTo>
                      <a:pt x="0" y="409496"/>
                    </a:lnTo>
                    <a:cubicBezTo>
                      <a:pt x="74584" y="408781"/>
                      <a:pt x="149703" y="413983"/>
                      <a:pt x="224810" y="424420"/>
                    </a:cubicBezTo>
                    <a:lnTo>
                      <a:pt x="209339" y="4181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EB85692-5D45-4C9F-BBF2-FD6CA02F3257}"/>
                </a:ext>
              </a:extLst>
            </p:cNvPr>
            <p:cNvSpPr/>
            <p:nvPr/>
          </p:nvSpPr>
          <p:spPr>
            <a:xfrm>
              <a:off x="3728592" y="2169437"/>
              <a:ext cx="1671877" cy="167187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10" name="Donut 2">
              <a:extLst>
                <a:ext uri="{FF2B5EF4-FFF2-40B4-BE49-F238E27FC236}">
                  <a16:creationId xmlns:a16="http://schemas.microsoft.com/office/drawing/2014/main" id="{D7FD98A3-E9A7-4CBD-911E-AEE5C1F3CFF1}"/>
                </a:ext>
              </a:extLst>
            </p:cNvPr>
            <p:cNvSpPr/>
            <p:nvPr/>
          </p:nvSpPr>
          <p:spPr>
            <a:xfrm>
              <a:off x="3550485" y="1991330"/>
              <a:ext cx="2028091" cy="2028091"/>
            </a:xfrm>
            <a:prstGeom prst="donut">
              <a:avLst>
                <a:gd name="adj" fmla="val 38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F742EB7-6E7C-4177-B6CB-B126E7A7D026}"/>
                </a:ext>
              </a:extLst>
            </p:cNvPr>
            <p:cNvGrpSpPr/>
            <p:nvPr/>
          </p:nvGrpSpPr>
          <p:grpSpPr>
            <a:xfrm>
              <a:off x="3975452" y="2512898"/>
              <a:ext cx="1267198" cy="630056"/>
              <a:chOff x="6670497" y="4267516"/>
              <a:chExt cx="4190656" cy="2083613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04A1F5B-908A-406A-ACBB-8EB127DAF2D6}"/>
                  </a:ext>
                </a:extLst>
              </p:cNvPr>
              <p:cNvSpPr/>
              <p:nvPr/>
            </p:nvSpPr>
            <p:spPr>
              <a:xfrm>
                <a:off x="6670497" y="4910589"/>
                <a:ext cx="2028518" cy="1440540"/>
              </a:xfrm>
              <a:custGeom>
                <a:avLst/>
                <a:gdLst>
                  <a:gd name="connsiteX0" fmla="*/ 1359605 w 2028518"/>
                  <a:gd name="connsiteY0" fmla="*/ 1366447 h 1440540"/>
                  <a:gd name="connsiteX1" fmla="*/ 1359605 w 2028518"/>
                  <a:gd name="connsiteY1" fmla="*/ 1406271 h 1440540"/>
                  <a:gd name="connsiteX2" fmla="*/ 1942246 w 2028518"/>
                  <a:gd name="connsiteY2" fmla="*/ 1406271 h 1440540"/>
                  <a:gd name="connsiteX3" fmla="*/ 1942246 w 2028518"/>
                  <a:gd name="connsiteY3" fmla="*/ 1366447 h 1440540"/>
                  <a:gd name="connsiteX4" fmla="*/ 1359605 w 2028518"/>
                  <a:gd name="connsiteY4" fmla="*/ 1305350 h 1440540"/>
                  <a:gd name="connsiteX5" fmla="*/ 1359605 w 2028518"/>
                  <a:gd name="connsiteY5" fmla="*/ 1345174 h 1440540"/>
                  <a:gd name="connsiteX6" fmla="*/ 1942246 w 2028518"/>
                  <a:gd name="connsiteY6" fmla="*/ 1345174 h 1440540"/>
                  <a:gd name="connsiteX7" fmla="*/ 1942246 w 2028518"/>
                  <a:gd name="connsiteY7" fmla="*/ 1305350 h 1440540"/>
                  <a:gd name="connsiteX8" fmla="*/ 1359605 w 2028518"/>
                  <a:gd name="connsiteY8" fmla="*/ 1244254 h 1440540"/>
                  <a:gd name="connsiteX9" fmla="*/ 1359605 w 2028518"/>
                  <a:gd name="connsiteY9" fmla="*/ 1284078 h 1440540"/>
                  <a:gd name="connsiteX10" fmla="*/ 1942246 w 2028518"/>
                  <a:gd name="connsiteY10" fmla="*/ 1284078 h 1440540"/>
                  <a:gd name="connsiteX11" fmla="*/ 1942246 w 2028518"/>
                  <a:gd name="connsiteY11" fmla="*/ 1244254 h 1440540"/>
                  <a:gd name="connsiteX12" fmla="*/ 1359605 w 2028518"/>
                  <a:gd name="connsiteY12" fmla="*/ 1183157 h 1440540"/>
                  <a:gd name="connsiteX13" fmla="*/ 1359605 w 2028518"/>
                  <a:gd name="connsiteY13" fmla="*/ 1222981 h 1440540"/>
                  <a:gd name="connsiteX14" fmla="*/ 1942246 w 2028518"/>
                  <a:gd name="connsiteY14" fmla="*/ 1222981 h 1440540"/>
                  <a:gd name="connsiteX15" fmla="*/ 1942246 w 2028518"/>
                  <a:gd name="connsiteY15" fmla="*/ 1183157 h 1440540"/>
                  <a:gd name="connsiteX16" fmla="*/ 1003047 w 2028518"/>
                  <a:gd name="connsiteY16" fmla="*/ 821458 h 1440540"/>
                  <a:gd name="connsiteX17" fmla="*/ 1003047 w 2028518"/>
                  <a:gd name="connsiteY17" fmla="*/ 1439143 h 1440540"/>
                  <a:gd name="connsiteX18" fmla="*/ 1259865 w 2028518"/>
                  <a:gd name="connsiteY18" fmla="*/ 1439143 h 1440540"/>
                  <a:gd name="connsiteX19" fmla="*/ 1259865 w 2028518"/>
                  <a:gd name="connsiteY19" fmla="*/ 821458 h 1440540"/>
                  <a:gd name="connsiteX20" fmla="*/ 640721 w 2028518"/>
                  <a:gd name="connsiteY20" fmla="*/ 818736 h 1440540"/>
                  <a:gd name="connsiteX21" fmla="*/ 640721 w 2028518"/>
                  <a:gd name="connsiteY21" fmla="*/ 1436421 h 1440540"/>
                  <a:gd name="connsiteX22" fmla="*/ 860983 w 2028518"/>
                  <a:gd name="connsiteY22" fmla="*/ 1436421 h 1440540"/>
                  <a:gd name="connsiteX23" fmla="*/ 860983 w 2028518"/>
                  <a:gd name="connsiteY23" fmla="*/ 818736 h 1440540"/>
                  <a:gd name="connsiteX24" fmla="*/ 1818380 w 2028518"/>
                  <a:gd name="connsiteY24" fmla="*/ 734607 h 1440540"/>
                  <a:gd name="connsiteX25" fmla="*/ 1818380 w 2028518"/>
                  <a:gd name="connsiteY25" fmla="*/ 807677 h 1440540"/>
                  <a:gd name="connsiteX26" fmla="*/ 1916476 w 2028518"/>
                  <a:gd name="connsiteY26" fmla="*/ 807677 h 1440540"/>
                  <a:gd name="connsiteX27" fmla="*/ 1916476 w 2028518"/>
                  <a:gd name="connsiteY27" fmla="*/ 734607 h 1440540"/>
                  <a:gd name="connsiteX28" fmla="*/ 1634779 w 2028518"/>
                  <a:gd name="connsiteY28" fmla="*/ 734607 h 1440540"/>
                  <a:gd name="connsiteX29" fmla="*/ 1634779 w 2028518"/>
                  <a:gd name="connsiteY29" fmla="*/ 807677 h 1440540"/>
                  <a:gd name="connsiteX30" fmla="*/ 1732875 w 2028518"/>
                  <a:gd name="connsiteY30" fmla="*/ 807677 h 1440540"/>
                  <a:gd name="connsiteX31" fmla="*/ 1732875 w 2028518"/>
                  <a:gd name="connsiteY31" fmla="*/ 734607 h 1440540"/>
                  <a:gd name="connsiteX32" fmla="*/ 1451179 w 2028518"/>
                  <a:gd name="connsiteY32" fmla="*/ 734607 h 1440540"/>
                  <a:gd name="connsiteX33" fmla="*/ 1451179 w 2028518"/>
                  <a:gd name="connsiteY33" fmla="*/ 807677 h 1440540"/>
                  <a:gd name="connsiteX34" fmla="*/ 1549275 w 2028518"/>
                  <a:gd name="connsiteY34" fmla="*/ 807677 h 1440540"/>
                  <a:gd name="connsiteX35" fmla="*/ 1549275 w 2028518"/>
                  <a:gd name="connsiteY35" fmla="*/ 734607 h 1440540"/>
                  <a:gd name="connsiteX36" fmla="*/ 1818380 w 2028518"/>
                  <a:gd name="connsiteY36" fmla="*/ 582994 h 1440540"/>
                  <a:gd name="connsiteX37" fmla="*/ 1818380 w 2028518"/>
                  <a:gd name="connsiteY37" fmla="*/ 656064 h 1440540"/>
                  <a:gd name="connsiteX38" fmla="*/ 1916476 w 2028518"/>
                  <a:gd name="connsiteY38" fmla="*/ 656064 h 1440540"/>
                  <a:gd name="connsiteX39" fmla="*/ 1916476 w 2028518"/>
                  <a:gd name="connsiteY39" fmla="*/ 582994 h 1440540"/>
                  <a:gd name="connsiteX40" fmla="*/ 1634779 w 2028518"/>
                  <a:gd name="connsiteY40" fmla="*/ 582994 h 1440540"/>
                  <a:gd name="connsiteX41" fmla="*/ 1634779 w 2028518"/>
                  <a:gd name="connsiteY41" fmla="*/ 656064 h 1440540"/>
                  <a:gd name="connsiteX42" fmla="*/ 1732875 w 2028518"/>
                  <a:gd name="connsiteY42" fmla="*/ 656064 h 1440540"/>
                  <a:gd name="connsiteX43" fmla="*/ 1732875 w 2028518"/>
                  <a:gd name="connsiteY43" fmla="*/ 582994 h 1440540"/>
                  <a:gd name="connsiteX44" fmla="*/ 1451179 w 2028518"/>
                  <a:gd name="connsiteY44" fmla="*/ 582994 h 1440540"/>
                  <a:gd name="connsiteX45" fmla="*/ 1451179 w 2028518"/>
                  <a:gd name="connsiteY45" fmla="*/ 656064 h 1440540"/>
                  <a:gd name="connsiteX46" fmla="*/ 1549275 w 2028518"/>
                  <a:gd name="connsiteY46" fmla="*/ 656064 h 1440540"/>
                  <a:gd name="connsiteX47" fmla="*/ 1549275 w 2028518"/>
                  <a:gd name="connsiteY47" fmla="*/ 582994 h 1440540"/>
                  <a:gd name="connsiteX48" fmla="*/ 403424 w 2028518"/>
                  <a:gd name="connsiteY48" fmla="*/ 499916 h 1440540"/>
                  <a:gd name="connsiteX49" fmla="*/ 348620 w 2028518"/>
                  <a:gd name="connsiteY49" fmla="*/ 554720 h 1440540"/>
                  <a:gd name="connsiteX50" fmla="*/ 348620 w 2028518"/>
                  <a:gd name="connsiteY50" fmla="*/ 1438886 h 1440540"/>
                  <a:gd name="connsiteX51" fmla="*/ 458227 w 2028518"/>
                  <a:gd name="connsiteY51" fmla="*/ 1438886 h 1440540"/>
                  <a:gd name="connsiteX52" fmla="*/ 458228 w 2028518"/>
                  <a:gd name="connsiteY52" fmla="*/ 554720 h 1440540"/>
                  <a:gd name="connsiteX53" fmla="*/ 403424 w 2028518"/>
                  <a:gd name="connsiteY53" fmla="*/ 499916 h 1440540"/>
                  <a:gd name="connsiteX54" fmla="*/ 169200 w 2028518"/>
                  <a:gd name="connsiteY54" fmla="*/ 496212 h 1440540"/>
                  <a:gd name="connsiteX55" fmla="*/ 114396 w 2028518"/>
                  <a:gd name="connsiteY55" fmla="*/ 551016 h 1440540"/>
                  <a:gd name="connsiteX56" fmla="*/ 114396 w 2028518"/>
                  <a:gd name="connsiteY56" fmla="*/ 1435182 h 1440540"/>
                  <a:gd name="connsiteX57" fmla="*/ 224003 w 2028518"/>
                  <a:gd name="connsiteY57" fmla="*/ 1435182 h 1440540"/>
                  <a:gd name="connsiteX58" fmla="*/ 224004 w 2028518"/>
                  <a:gd name="connsiteY58" fmla="*/ 551016 h 1440540"/>
                  <a:gd name="connsiteX59" fmla="*/ 169200 w 2028518"/>
                  <a:gd name="connsiteY59" fmla="*/ 496212 h 1440540"/>
                  <a:gd name="connsiteX60" fmla="*/ 1818380 w 2028518"/>
                  <a:gd name="connsiteY60" fmla="*/ 431380 h 1440540"/>
                  <a:gd name="connsiteX61" fmla="*/ 1818380 w 2028518"/>
                  <a:gd name="connsiteY61" fmla="*/ 504450 h 1440540"/>
                  <a:gd name="connsiteX62" fmla="*/ 1916476 w 2028518"/>
                  <a:gd name="connsiteY62" fmla="*/ 504450 h 1440540"/>
                  <a:gd name="connsiteX63" fmla="*/ 1916476 w 2028518"/>
                  <a:gd name="connsiteY63" fmla="*/ 431380 h 1440540"/>
                  <a:gd name="connsiteX64" fmla="*/ 1634779 w 2028518"/>
                  <a:gd name="connsiteY64" fmla="*/ 431380 h 1440540"/>
                  <a:gd name="connsiteX65" fmla="*/ 1634779 w 2028518"/>
                  <a:gd name="connsiteY65" fmla="*/ 504450 h 1440540"/>
                  <a:gd name="connsiteX66" fmla="*/ 1732875 w 2028518"/>
                  <a:gd name="connsiteY66" fmla="*/ 504450 h 1440540"/>
                  <a:gd name="connsiteX67" fmla="*/ 1732875 w 2028518"/>
                  <a:gd name="connsiteY67" fmla="*/ 431380 h 1440540"/>
                  <a:gd name="connsiteX68" fmla="*/ 1451179 w 2028518"/>
                  <a:gd name="connsiteY68" fmla="*/ 431380 h 1440540"/>
                  <a:gd name="connsiteX69" fmla="*/ 1451179 w 2028518"/>
                  <a:gd name="connsiteY69" fmla="*/ 504450 h 1440540"/>
                  <a:gd name="connsiteX70" fmla="*/ 1549275 w 2028518"/>
                  <a:gd name="connsiteY70" fmla="*/ 504450 h 1440540"/>
                  <a:gd name="connsiteX71" fmla="*/ 1549275 w 2028518"/>
                  <a:gd name="connsiteY71" fmla="*/ 431380 h 1440540"/>
                  <a:gd name="connsiteX72" fmla="*/ 1254606 w 2028518"/>
                  <a:gd name="connsiteY72" fmla="*/ 431380 h 1440540"/>
                  <a:gd name="connsiteX73" fmla="*/ 1254606 w 2028518"/>
                  <a:gd name="connsiteY73" fmla="*/ 504450 h 1440540"/>
                  <a:gd name="connsiteX74" fmla="*/ 1352702 w 2028518"/>
                  <a:gd name="connsiteY74" fmla="*/ 504450 h 1440540"/>
                  <a:gd name="connsiteX75" fmla="*/ 1352702 w 2028518"/>
                  <a:gd name="connsiteY75" fmla="*/ 431380 h 1440540"/>
                  <a:gd name="connsiteX76" fmla="*/ 1071005 w 2028518"/>
                  <a:gd name="connsiteY76" fmla="*/ 431380 h 1440540"/>
                  <a:gd name="connsiteX77" fmla="*/ 1071005 w 2028518"/>
                  <a:gd name="connsiteY77" fmla="*/ 504450 h 1440540"/>
                  <a:gd name="connsiteX78" fmla="*/ 1169101 w 2028518"/>
                  <a:gd name="connsiteY78" fmla="*/ 504450 h 1440540"/>
                  <a:gd name="connsiteX79" fmla="*/ 1169101 w 2028518"/>
                  <a:gd name="connsiteY79" fmla="*/ 431380 h 1440540"/>
                  <a:gd name="connsiteX80" fmla="*/ 887405 w 2028518"/>
                  <a:gd name="connsiteY80" fmla="*/ 431380 h 1440540"/>
                  <a:gd name="connsiteX81" fmla="*/ 887405 w 2028518"/>
                  <a:gd name="connsiteY81" fmla="*/ 504450 h 1440540"/>
                  <a:gd name="connsiteX82" fmla="*/ 985501 w 2028518"/>
                  <a:gd name="connsiteY82" fmla="*/ 504450 h 1440540"/>
                  <a:gd name="connsiteX83" fmla="*/ 985501 w 2028518"/>
                  <a:gd name="connsiteY83" fmla="*/ 431380 h 1440540"/>
                  <a:gd name="connsiteX84" fmla="*/ 726849 w 2028518"/>
                  <a:gd name="connsiteY84" fmla="*/ 431380 h 1440540"/>
                  <a:gd name="connsiteX85" fmla="*/ 726849 w 2028518"/>
                  <a:gd name="connsiteY85" fmla="*/ 504450 h 1440540"/>
                  <a:gd name="connsiteX86" fmla="*/ 824945 w 2028518"/>
                  <a:gd name="connsiteY86" fmla="*/ 504450 h 1440540"/>
                  <a:gd name="connsiteX87" fmla="*/ 824945 w 2028518"/>
                  <a:gd name="connsiteY87" fmla="*/ 431380 h 1440540"/>
                  <a:gd name="connsiteX88" fmla="*/ 543248 w 2028518"/>
                  <a:gd name="connsiteY88" fmla="*/ 431380 h 1440540"/>
                  <a:gd name="connsiteX89" fmla="*/ 543248 w 2028518"/>
                  <a:gd name="connsiteY89" fmla="*/ 504450 h 1440540"/>
                  <a:gd name="connsiteX90" fmla="*/ 641344 w 2028518"/>
                  <a:gd name="connsiteY90" fmla="*/ 504450 h 1440540"/>
                  <a:gd name="connsiteX91" fmla="*/ 641344 w 2028518"/>
                  <a:gd name="connsiteY91" fmla="*/ 431380 h 1440540"/>
                  <a:gd name="connsiteX92" fmla="*/ 525663 w 2028518"/>
                  <a:gd name="connsiteY92" fmla="*/ 0 h 1440540"/>
                  <a:gd name="connsiteX93" fmla="*/ 525663 w 2028518"/>
                  <a:gd name="connsiteY93" fmla="*/ 296929 h 1440540"/>
                  <a:gd name="connsiteX94" fmla="*/ 1026614 w 2028518"/>
                  <a:gd name="connsiteY94" fmla="*/ 0 h 1440540"/>
                  <a:gd name="connsiteX95" fmla="*/ 1026614 w 2028518"/>
                  <a:gd name="connsiteY95" fmla="*/ 296930 h 1440540"/>
                  <a:gd name="connsiteX96" fmla="*/ 1527566 w 2028518"/>
                  <a:gd name="connsiteY96" fmla="*/ 0 h 1440540"/>
                  <a:gd name="connsiteX97" fmla="*/ 1527566 w 2028518"/>
                  <a:gd name="connsiteY97" fmla="*/ 296930 h 1440540"/>
                  <a:gd name="connsiteX98" fmla="*/ 2028518 w 2028518"/>
                  <a:gd name="connsiteY98" fmla="*/ 0 h 1440540"/>
                  <a:gd name="connsiteX99" fmla="*/ 2028518 w 2028518"/>
                  <a:gd name="connsiteY99" fmla="*/ 311577 h 1440540"/>
                  <a:gd name="connsiteX100" fmla="*/ 2028518 w 2028518"/>
                  <a:gd name="connsiteY100" fmla="*/ 1440540 h 1440540"/>
                  <a:gd name="connsiteX101" fmla="*/ 0 w 2028518"/>
                  <a:gd name="connsiteY101" fmla="*/ 1440540 h 1440540"/>
                  <a:gd name="connsiteX102" fmla="*/ 0 w 2028518"/>
                  <a:gd name="connsiteY102" fmla="*/ 311577 h 1440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028518" h="1440540">
                    <a:moveTo>
                      <a:pt x="1359605" y="1366447"/>
                    </a:moveTo>
                    <a:lnTo>
                      <a:pt x="1359605" y="1406271"/>
                    </a:lnTo>
                    <a:lnTo>
                      <a:pt x="1942246" y="1406271"/>
                    </a:lnTo>
                    <a:lnTo>
                      <a:pt x="1942246" y="1366447"/>
                    </a:lnTo>
                    <a:close/>
                    <a:moveTo>
                      <a:pt x="1359605" y="1305350"/>
                    </a:moveTo>
                    <a:lnTo>
                      <a:pt x="1359605" y="1345174"/>
                    </a:lnTo>
                    <a:lnTo>
                      <a:pt x="1942246" y="1345174"/>
                    </a:lnTo>
                    <a:lnTo>
                      <a:pt x="1942246" y="1305350"/>
                    </a:lnTo>
                    <a:close/>
                    <a:moveTo>
                      <a:pt x="1359605" y="1244254"/>
                    </a:moveTo>
                    <a:lnTo>
                      <a:pt x="1359605" y="1284078"/>
                    </a:lnTo>
                    <a:lnTo>
                      <a:pt x="1942246" y="1284078"/>
                    </a:lnTo>
                    <a:lnTo>
                      <a:pt x="1942246" y="1244254"/>
                    </a:lnTo>
                    <a:close/>
                    <a:moveTo>
                      <a:pt x="1359605" y="1183157"/>
                    </a:moveTo>
                    <a:lnTo>
                      <a:pt x="1359605" y="1222981"/>
                    </a:lnTo>
                    <a:lnTo>
                      <a:pt x="1942246" y="1222981"/>
                    </a:lnTo>
                    <a:lnTo>
                      <a:pt x="1942246" y="1183157"/>
                    </a:lnTo>
                    <a:close/>
                    <a:moveTo>
                      <a:pt x="1003047" y="821458"/>
                    </a:moveTo>
                    <a:lnTo>
                      <a:pt x="1003047" y="1439143"/>
                    </a:lnTo>
                    <a:lnTo>
                      <a:pt x="1259865" y="1439143"/>
                    </a:lnTo>
                    <a:lnTo>
                      <a:pt x="1259865" y="821458"/>
                    </a:lnTo>
                    <a:close/>
                    <a:moveTo>
                      <a:pt x="640721" y="818736"/>
                    </a:moveTo>
                    <a:lnTo>
                      <a:pt x="640721" y="1436421"/>
                    </a:lnTo>
                    <a:lnTo>
                      <a:pt x="860983" y="1436421"/>
                    </a:lnTo>
                    <a:lnTo>
                      <a:pt x="860983" y="818736"/>
                    </a:lnTo>
                    <a:close/>
                    <a:moveTo>
                      <a:pt x="1818380" y="734607"/>
                    </a:moveTo>
                    <a:lnTo>
                      <a:pt x="1818380" y="807677"/>
                    </a:lnTo>
                    <a:lnTo>
                      <a:pt x="1916476" y="807677"/>
                    </a:lnTo>
                    <a:lnTo>
                      <a:pt x="1916476" y="734607"/>
                    </a:lnTo>
                    <a:close/>
                    <a:moveTo>
                      <a:pt x="1634779" y="734607"/>
                    </a:moveTo>
                    <a:lnTo>
                      <a:pt x="1634779" y="807677"/>
                    </a:lnTo>
                    <a:lnTo>
                      <a:pt x="1732875" y="807677"/>
                    </a:lnTo>
                    <a:lnTo>
                      <a:pt x="1732875" y="734607"/>
                    </a:lnTo>
                    <a:close/>
                    <a:moveTo>
                      <a:pt x="1451179" y="734607"/>
                    </a:moveTo>
                    <a:lnTo>
                      <a:pt x="1451179" y="807677"/>
                    </a:lnTo>
                    <a:lnTo>
                      <a:pt x="1549275" y="807677"/>
                    </a:lnTo>
                    <a:lnTo>
                      <a:pt x="1549275" y="734607"/>
                    </a:lnTo>
                    <a:close/>
                    <a:moveTo>
                      <a:pt x="1818380" y="582994"/>
                    </a:moveTo>
                    <a:lnTo>
                      <a:pt x="1818380" y="656064"/>
                    </a:lnTo>
                    <a:lnTo>
                      <a:pt x="1916476" y="656064"/>
                    </a:lnTo>
                    <a:lnTo>
                      <a:pt x="1916476" y="582994"/>
                    </a:lnTo>
                    <a:close/>
                    <a:moveTo>
                      <a:pt x="1634779" y="582994"/>
                    </a:moveTo>
                    <a:lnTo>
                      <a:pt x="1634779" y="656064"/>
                    </a:lnTo>
                    <a:lnTo>
                      <a:pt x="1732875" y="656064"/>
                    </a:lnTo>
                    <a:lnTo>
                      <a:pt x="1732875" y="582994"/>
                    </a:lnTo>
                    <a:close/>
                    <a:moveTo>
                      <a:pt x="1451179" y="582994"/>
                    </a:moveTo>
                    <a:lnTo>
                      <a:pt x="1451179" y="656064"/>
                    </a:lnTo>
                    <a:lnTo>
                      <a:pt x="1549275" y="656064"/>
                    </a:lnTo>
                    <a:lnTo>
                      <a:pt x="1549275" y="582994"/>
                    </a:lnTo>
                    <a:close/>
                    <a:moveTo>
                      <a:pt x="403424" y="499916"/>
                    </a:moveTo>
                    <a:cubicBezTo>
                      <a:pt x="373157" y="499916"/>
                      <a:pt x="348620" y="524453"/>
                      <a:pt x="348620" y="554720"/>
                    </a:cubicBezTo>
                    <a:lnTo>
                      <a:pt x="348620" y="1438886"/>
                    </a:lnTo>
                    <a:lnTo>
                      <a:pt x="458227" y="1438886"/>
                    </a:lnTo>
                    <a:cubicBezTo>
                      <a:pt x="458227" y="1144164"/>
                      <a:pt x="458228" y="849442"/>
                      <a:pt x="458228" y="554720"/>
                    </a:cubicBezTo>
                    <a:cubicBezTo>
                      <a:pt x="458228" y="524453"/>
                      <a:pt x="433691" y="499916"/>
                      <a:pt x="403424" y="499916"/>
                    </a:cubicBezTo>
                    <a:close/>
                    <a:moveTo>
                      <a:pt x="169200" y="496212"/>
                    </a:moveTo>
                    <a:cubicBezTo>
                      <a:pt x="138933" y="496212"/>
                      <a:pt x="114396" y="520749"/>
                      <a:pt x="114396" y="551016"/>
                    </a:cubicBezTo>
                    <a:lnTo>
                      <a:pt x="114396" y="1435182"/>
                    </a:lnTo>
                    <a:lnTo>
                      <a:pt x="224003" y="1435182"/>
                    </a:lnTo>
                    <a:cubicBezTo>
                      <a:pt x="224003" y="1140460"/>
                      <a:pt x="224004" y="845738"/>
                      <a:pt x="224004" y="551016"/>
                    </a:cubicBezTo>
                    <a:cubicBezTo>
                      <a:pt x="224004" y="520749"/>
                      <a:pt x="199467" y="496212"/>
                      <a:pt x="169200" y="496212"/>
                    </a:cubicBezTo>
                    <a:close/>
                    <a:moveTo>
                      <a:pt x="1818380" y="431380"/>
                    </a:moveTo>
                    <a:lnTo>
                      <a:pt x="1818380" y="504450"/>
                    </a:lnTo>
                    <a:lnTo>
                      <a:pt x="1916476" y="504450"/>
                    </a:lnTo>
                    <a:lnTo>
                      <a:pt x="1916476" y="431380"/>
                    </a:lnTo>
                    <a:close/>
                    <a:moveTo>
                      <a:pt x="1634779" y="431380"/>
                    </a:moveTo>
                    <a:lnTo>
                      <a:pt x="1634779" y="504450"/>
                    </a:lnTo>
                    <a:lnTo>
                      <a:pt x="1732875" y="504450"/>
                    </a:lnTo>
                    <a:lnTo>
                      <a:pt x="1732875" y="431380"/>
                    </a:lnTo>
                    <a:close/>
                    <a:moveTo>
                      <a:pt x="1451179" y="431380"/>
                    </a:moveTo>
                    <a:lnTo>
                      <a:pt x="1451179" y="504450"/>
                    </a:lnTo>
                    <a:lnTo>
                      <a:pt x="1549275" y="504450"/>
                    </a:lnTo>
                    <a:lnTo>
                      <a:pt x="1549275" y="431380"/>
                    </a:lnTo>
                    <a:close/>
                    <a:moveTo>
                      <a:pt x="1254606" y="431380"/>
                    </a:moveTo>
                    <a:lnTo>
                      <a:pt x="1254606" y="504450"/>
                    </a:lnTo>
                    <a:lnTo>
                      <a:pt x="1352702" y="504450"/>
                    </a:lnTo>
                    <a:lnTo>
                      <a:pt x="1352702" y="431380"/>
                    </a:lnTo>
                    <a:close/>
                    <a:moveTo>
                      <a:pt x="1071005" y="431380"/>
                    </a:moveTo>
                    <a:lnTo>
                      <a:pt x="1071005" y="504450"/>
                    </a:lnTo>
                    <a:lnTo>
                      <a:pt x="1169101" y="504450"/>
                    </a:lnTo>
                    <a:lnTo>
                      <a:pt x="1169101" y="431380"/>
                    </a:lnTo>
                    <a:close/>
                    <a:moveTo>
                      <a:pt x="887405" y="431380"/>
                    </a:moveTo>
                    <a:lnTo>
                      <a:pt x="887405" y="504450"/>
                    </a:lnTo>
                    <a:lnTo>
                      <a:pt x="985501" y="504450"/>
                    </a:lnTo>
                    <a:lnTo>
                      <a:pt x="985501" y="431380"/>
                    </a:lnTo>
                    <a:close/>
                    <a:moveTo>
                      <a:pt x="726849" y="431380"/>
                    </a:moveTo>
                    <a:lnTo>
                      <a:pt x="726849" y="504450"/>
                    </a:lnTo>
                    <a:lnTo>
                      <a:pt x="824945" y="504450"/>
                    </a:lnTo>
                    <a:lnTo>
                      <a:pt x="824945" y="431380"/>
                    </a:lnTo>
                    <a:close/>
                    <a:moveTo>
                      <a:pt x="543248" y="431380"/>
                    </a:moveTo>
                    <a:lnTo>
                      <a:pt x="543248" y="504450"/>
                    </a:lnTo>
                    <a:lnTo>
                      <a:pt x="641344" y="504450"/>
                    </a:lnTo>
                    <a:lnTo>
                      <a:pt x="641344" y="431380"/>
                    </a:lnTo>
                    <a:close/>
                    <a:moveTo>
                      <a:pt x="525663" y="0"/>
                    </a:moveTo>
                    <a:lnTo>
                      <a:pt x="525663" y="296929"/>
                    </a:lnTo>
                    <a:lnTo>
                      <a:pt x="1026614" y="0"/>
                    </a:lnTo>
                    <a:lnTo>
                      <a:pt x="1026614" y="296930"/>
                    </a:lnTo>
                    <a:lnTo>
                      <a:pt x="1527566" y="0"/>
                    </a:lnTo>
                    <a:lnTo>
                      <a:pt x="1527566" y="296930"/>
                    </a:lnTo>
                    <a:lnTo>
                      <a:pt x="2028518" y="0"/>
                    </a:lnTo>
                    <a:lnTo>
                      <a:pt x="2028518" y="311577"/>
                    </a:lnTo>
                    <a:lnTo>
                      <a:pt x="2028518" y="1440540"/>
                    </a:lnTo>
                    <a:lnTo>
                      <a:pt x="0" y="1440540"/>
                    </a:lnTo>
                    <a:lnTo>
                      <a:pt x="0" y="3115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EB13ADF-02FA-4631-B66D-07BDBD7B552F}"/>
                  </a:ext>
                </a:extLst>
              </p:cNvPr>
              <p:cNvSpPr/>
              <p:nvPr/>
            </p:nvSpPr>
            <p:spPr>
              <a:xfrm>
                <a:off x="8698073" y="4267516"/>
                <a:ext cx="2163080" cy="2082019"/>
              </a:xfrm>
              <a:custGeom>
                <a:avLst/>
                <a:gdLst>
                  <a:gd name="connsiteX0" fmla="*/ 1708938 w 2163080"/>
                  <a:gd name="connsiteY0" fmla="*/ 2004560 h 2082019"/>
                  <a:gd name="connsiteX1" fmla="*/ 1708938 w 2163080"/>
                  <a:gd name="connsiteY1" fmla="*/ 2044384 h 2082019"/>
                  <a:gd name="connsiteX2" fmla="*/ 2059441 w 2163080"/>
                  <a:gd name="connsiteY2" fmla="*/ 2044384 h 2082019"/>
                  <a:gd name="connsiteX3" fmla="*/ 2059441 w 2163080"/>
                  <a:gd name="connsiteY3" fmla="*/ 2004560 h 2082019"/>
                  <a:gd name="connsiteX4" fmla="*/ 1293406 w 2163080"/>
                  <a:gd name="connsiteY4" fmla="*/ 2004560 h 2082019"/>
                  <a:gd name="connsiteX5" fmla="*/ 1293406 w 2163080"/>
                  <a:gd name="connsiteY5" fmla="*/ 2044384 h 2082019"/>
                  <a:gd name="connsiteX6" fmla="*/ 1643909 w 2163080"/>
                  <a:gd name="connsiteY6" fmla="*/ 2044384 h 2082019"/>
                  <a:gd name="connsiteX7" fmla="*/ 1643909 w 2163080"/>
                  <a:gd name="connsiteY7" fmla="*/ 2004560 h 2082019"/>
                  <a:gd name="connsiteX8" fmla="*/ 1708938 w 2163080"/>
                  <a:gd name="connsiteY8" fmla="*/ 1943463 h 2082019"/>
                  <a:gd name="connsiteX9" fmla="*/ 1708938 w 2163080"/>
                  <a:gd name="connsiteY9" fmla="*/ 1983287 h 2082019"/>
                  <a:gd name="connsiteX10" fmla="*/ 2059441 w 2163080"/>
                  <a:gd name="connsiteY10" fmla="*/ 1983287 h 2082019"/>
                  <a:gd name="connsiteX11" fmla="*/ 2059441 w 2163080"/>
                  <a:gd name="connsiteY11" fmla="*/ 1943463 h 2082019"/>
                  <a:gd name="connsiteX12" fmla="*/ 1293406 w 2163080"/>
                  <a:gd name="connsiteY12" fmla="*/ 1943463 h 2082019"/>
                  <a:gd name="connsiteX13" fmla="*/ 1293406 w 2163080"/>
                  <a:gd name="connsiteY13" fmla="*/ 1983287 h 2082019"/>
                  <a:gd name="connsiteX14" fmla="*/ 1643909 w 2163080"/>
                  <a:gd name="connsiteY14" fmla="*/ 1983287 h 2082019"/>
                  <a:gd name="connsiteX15" fmla="*/ 1643909 w 2163080"/>
                  <a:gd name="connsiteY15" fmla="*/ 1943463 h 2082019"/>
                  <a:gd name="connsiteX16" fmla="*/ 1708938 w 2163080"/>
                  <a:gd name="connsiteY16" fmla="*/ 1882367 h 2082019"/>
                  <a:gd name="connsiteX17" fmla="*/ 1708938 w 2163080"/>
                  <a:gd name="connsiteY17" fmla="*/ 1922191 h 2082019"/>
                  <a:gd name="connsiteX18" fmla="*/ 2059441 w 2163080"/>
                  <a:gd name="connsiteY18" fmla="*/ 1922191 h 2082019"/>
                  <a:gd name="connsiteX19" fmla="*/ 2059441 w 2163080"/>
                  <a:gd name="connsiteY19" fmla="*/ 1882367 h 2082019"/>
                  <a:gd name="connsiteX20" fmla="*/ 1293406 w 2163080"/>
                  <a:gd name="connsiteY20" fmla="*/ 1882367 h 2082019"/>
                  <a:gd name="connsiteX21" fmla="*/ 1293406 w 2163080"/>
                  <a:gd name="connsiteY21" fmla="*/ 1922191 h 2082019"/>
                  <a:gd name="connsiteX22" fmla="*/ 1643909 w 2163080"/>
                  <a:gd name="connsiteY22" fmla="*/ 1922191 h 2082019"/>
                  <a:gd name="connsiteX23" fmla="*/ 1643909 w 2163080"/>
                  <a:gd name="connsiteY23" fmla="*/ 1882367 h 2082019"/>
                  <a:gd name="connsiteX24" fmla="*/ 1024178 w 2163080"/>
                  <a:gd name="connsiteY24" fmla="*/ 1873675 h 2082019"/>
                  <a:gd name="connsiteX25" fmla="*/ 1024178 w 2163080"/>
                  <a:gd name="connsiteY25" fmla="*/ 1939321 h 2082019"/>
                  <a:gd name="connsiteX26" fmla="*/ 1122274 w 2163080"/>
                  <a:gd name="connsiteY26" fmla="*/ 1939321 h 2082019"/>
                  <a:gd name="connsiteX27" fmla="*/ 1122274 w 2163080"/>
                  <a:gd name="connsiteY27" fmla="*/ 1873675 h 2082019"/>
                  <a:gd name="connsiteX28" fmla="*/ 840577 w 2163080"/>
                  <a:gd name="connsiteY28" fmla="*/ 1873675 h 2082019"/>
                  <a:gd name="connsiteX29" fmla="*/ 840577 w 2163080"/>
                  <a:gd name="connsiteY29" fmla="*/ 1939321 h 2082019"/>
                  <a:gd name="connsiteX30" fmla="*/ 938673 w 2163080"/>
                  <a:gd name="connsiteY30" fmla="*/ 1939321 h 2082019"/>
                  <a:gd name="connsiteX31" fmla="*/ 938673 w 2163080"/>
                  <a:gd name="connsiteY31" fmla="*/ 1873675 h 2082019"/>
                  <a:gd name="connsiteX32" fmla="*/ 656977 w 2163080"/>
                  <a:gd name="connsiteY32" fmla="*/ 1873675 h 2082019"/>
                  <a:gd name="connsiteX33" fmla="*/ 656977 w 2163080"/>
                  <a:gd name="connsiteY33" fmla="*/ 1939321 h 2082019"/>
                  <a:gd name="connsiteX34" fmla="*/ 755073 w 2163080"/>
                  <a:gd name="connsiteY34" fmla="*/ 1939321 h 2082019"/>
                  <a:gd name="connsiteX35" fmla="*/ 755073 w 2163080"/>
                  <a:gd name="connsiteY35" fmla="*/ 1873675 h 2082019"/>
                  <a:gd name="connsiteX36" fmla="*/ 1708938 w 2163080"/>
                  <a:gd name="connsiteY36" fmla="*/ 1821270 h 2082019"/>
                  <a:gd name="connsiteX37" fmla="*/ 1708938 w 2163080"/>
                  <a:gd name="connsiteY37" fmla="*/ 1861094 h 2082019"/>
                  <a:gd name="connsiteX38" fmla="*/ 2059441 w 2163080"/>
                  <a:gd name="connsiteY38" fmla="*/ 1861094 h 2082019"/>
                  <a:gd name="connsiteX39" fmla="*/ 2059441 w 2163080"/>
                  <a:gd name="connsiteY39" fmla="*/ 1821270 h 2082019"/>
                  <a:gd name="connsiteX40" fmla="*/ 1293406 w 2163080"/>
                  <a:gd name="connsiteY40" fmla="*/ 1821270 h 2082019"/>
                  <a:gd name="connsiteX41" fmla="*/ 1293406 w 2163080"/>
                  <a:gd name="connsiteY41" fmla="*/ 1861094 h 2082019"/>
                  <a:gd name="connsiteX42" fmla="*/ 1643909 w 2163080"/>
                  <a:gd name="connsiteY42" fmla="*/ 1861094 h 2082019"/>
                  <a:gd name="connsiteX43" fmla="*/ 1643909 w 2163080"/>
                  <a:gd name="connsiteY43" fmla="*/ 1821270 h 2082019"/>
                  <a:gd name="connsiteX44" fmla="*/ 1024178 w 2163080"/>
                  <a:gd name="connsiteY44" fmla="*/ 1737466 h 2082019"/>
                  <a:gd name="connsiteX45" fmla="*/ 1024178 w 2163080"/>
                  <a:gd name="connsiteY45" fmla="*/ 1803112 h 2082019"/>
                  <a:gd name="connsiteX46" fmla="*/ 1122274 w 2163080"/>
                  <a:gd name="connsiteY46" fmla="*/ 1803112 h 2082019"/>
                  <a:gd name="connsiteX47" fmla="*/ 1122274 w 2163080"/>
                  <a:gd name="connsiteY47" fmla="*/ 1737466 h 2082019"/>
                  <a:gd name="connsiteX48" fmla="*/ 840577 w 2163080"/>
                  <a:gd name="connsiteY48" fmla="*/ 1737466 h 2082019"/>
                  <a:gd name="connsiteX49" fmla="*/ 840577 w 2163080"/>
                  <a:gd name="connsiteY49" fmla="*/ 1803112 h 2082019"/>
                  <a:gd name="connsiteX50" fmla="*/ 938673 w 2163080"/>
                  <a:gd name="connsiteY50" fmla="*/ 1803112 h 2082019"/>
                  <a:gd name="connsiteX51" fmla="*/ 938673 w 2163080"/>
                  <a:gd name="connsiteY51" fmla="*/ 1737466 h 2082019"/>
                  <a:gd name="connsiteX52" fmla="*/ 656977 w 2163080"/>
                  <a:gd name="connsiteY52" fmla="*/ 1737466 h 2082019"/>
                  <a:gd name="connsiteX53" fmla="*/ 656977 w 2163080"/>
                  <a:gd name="connsiteY53" fmla="*/ 1803112 h 2082019"/>
                  <a:gd name="connsiteX54" fmla="*/ 755073 w 2163080"/>
                  <a:gd name="connsiteY54" fmla="*/ 1803112 h 2082019"/>
                  <a:gd name="connsiteX55" fmla="*/ 755073 w 2163080"/>
                  <a:gd name="connsiteY55" fmla="*/ 1737466 h 2082019"/>
                  <a:gd name="connsiteX56" fmla="*/ 1024178 w 2163080"/>
                  <a:gd name="connsiteY56" fmla="*/ 1601257 h 2082019"/>
                  <a:gd name="connsiteX57" fmla="*/ 1024178 w 2163080"/>
                  <a:gd name="connsiteY57" fmla="*/ 1666903 h 2082019"/>
                  <a:gd name="connsiteX58" fmla="*/ 1122274 w 2163080"/>
                  <a:gd name="connsiteY58" fmla="*/ 1666903 h 2082019"/>
                  <a:gd name="connsiteX59" fmla="*/ 1122274 w 2163080"/>
                  <a:gd name="connsiteY59" fmla="*/ 1601257 h 2082019"/>
                  <a:gd name="connsiteX60" fmla="*/ 840577 w 2163080"/>
                  <a:gd name="connsiteY60" fmla="*/ 1601257 h 2082019"/>
                  <a:gd name="connsiteX61" fmla="*/ 840577 w 2163080"/>
                  <a:gd name="connsiteY61" fmla="*/ 1666903 h 2082019"/>
                  <a:gd name="connsiteX62" fmla="*/ 938673 w 2163080"/>
                  <a:gd name="connsiteY62" fmla="*/ 1666903 h 2082019"/>
                  <a:gd name="connsiteX63" fmla="*/ 938673 w 2163080"/>
                  <a:gd name="connsiteY63" fmla="*/ 1601257 h 2082019"/>
                  <a:gd name="connsiteX64" fmla="*/ 656977 w 2163080"/>
                  <a:gd name="connsiteY64" fmla="*/ 1601257 h 2082019"/>
                  <a:gd name="connsiteX65" fmla="*/ 656977 w 2163080"/>
                  <a:gd name="connsiteY65" fmla="*/ 1666903 h 2082019"/>
                  <a:gd name="connsiteX66" fmla="*/ 755073 w 2163080"/>
                  <a:gd name="connsiteY66" fmla="*/ 1666903 h 2082019"/>
                  <a:gd name="connsiteX67" fmla="*/ 755073 w 2163080"/>
                  <a:gd name="connsiteY67" fmla="*/ 1601257 h 2082019"/>
                  <a:gd name="connsiteX68" fmla="*/ 1949811 w 2163080"/>
                  <a:gd name="connsiteY68" fmla="*/ 1437108 h 2082019"/>
                  <a:gd name="connsiteX69" fmla="*/ 1949811 w 2163080"/>
                  <a:gd name="connsiteY69" fmla="*/ 1502754 h 2082019"/>
                  <a:gd name="connsiteX70" fmla="*/ 2047907 w 2163080"/>
                  <a:gd name="connsiteY70" fmla="*/ 1502754 h 2082019"/>
                  <a:gd name="connsiteX71" fmla="*/ 2047907 w 2163080"/>
                  <a:gd name="connsiteY71" fmla="*/ 1437108 h 2082019"/>
                  <a:gd name="connsiteX72" fmla="*/ 1766210 w 2163080"/>
                  <a:gd name="connsiteY72" fmla="*/ 1437108 h 2082019"/>
                  <a:gd name="connsiteX73" fmla="*/ 1766210 w 2163080"/>
                  <a:gd name="connsiteY73" fmla="*/ 1502754 h 2082019"/>
                  <a:gd name="connsiteX74" fmla="*/ 1864306 w 2163080"/>
                  <a:gd name="connsiteY74" fmla="*/ 1502754 h 2082019"/>
                  <a:gd name="connsiteX75" fmla="*/ 1864306 w 2163080"/>
                  <a:gd name="connsiteY75" fmla="*/ 1437108 h 2082019"/>
                  <a:gd name="connsiteX76" fmla="*/ 1582610 w 2163080"/>
                  <a:gd name="connsiteY76" fmla="*/ 1437108 h 2082019"/>
                  <a:gd name="connsiteX77" fmla="*/ 1582610 w 2163080"/>
                  <a:gd name="connsiteY77" fmla="*/ 1502754 h 2082019"/>
                  <a:gd name="connsiteX78" fmla="*/ 1680706 w 2163080"/>
                  <a:gd name="connsiteY78" fmla="*/ 1502754 h 2082019"/>
                  <a:gd name="connsiteX79" fmla="*/ 1680706 w 2163080"/>
                  <a:gd name="connsiteY79" fmla="*/ 1437108 h 2082019"/>
                  <a:gd name="connsiteX80" fmla="*/ 1386037 w 2163080"/>
                  <a:gd name="connsiteY80" fmla="*/ 1437108 h 2082019"/>
                  <a:gd name="connsiteX81" fmla="*/ 1386037 w 2163080"/>
                  <a:gd name="connsiteY81" fmla="*/ 1502754 h 2082019"/>
                  <a:gd name="connsiteX82" fmla="*/ 1484133 w 2163080"/>
                  <a:gd name="connsiteY82" fmla="*/ 1502754 h 2082019"/>
                  <a:gd name="connsiteX83" fmla="*/ 1484133 w 2163080"/>
                  <a:gd name="connsiteY83" fmla="*/ 1437108 h 2082019"/>
                  <a:gd name="connsiteX84" fmla="*/ 1202437 w 2163080"/>
                  <a:gd name="connsiteY84" fmla="*/ 1437108 h 2082019"/>
                  <a:gd name="connsiteX85" fmla="*/ 1202437 w 2163080"/>
                  <a:gd name="connsiteY85" fmla="*/ 1502754 h 2082019"/>
                  <a:gd name="connsiteX86" fmla="*/ 1300533 w 2163080"/>
                  <a:gd name="connsiteY86" fmla="*/ 1502754 h 2082019"/>
                  <a:gd name="connsiteX87" fmla="*/ 1300533 w 2163080"/>
                  <a:gd name="connsiteY87" fmla="*/ 1437108 h 2082019"/>
                  <a:gd name="connsiteX88" fmla="*/ 1024178 w 2163080"/>
                  <a:gd name="connsiteY88" fmla="*/ 1437108 h 2082019"/>
                  <a:gd name="connsiteX89" fmla="*/ 1024178 w 2163080"/>
                  <a:gd name="connsiteY89" fmla="*/ 1502754 h 2082019"/>
                  <a:gd name="connsiteX90" fmla="*/ 1122274 w 2163080"/>
                  <a:gd name="connsiteY90" fmla="*/ 1502754 h 2082019"/>
                  <a:gd name="connsiteX91" fmla="*/ 1122274 w 2163080"/>
                  <a:gd name="connsiteY91" fmla="*/ 1437108 h 2082019"/>
                  <a:gd name="connsiteX92" fmla="*/ 840577 w 2163080"/>
                  <a:gd name="connsiteY92" fmla="*/ 1437108 h 2082019"/>
                  <a:gd name="connsiteX93" fmla="*/ 840577 w 2163080"/>
                  <a:gd name="connsiteY93" fmla="*/ 1502754 h 2082019"/>
                  <a:gd name="connsiteX94" fmla="*/ 938673 w 2163080"/>
                  <a:gd name="connsiteY94" fmla="*/ 1502754 h 2082019"/>
                  <a:gd name="connsiteX95" fmla="*/ 938673 w 2163080"/>
                  <a:gd name="connsiteY95" fmla="*/ 1437108 h 2082019"/>
                  <a:gd name="connsiteX96" fmla="*/ 656977 w 2163080"/>
                  <a:gd name="connsiteY96" fmla="*/ 1437108 h 2082019"/>
                  <a:gd name="connsiteX97" fmla="*/ 656977 w 2163080"/>
                  <a:gd name="connsiteY97" fmla="*/ 1502754 h 2082019"/>
                  <a:gd name="connsiteX98" fmla="*/ 755073 w 2163080"/>
                  <a:gd name="connsiteY98" fmla="*/ 1502754 h 2082019"/>
                  <a:gd name="connsiteX99" fmla="*/ 755073 w 2163080"/>
                  <a:gd name="connsiteY99" fmla="*/ 1437108 h 2082019"/>
                  <a:gd name="connsiteX100" fmla="*/ 1037978 w 2163080"/>
                  <a:gd name="connsiteY100" fmla="*/ 331011 h 2082019"/>
                  <a:gd name="connsiteX101" fmla="*/ 1037978 w 2163080"/>
                  <a:gd name="connsiteY101" fmla="*/ 465308 h 2082019"/>
                  <a:gd name="connsiteX102" fmla="*/ 1059098 w 2163080"/>
                  <a:gd name="connsiteY102" fmla="*/ 468502 h 2082019"/>
                  <a:gd name="connsiteX103" fmla="*/ 1162875 w 2163080"/>
                  <a:gd name="connsiteY103" fmla="*/ 562591 h 2082019"/>
                  <a:gd name="connsiteX104" fmla="*/ 1173239 w 2163080"/>
                  <a:gd name="connsiteY104" fmla="*/ 613926 h 2082019"/>
                  <a:gd name="connsiteX105" fmla="*/ 1175942 w 2163080"/>
                  <a:gd name="connsiteY105" fmla="*/ 613926 h 2082019"/>
                  <a:gd name="connsiteX106" fmla="*/ 1175942 w 2163080"/>
                  <a:gd name="connsiteY106" fmla="*/ 627317 h 2082019"/>
                  <a:gd name="connsiteX107" fmla="*/ 1175943 w 2163080"/>
                  <a:gd name="connsiteY107" fmla="*/ 627321 h 2082019"/>
                  <a:gd name="connsiteX108" fmla="*/ 1175942 w 2163080"/>
                  <a:gd name="connsiteY108" fmla="*/ 1063497 h 2082019"/>
                  <a:gd name="connsiteX109" fmla="*/ 1283069 w 2163080"/>
                  <a:gd name="connsiteY109" fmla="*/ 1063497 h 2082019"/>
                  <a:gd name="connsiteX110" fmla="*/ 1283069 w 2163080"/>
                  <a:gd name="connsiteY110" fmla="*/ 627216 h 2082019"/>
                  <a:gd name="connsiteX111" fmla="*/ 1384635 w 2163080"/>
                  <a:gd name="connsiteY111" fmla="*/ 473988 h 2082019"/>
                  <a:gd name="connsiteX112" fmla="*/ 1437863 w 2163080"/>
                  <a:gd name="connsiteY112" fmla="*/ 463242 h 2082019"/>
                  <a:gd name="connsiteX113" fmla="*/ 1437863 w 2163080"/>
                  <a:gd name="connsiteY113" fmla="*/ 331011 h 2082019"/>
                  <a:gd name="connsiteX114" fmla="*/ 785279 w 2163080"/>
                  <a:gd name="connsiteY114" fmla="*/ 331011 h 2082019"/>
                  <a:gd name="connsiteX115" fmla="*/ 785279 w 2163080"/>
                  <a:gd name="connsiteY115" fmla="*/ 1063497 h 2082019"/>
                  <a:gd name="connsiteX116" fmla="*/ 843351 w 2163080"/>
                  <a:gd name="connsiteY116" fmla="*/ 1063497 h 2082019"/>
                  <a:gd name="connsiteX117" fmla="*/ 843351 w 2163080"/>
                  <a:gd name="connsiteY117" fmla="*/ 627321 h 2082019"/>
                  <a:gd name="connsiteX118" fmla="*/ 944917 w 2163080"/>
                  <a:gd name="connsiteY118" fmla="*/ 474094 h 2082019"/>
                  <a:gd name="connsiteX119" fmla="*/ 996379 w 2163080"/>
                  <a:gd name="connsiteY119" fmla="*/ 463704 h 2082019"/>
                  <a:gd name="connsiteX120" fmla="*/ 996379 w 2163080"/>
                  <a:gd name="connsiteY120" fmla="*/ 331011 h 2082019"/>
                  <a:gd name="connsiteX121" fmla="*/ 683756 w 2163080"/>
                  <a:gd name="connsiteY121" fmla="*/ 0 h 2082019"/>
                  <a:gd name="connsiteX122" fmla="*/ 785279 w 2163080"/>
                  <a:gd name="connsiteY122" fmla="*/ 0 h 2082019"/>
                  <a:gd name="connsiteX123" fmla="*/ 785279 w 2163080"/>
                  <a:gd name="connsiteY123" fmla="*/ 1 h 2082019"/>
                  <a:gd name="connsiteX124" fmla="*/ 785279 w 2163080"/>
                  <a:gd name="connsiteY124" fmla="*/ 150699 h 2082019"/>
                  <a:gd name="connsiteX125" fmla="*/ 785279 w 2163080"/>
                  <a:gd name="connsiteY125" fmla="*/ 150703 h 2082019"/>
                  <a:gd name="connsiteX126" fmla="*/ 785279 w 2163080"/>
                  <a:gd name="connsiteY126" fmla="*/ 185573 h 2082019"/>
                  <a:gd name="connsiteX127" fmla="*/ 785279 w 2163080"/>
                  <a:gd name="connsiteY127" fmla="*/ 268612 h 2082019"/>
                  <a:gd name="connsiteX128" fmla="*/ 1437863 w 2163080"/>
                  <a:gd name="connsiteY128" fmla="*/ 268612 h 2082019"/>
                  <a:gd name="connsiteX129" fmla="*/ 1437863 w 2163080"/>
                  <a:gd name="connsiteY129" fmla="*/ 268180 h 2082019"/>
                  <a:gd name="connsiteX130" fmla="*/ 1479462 w 2163080"/>
                  <a:gd name="connsiteY130" fmla="*/ 268180 h 2082019"/>
                  <a:gd name="connsiteX131" fmla="*/ 1479462 w 2163080"/>
                  <a:gd name="connsiteY131" fmla="*/ 466997 h 2082019"/>
                  <a:gd name="connsiteX132" fmla="*/ 1514095 w 2163080"/>
                  <a:gd name="connsiteY132" fmla="*/ 473988 h 2082019"/>
                  <a:gd name="connsiteX133" fmla="*/ 1608185 w 2163080"/>
                  <a:gd name="connsiteY133" fmla="*/ 577765 h 2082019"/>
                  <a:gd name="connsiteX134" fmla="*/ 1613636 w 2163080"/>
                  <a:gd name="connsiteY134" fmla="*/ 613821 h 2082019"/>
                  <a:gd name="connsiteX135" fmla="*/ 1615660 w 2163080"/>
                  <a:gd name="connsiteY135" fmla="*/ 613821 h 2082019"/>
                  <a:gd name="connsiteX136" fmla="*/ 1615660 w 2163080"/>
                  <a:gd name="connsiteY136" fmla="*/ 627210 h 2082019"/>
                  <a:gd name="connsiteX137" fmla="*/ 1615661 w 2163080"/>
                  <a:gd name="connsiteY137" fmla="*/ 627216 h 2082019"/>
                  <a:gd name="connsiteX138" fmla="*/ 1615660 w 2163080"/>
                  <a:gd name="connsiteY138" fmla="*/ 1063497 h 2082019"/>
                  <a:gd name="connsiteX139" fmla="*/ 2163080 w 2163080"/>
                  <a:gd name="connsiteY139" fmla="*/ 1063497 h 2082019"/>
                  <a:gd name="connsiteX140" fmla="*/ 2163080 w 2163080"/>
                  <a:gd name="connsiteY140" fmla="*/ 1184656 h 2082019"/>
                  <a:gd name="connsiteX141" fmla="*/ 2163080 w 2163080"/>
                  <a:gd name="connsiteY141" fmla="*/ 1530190 h 2082019"/>
                  <a:gd name="connsiteX142" fmla="*/ 2163080 w 2163080"/>
                  <a:gd name="connsiteY142" fmla="*/ 2078653 h 2082019"/>
                  <a:gd name="connsiteX143" fmla="*/ 2163080 w 2163080"/>
                  <a:gd name="connsiteY143" fmla="*/ 2082019 h 2082019"/>
                  <a:gd name="connsiteX144" fmla="*/ 499194 w 2163080"/>
                  <a:gd name="connsiteY144" fmla="*/ 2082019 h 2082019"/>
                  <a:gd name="connsiteX145" fmla="*/ 499105 w 2163080"/>
                  <a:gd name="connsiteY145" fmla="*/ 2082019 h 2082019"/>
                  <a:gd name="connsiteX146" fmla="*/ 421721 w 2163080"/>
                  <a:gd name="connsiteY146" fmla="*/ 2082019 h 2082019"/>
                  <a:gd name="connsiteX147" fmla="*/ 421721 w 2163080"/>
                  <a:gd name="connsiteY147" fmla="*/ 1864776 h 2082019"/>
                  <a:gd name="connsiteX148" fmla="*/ 327071 w 2163080"/>
                  <a:gd name="connsiteY148" fmla="*/ 1864776 h 2082019"/>
                  <a:gd name="connsiteX149" fmla="*/ 327071 w 2163080"/>
                  <a:gd name="connsiteY149" fmla="*/ 2082019 h 2082019"/>
                  <a:gd name="connsiteX150" fmla="*/ 249597 w 2163080"/>
                  <a:gd name="connsiteY150" fmla="*/ 2082019 h 2082019"/>
                  <a:gd name="connsiteX151" fmla="*/ 249597 w 2163080"/>
                  <a:gd name="connsiteY151" fmla="*/ 2082018 h 2082019"/>
                  <a:gd name="connsiteX152" fmla="*/ 163326 w 2163080"/>
                  <a:gd name="connsiteY152" fmla="*/ 2082018 h 2082019"/>
                  <a:gd name="connsiteX153" fmla="*/ 163326 w 2163080"/>
                  <a:gd name="connsiteY153" fmla="*/ 1864776 h 2082019"/>
                  <a:gd name="connsiteX154" fmla="*/ 68676 w 2163080"/>
                  <a:gd name="connsiteY154" fmla="*/ 1864776 h 2082019"/>
                  <a:gd name="connsiteX155" fmla="*/ 68676 w 2163080"/>
                  <a:gd name="connsiteY155" fmla="*/ 2082018 h 2082019"/>
                  <a:gd name="connsiteX156" fmla="*/ 0 w 2163080"/>
                  <a:gd name="connsiteY156" fmla="*/ 2082018 h 2082019"/>
                  <a:gd name="connsiteX157" fmla="*/ 0 w 2163080"/>
                  <a:gd name="connsiteY157" fmla="*/ 1070653 h 2082019"/>
                  <a:gd name="connsiteX158" fmla="*/ 0 w 2163080"/>
                  <a:gd name="connsiteY158" fmla="*/ 957871 h 2082019"/>
                  <a:gd name="connsiteX159" fmla="*/ 0 w 2163080"/>
                  <a:gd name="connsiteY159" fmla="*/ 957207 h 2082019"/>
                  <a:gd name="connsiteX160" fmla="*/ 91842 w 2163080"/>
                  <a:gd name="connsiteY160" fmla="*/ 957207 h 2082019"/>
                  <a:gd name="connsiteX161" fmla="*/ 91842 w 2163080"/>
                  <a:gd name="connsiteY161" fmla="*/ 351653 h 2082019"/>
                  <a:gd name="connsiteX162" fmla="*/ 91841 w 2163080"/>
                  <a:gd name="connsiteY162" fmla="*/ 351653 h 2082019"/>
                  <a:gd name="connsiteX163" fmla="*/ 91841 w 2163080"/>
                  <a:gd name="connsiteY163" fmla="*/ 185571 h 2082019"/>
                  <a:gd name="connsiteX164" fmla="*/ 237438 w 2163080"/>
                  <a:gd name="connsiteY164" fmla="*/ 185571 h 2082019"/>
                  <a:gd name="connsiteX165" fmla="*/ 383036 w 2163080"/>
                  <a:gd name="connsiteY165" fmla="*/ 185571 h 2082019"/>
                  <a:gd name="connsiteX166" fmla="*/ 383037 w 2163080"/>
                  <a:gd name="connsiteY166" fmla="*/ 185571 h 2082019"/>
                  <a:gd name="connsiteX167" fmla="*/ 383037 w 2163080"/>
                  <a:gd name="connsiteY167" fmla="*/ 337527 h 2082019"/>
                  <a:gd name="connsiteX168" fmla="*/ 383038 w 2163080"/>
                  <a:gd name="connsiteY168" fmla="*/ 337527 h 2082019"/>
                  <a:gd name="connsiteX169" fmla="*/ 383038 w 2163080"/>
                  <a:gd name="connsiteY169" fmla="*/ 337530 h 2082019"/>
                  <a:gd name="connsiteX170" fmla="*/ 383038 w 2163080"/>
                  <a:gd name="connsiteY170" fmla="*/ 955499 h 2082019"/>
                  <a:gd name="connsiteX171" fmla="*/ 499194 w 2163080"/>
                  <a:gd name="connsiteY171" fmla="*/ 955499 h 2082019"/>
                  <a:gd name="connsiteX172" fmla="*/ 499194 w 2163080"/>
                  <a:gd name="connsiteY172" fmla="*/ 956944 h 2082019"/>
                  <a:gd name="connsiteX173" fmla="*/ 499194 w 2163080"/>
                  <a:gd name="connsiteY173" fmla="*/ 1063497 h 2082019"/>
                  <a:gd name="connsiteX174" fmla="*/ 591966 w 2163080"/>
                  <a:gd name="connsiteY174" fmla="*/ 1063497 h 2082019"/>
                  <a:gd name="connsiteX175" fmla="*/ 591966 w 2163080"/>
                  <a:gd name="connsiteY175" fmla="*/ 185573 h 2082019"/>
                  <a:gd name="connsiteX176" fmla="*/ 591966 w 2163080"/>
                  <a:gd name="connsiteY176" fmla="*/ 150703 h 2082019"/>
                  <a:gd name="connsiteX177" fmla="*/ 591966 w 2163080"/>
                  <a:gd name="connsiteY177" fmla="*/ 1 h 2082019"/>
                  <a:gd name="connsiteX178" fmla="*/ 683756 w 2163080"/>
                  <a:gd name="connsiteY178" fmla="*/ 1 h 2082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2163080" h="2082019">
                    <a:moveTo>
                      <a:pt x="1708938" y="2004560"/>
                    </a:moveTo>
                    <a:lnTo>
                      <a:pt x="1708938" y="2044384"/>
                    </a:lnTo>
                    <a:lnTo>
                      <a:pt x="2059441" y="2044384"/>
                    </a:lnTo>
                    <a:lnTo>
                      <a:pt x="2059441" y="2004560"/>
                    </a:lnTo>
                    <a:close/>
                    <a:moveTo>
                      <a:pt x="1293406" y="2004560"/>
                    </a:moveTo>
                    <a:lnTo>
                      <a:pt x="1293406" y="2044384"/>
                    </a:lnTo>
                    <a:lnTo>
                      <a:pt x="1643909" y="2044384"/>
                    </a:lnTo>
                    <a:lnTo>
                      <a:pt x="1643909" y="2004560"/>
                    </a:lnTo>
                    <a:close/>
                    <a:moveTo>
                      <a:pt x="1708938" y="1943463"/>
                    </a:moveTo>
                    <a:lnTo>
                      <a:pt x="1708938" y="1983287"/>
                    </a:lnTo>
                    <a:lnTo>
                      <a:pt x="2059441" y="1983287"/>
                    </a:lnTo>
                    <a:lnTo>
                      <a:pt x="2059441" y="1943463"/>
                    </a:lnTo>
                    <a:close/>
                    <a:moveTo>
                      <a:pt x="1293406" y="1943463"/>
                    </a:moveTo>
                    <a:lnTo>
                      <a:pt x="1293406" y="1983287"/>
                    </a:lnTo>
                    <a:lnTo>
                      <a:pt x="1643909" y="1983287"/>
                    </a:lnTo>
                    <a:lnTo>
                      <a:pt x="1643909" y="1943463"/>
                    </a:lnTo>
                    <a:close/>
                    <a:moveTo>
                      <a:pt x="1708938" y="1882367"/>
                    </a:moveTo>
                    <a:lnTo>
                      <a:pt x="1708938" y="1922191"/>
                    </a:lnTo>
                    <a:lnTo>
                      <a:pt x="2059441" y="1922191"/>
                    </a:lnTo>
                    <a:lnTo>
                      <a:pt x="2059441" y="1882367"/>
                    </a:lnTo>
                    <a:close/>
                    <a:moveTo>
                      <a:pt x="1293406" y="1882367"/>
                    </a:moveTo>
                    <a:lnTo>
                      <a:pt x="1293406" y="1922191"/>
                    </a:lnTo>
                    <a:lnTo>
                      <a:pt x="1643909" y="1922191"/>
                    </a:lnTo>
                    <a:lnTo>
                      <a:pt x="1643909" y="1882367"/>
                    </a:lnTo>
                    <a:close/>
                    <a:moveTo>
                      <a:pt x="1024178" y="1873675"/>
                    </a:moveTo>
                    <a:lnTo>
                      <a:pt x="1024178" y="1939321"/>
                    </a:lnTo>
                    <a:lnTo>
                      <a:pt x="1122274" y="1939321"/>
                    </a:lnTo>
                    <a:lnTo>
                      <a:pt x="1122274" y="1873675"/>
                    </a:lnTo>
                    <a:close/>
                    <a:moveTo>
                      <a:pt x="840577" y="1873675"/>
                    </a:moveTo>
                    <a:lnTo>
                      <a:pt x="840577" y="1939321"/>
                    </a:lnTo>
                    <a:lnTo>
                      <a:pt x="938673" y="1939321"/>
                    </a:lnTo>
                    <a:lnTo>
                      <a:pt x="938673" y="1873675"/>
                    </a:lnTo>
                    <a:close/>
                    <a:moveTo>
                      <a:pt x="656977" y="1873675"/>
                    </a:moveTo>
                    <a:lnTo>
                      <a:pt x="656977" y="1939321"/>
                    </a:lnTo>
                    <a:lnTo>
                      <a:pt x="755073" y="1939321"/>
                    </a:lnTo>
                    <a:lnTo>
                      <a:pt x="755073" y="1873675"/>
                    </a:lnTo>
                    <a:close/>
                    <a:moveTo>
                      <a:pt x="1708938" y="1821270"/>
                    </a:moveTo>
                    <a:lnTo>
                      <a:pt x="1708938" y="1861094"/>
                    </a:lnTo>
                    <a:lnTo>
                      <a:pt x="2059441" y="1861094"/>
                    </a:lnTo>
                    <a:lnTo>
                      <a:pt x="2059441" y="1821270"/>
                    </a:lnTo>
                    <a:close/>
                    <a:moveTo>
                      <a:pt x="1293406" y="1821270"/>
                    </a:moveTo>
                    <a:lnTo>
                      <a:pt x="1293406" y="1861094"/>
                    </a:lnTo>
                    <a:lnTo>
                      <a:pt x="1643909" y="1861094"/>
                    </a:lnTo>
                    <a:lnTo>
                      <a:pt x="1643909" y="1821270"/>
                    </a:lnTo>
                    <a:close/>
                    <a:moveTo>
                      <a:pt x="1024178" y="1737466"/>
                    </a:moveTo>
                    <a:lnTo>
                      <a:pt x="1024178" y="1803112"/>
                    </a:lnTo>
                    <a:lnTo>
                      <a:pt x="1122274" y="1803112"/>
                    </a:lnTo>
                    <a:lnTo>
                      <a:pt x="1122274" y="1737466"/>
                    </a:lnTo>
                    <a:close/>
                    <a:moveTo>
                      <a:pt x="840577" y="1737466"/>
                    </a:moveTo>
                    <a:lnTo>
                      <a:pt x="840577" y="1803112"/>
                    </a:lnTo>
                    <a:lnTo>
                      <a:pt x="938673" y="1803112"/>
                    </a:lnTo>
                    <a:lnTo>
                      <a:pt x="938673" y="1737466"/>
                    </a:lnTo>
                    <a:close/>
                    <a:moveTo>
                      <a:pt x="656977" y="1737466"/>
                    </a:moveTo>
                    <a:lnTo>
                      <a:pt x="656977" y="1803112"/>
                    </a:lnTo>
                    <a:lnTo>
                      <a:pt x="755073" y="1803112"/>
                    </a:lnTo>
                    <a:lnTo>
                      <a:pt x="755073" y="1737466"/>
                    </a:lnTo>
                    <a:close/>
                    <a:moveTo>
                      <a:pt x="1024178" y="1601257"/>
                    </a:moveTo>
                    <a:lnTo>
                      <a:pt x="1024178" y="1666903"/>
                    </a:lnTo>
                    <a:lnTo>
                      <a:pt x="1122274" y="1666903"/>
                    </a:lnTo>
                    <a:lnTo>
                      <a:pt x="1122274" y="1601257"/>
                    </a:lnTo>
                    <a:close/>
                    <a:moveTo>
                      <a:pt x="840577" y="1601257"/>
                    </a:moveTo>
                    <a:lnTo>
                      <a:pt x="840577" y="1666903"/>
                    </a:lnTo>
                    <a:lnTo>
                      <a:pt x="938673" y="1666903"/>
                    </a:lnTo>
                    <a:lnTo>
                      <a:pt x="938673" y="1601257"/>
                    </a:lnTo>
                    <a:close/>
                    <a:moveTo>
                      <a:pt x="656977" y="1601257"/>
                    </a:moveTo>
                    <a:lnTo>
                      <a:pt x="656977" y="1666903"/>
                    </a:lnTo>
                    <a:lnTo>
                      <a:pt x="755073" y="1666903"/>
                    </a:lnTo>
                    <a:lnTo>
                      <a:pt x="755073" y="1601257"/>
                    </a:lnTo>
                    <a:close/>
                    <a:moveTo>
                      <a:pt x="1949811" y="1437108"/>
                    </a:moveTo>
                    <a:lnTo>
                      <a:pt x="1949811" y="1502754"/>
                    </a:lnTo>
                    <a:lnTo>
                      <a:pt x="2047907" y="1502754"/>
                    </a:lnTo>
                    <a:lnTo>
                      <a:pt x="2047907" y="1437108"/>
                    </a:lnTo>
                    <a:close/>
                    <a:moveTo>
                      <a:pt x="1766210" y="1437108"/>
                    </a:moveTo>
                    <a:lnTo>
                      <a:pt x="1766210" y="1502754"/>
                    </a:lnTo>
                    <a:lnTo>
                      <a:pt x="1864306" y="1502754"/>
                    </a:lnTo>
                    <a:lnTo>
                      <a:pt x="1864306" y="1437108"/>
                    </a:lnTo>
                    <a:close/>
                    <a:moveTo>
                      <a:pt x="1582610" y="1437108"/>
                    </a:moveTo>
                    <a:lnTo>
                      <a:pt x="1582610" y="1502754"/>
                    </a:lnTo>
                    <a:lnTo>
                      <a:pt x="1680706" y="1502754"/>
                    </a:lnTo>
                    <a:lnTo>
                      <a:pt x="1680706" y="1437108"/>
                    </a:lnTo>
                    <a:close/>
                    <a:moveTo>
                      <a:pt x="1386037" y="1437108"/>
                    </a:moveTo>
                    <a:lnTo>
                      <a:pt x="1386037" y="1502754"/>
                    </a:lnTo>
                    <a:lnTo>
                      <a:pt x="1484133" y="1502754"/>
                    </a:lnTo>
                    <a:lnTo>
                      <a:pt x="1484133" y="1437108"/>
                    </a:lnTo>
                    <a:close/>
                    <a:moveTo>
                      <a:pt x="1202437" y="1437108"/>
                    </a:moveTo>
                    <a:lnTo>
                      <a:pt x="1202437" y="1502754"/>
                    </a:lnTo>
                    <a:lnTo>
                      <a:pt x="1300533" y="1502754"/>
                    </a:lnTo>
                    <a:lnTo>
                      <a:pt x="1300533" y="1437108"/>
                    </a:lnTo>
                    <a:close/>
                    <a:moveTo>
                      <a:pt x="1024178" y="1437108"/>
                    </a:moveTo>
                    <a:lnTo>
                      <a:pt x="1024178" y="1502754"/>
                    </a:lnTo>
                    <a:lnTo>
                      <a:pt x="1122274" y="1502754"/>
                    </a:lnTo>
                    <a:lnTo>
                      <a:pt x="1122274" y="1437108"/>
                    </a:lnTo>
                    <a:close/>
                    <a:moveTo>
                      <a:pt x="840577" y="1437108"/>
                    </a:moveTo>
                    <a:lnTo>
                      <a:pt x="840577" y="1502754"/>
                    </a:lnTo>
                    <a:lnTo>
                      <a:pt x="938673" y="1502754"/>
                    </a:lnTo>
                    <a:lnTo>
                      <a:pt x="938673" y="1437108"/>
                    </a:lnTo>
                    <a:close/>
                    <a:moveTo>
                      <a:pt x="656977" y="1437108"/>
                    </a:moveTo>
                    <a:lnTo>
                      <a:pt x="656977" y="1502754"/>
                    </a:lnTo>
                    <a:lnTo>
                      <a:pt x="755073" y="1502754"/>
                    </a:lnTo>
                    <a:lnTo>
                      <a:pt x="755073" y="1437108"/>
                    </a:lnTo>
                    <a:close/>
                    <a:moveTo>
                      <a:pt x="1037978" y="331011"/>
                    </a:moveTo>
                    <a:lnTo>
                      <a:pt x="1037978" y="465308"/>
                    </a:lnTo>
                    <a:lnTo>
                      <a:pt x="1059098" y="468502"/>
                    </a:lnTo>
                    <a:cubicBezTo>
                      <a:pt x="1105963" y="483078"/>
                      <a:pt x="1143941" y="517827"/>
                      <a:pt x="1162875" y="562591"/>
                    </a:cubicBezTo>
                    <a:lnTo>
                      <a:pt x="1173239" y="613926"/>
                    </a:lnTo>
                    <a:lnTo>
                      <a:pt x="1175942" y="613926"/>
                    </a:lnTo>
                    <a:lnTo>
                      <a:pt x="1175942" y="627317"/>
                    </a:lnTo>
                    <a:lnTo>
                      <a:pt x="1175943" y="627321"/>
                    </a:lnTo>
                    <a:lnTo>
                      <a:pt x="1175942" y="1063497"/>
                    </a:lnTo>
                    <a:lnTo>
                      <a:pt x="1283069" y="1063497"/>
                    </a:lnTo>
                    <a:lnTo>
                      <a:pt x="1283069" y="627216"/>
                    </a:lnTo>
                    <a:cubicBezTo>
                      <a:pt x="1283069" y="558334"/>
                      <a:pt x="1324949" y="499233"/>
                      <a:pt x="1384635" y="473988"/>
                    </a:cubicBezTo>
                    <a:lnTo>
                      <a:pt x="1437863" y="463242"/>
                    </a:lnTo>
                    <a:lnTo>
                      <a:pt x="1437863" y="331011"/>
                    </a:lnTo>
                    <a:close/>
                    <a:moveTo>
                      <a:pt x="785279" y="331011"/>
                    </a:moveTo>
                    <a:lnTo>
                      <a:pt x="785279" y="1063497"/>
                    </a:lnTo>
                    <a:lnTo>
                      <a:pt x="843351" y="1063497"/>
                    </a:lnTo>
                    <a:lnTo>
                      <a:pt x="843351" y="627321"/>
                    </a:lnTo>
                    <a:cubicBezTo>
                      <a:pt x="843351" y="558439"/>
                      <a:pt x="885231" y="499339"/>
                      <a:pt x="944917" y="474094"/>
                    </a:cubicBezTo>
                    <a:lnTo>
                      <a:pt x="996379" y="463704"/>
                    </a:lnTo>
                    <a:lnTo>
                      <a:pt x="996379" y="331011"/>
                    </a:lnTo>
                    <a:close/>
                    <a:moveTo>
                      <a:pt x="683756" y="0"/>
                    </a:moveTo>
                    <a:lnTo>
                      <a:pt x="785279" y="0"/>
                    </a:lnTo>
                    <a:lnTo>
                      <a:pt x="785279" y="1"/>
                    </a:lnTo>
                    <a:lnTo>
                      <a:pt x="785279" y="150699"/>
                    </a:lnTo>
                    <a:lnTo>
                      <a:pt x="785279" y="150703"/>
                    </a:lnTo>
                    <a:lnTo>
                      <a:pt x="785279" y="185573"/>
                    </a:lnTo>
                    <a:lnTo>
                      <a:pt x="785279" y="268612"/>
                    </a:lnTo>
                    <a:lnTo>
                      <a:pt x="1437863" y="268612"/>
                    </a:lnTo>
                    <a:lnTo>
                      <a:pt x="1437863" y="268180"/>
                    </a:lnTo>
                    <a:lnTo>
                      <a:pt x="1479462" y="268180"/>
                    </a:lnTo>
                    <a:lnTo>
                      <a:pt x="1479462" y="466997"/>
                    </a:lnTo>
                    <a:lnTo>
                      <a:pt x="1514095" y="473988"/>
                    </a:lnTo>
                    <a:cubicBezTo>
                      <a:pt x="1558860" y="492922"/>
                      <a:pt x="1593608" y="530900"/>
                      <a:pt x="1608185" y="577765"/>
                    </a:cubicBezTo>
                    <a:lnTo>
                      <a:pt x="1613636" y="613821"/>
                    </a:lnTo>
                    <a:lnTo>
                      <a:pt x="1615660" y="613821"/>
                    </a:lnTo>
                    <a:lnTo>
                      <a:pt x="1615660" y="627210"/>
                    </a:lnTo>
                    <a:lnTo>
                      <a:pt x="1615661" y="627216"/>
                    </a:lnTo>
                    <a:lnTo>
                      <a:pt x="1615660" y="1063497"/>
                    </a:lnTo>
                    <a:lnTo>
                      <a:pt x="2163080" y="1063497"/>
                    </a:lnTo>
                    <a:lnTo>
                      <a:pt x="2163080" y="1184656"/>
                    </a:lnTo>
                    <a:lnTo>
                      <a:pt x="2163080" y="1530190"/>
                    </a:lnTo>
                    <a:lnTo>
                      <a:pt x="2163080" y="2078653"/>
                    </a:lnTo>
                    <a:lnTo>
                      <a:pt x="2163080" y="2082019"/>
                    </a:lnTo>
                    <a:lnTo>
                      <a:pt x="499194" y="2082019"/>
                    </a:lnTo>
                    <a:lnTo>
                      <a:pt x="499105" y="2082019"/>
                    </a:lnTo>
                    <a:lnTo>
                      <a:pt x="421721" y="2082019"/>
                    </a:lnTo>
                    <a:lnTo>
                      <a:pt x="421721" y="1864776"/>
                    </a:lnTo>
                    <a:lnTo>
                      <a:pt x="327071" y="1864776"/>
                    </a:lnTo>
                    <a:lnTo>
                      <a:pt x="327071" y="2082019"/>
                    </a:lnTo>
                    <a:lnTo>
                      <a:pt x="249597" y="2082019"/>
                    </a:lnTo>
                    <a:lnTo>
                      <a:pt x="249597" y="2082018"/>
                    </a:lnTo>
                    <a:lnTo>
                      <a:pt x="163326" y="2082018"/>
                    </a:lnTo>
                    <a:lnTo>
                      <a:pt x="163326" y="1864776"/>
                    </a:lnTo>
                    <a:lnTo>
                      <a:pt x="68676" y="1864776"/>
                    </a:lnTo>
                    <a:lnTo>
                      <a:pt x="68676" y="2082018"/>
                    </a:lnTo>
                    <a:lnTo>
                      <a:pt x="0" y="2082018"/>
                    </a:lnTo>
                    <a:lnTo>
                      <a:pt x="0" y="1070653"/>
                    </a:lnTo>
                    <a:lnTo>
                      <a:pt x="0" y="957871"/>
                    </a:lnTo>
                    <a:lnTo>
                      <a:pt x="0" y="957207"/>
                    </a:lnTo>
                    <a:lnTo>
                      <a:pt x="91842" y="957207"/>
                    </a:lnTo>
                    <a:lnTo>
                      <a:pt x="91842" y="351653"/>
                    </a:lnTo>
                    <a:lnTo>
                      <a:pt x="91841" y="351653"/>
                    </a:lnTo>
                    <a:lnTo>
                      <a:pt x="91841" y="185571"/>
                    </a:lnTo>
                    <a:lnTo>
                      <a:pt x="237438" y="185571"/>
                    </a:lnTo>
                    <a:lnTo>
                      <a:pt x="383036" y="185571"/>
                    </a:lnTo>
                    <a:lnTo>
                      <a:pt x="383037" y="185571"/>
                    </a:lnTo>
                    <a:lnTo>
                      <a:pt x="383037" y="337527"/>
                    </a:lnTo>
                    <a:lnTo>
                      <a:pt x="383038" y="337527"/>
                    </a:lnTo>
                    <a:lnTo>
                      <a:pt x="383038" y="337530"/>
                    </a:lnTo>
                    <a:lnTo>
                      <a:pt x="383038" y="955499"/>
                    </a:lnTo>
                    <a:lnTo>
                      <a:pt x="499194" y="955499"/>
                    </a:lnTo>
                    <a:lnTo>
                      <a:pt x="499194" y="956944"/>
                    </a:lnTo>
                    <a:lnTo>
                      <a:pt x="499194" y="1063497"/>
                    </a:lnTo>
                    <a:lnTo>
                      <a:pt x="591966" y="1063497"/>
                    </a:lnTo>
                    <a:lnTo>
                      <a:pt x="591966" y="185573"/>
                    </a:lnTo>
                    <a:lnTo>
                      <a:pt x="591966" y="150703"/>
                    </a:lnTo>
                    <a:lnTo>
                      <a:pt x="591966" y="1"/>
                    </a:lnTo>
                    <a:lnTo>
                      <a:pt x="683756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E710D4-84E2-4FD2-9953-3B5DD80511ED}"/>
                </a:ext>
              </a:extLst>
            </p:cNvPr>
            <p:cNvSpPr/>
            <p:nvPr/>
          </p:nvSpPr>
          <p:spPr>
            <a:xfrm>
              <a:off x="4176706" y="2367884"/>
              <a:ext cx="395294" cy="290993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7CCB495-3416-403A-9257-B5EEF5F9AACC}"/>
                </a:ext>
              </a:extLst>
            </p:cNvPr>
            <p:cNvGrpSpPr/>
            <p:nvPr/>
          </p:nvGrpSpPr>
          <p:grpSpPr>
            <a:xfrm>
              <a:off x="4207367" y="3320221"/>
              <a:ext cx="750457" cy="348966"/>
              <a:chOff x="7729280" y="2195997"/>
              <a:chExt cx="2143740" cy="996849"/>
            </a:xfrm>
            <a:solidFill>
              <a:schemeClr val="bg1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DB3F9C1-A6C1-4D77-986B-8EB7D405435D}"/>
                  </a:ext>
                </a:extLst>
              </p:cNvPr>
              <p:cNvSpPr/>
              <p:nvPr/>
            </p:nvSpPr>
            <p:spPr>
              <a:xfrm>
                <a:off x="7729280" y="2195997"/>
                <a:ext cx="2143740" cy="996849"/>
              </a:xfrm>
              <a:custGeom>
                <a:avLst/>
                <a:gdLst/>
                <a:ahLst/>
                <a:cxnLst/>
                <a:rect l="l" t="t" r="r" b="b"/>
                <a:pathLst>
                  <a:path w="1862733" h="866179">
                    <a:moveTo>
                      <a:pt x="794147" y="204787"/>
                    </a:moveTo>
                    <a:cubicBezTo>
                      <a:pt x="745605" y="204787"/>
                      <a:pt x="701637" y="218416"/>
                      <a:pt x="662244" y="245673"/>
                    </a:cubicBezTo>
                    <a:cubicBezTo>
                      <a:pt x="622851" y="272930"/>
                      <a:pt x="594798" y="309240"/>
                      <a:pt x="578086" y="354601"/>
                    </a:cubicBezTo>
                    <a:cubicBezTo>
                      <a:pt x="568536" y="380467"/>
                      <a:pt x="563761" y="406729"/>
                      <a:pt x="563761" y="433387"/>
                    </a:cubicBezTo>
                    <a:cubicBezTo>
                      <a:pt x="563761" y="488299"/>
                      <a:pt x="582064" y="537440"/>
                      <a:pt x="618670" y="580811"/>
                    </a:cubicBezTo>
                    <a:cubicBezTo>
                      <a:pt x="664031" y="634532"/>
                      <a:pt x="722524" y="661392"/>
                      <a:pt x="794147" y="661392"/>
                    </a:cubicBezTo>
                    <a:cubicBezTo>
                      <a:pt x="865771" y="661392"/>
                      <a:pt x="924462" y="634733"/>
                      <a:pt x="970220" y="581415"/>
                    </a:cubicBezTo>
                    <a:cubicBezTo>
                      <a:pt x="1006826" y="538838"/>
                      <a:pt x="1025128" y="489496"/>
                      <a:pt x="1025128" y="433387"/>
                    </a:cubicBezTo>
                    <a:cubicBezTo>
                      <a:pt x="1025128" y="376088"/>
                      <a:pt x="1006826" y="326547"/>
                      <a:pt x="970220" y="284764"/>
                    </a:cubicBezTo>
                    <a:cubicBezTo>
                      <a:pt x="923265" y="231446"/>
                      <a:pt x="864574" y="204787"/>
                      <a:pt x="794147" y="204787"/>
                    </a:cubicBezTo>
                    <a:close/>
                    <a:moveTo>
                      <a:pt x="1304330" y="24408"/>
                    </a:moveTo>
                    <a:lnTo>
                      <a:pt x="1862733" y="24408"/>
                    </a:lnTo>
                    <a:lnTo>
                      <a:pt x="1862733" y="200620"/>
                    </a:lnTo>
                    <a:lnTo>
                      <a:pt x="1687711" y="200620"/>
                    </a:lnTo>
                    <a:lnTo>
                      <a:pt x="1687711" y="837009"/>
                    </a:lnTo>
                    <a:lnTo>
                      <a:pt x="1476375" y="837009"/>
                    </a:lnTo>
                    <a:lnTo>
                      <a:pt x="1476375" y="200620"/>
                    </a:lnTo>
                    <a:lnTo>
                      <a:pt x="1304330" y="200620"/>
                    </a:lnTo>
                    <a:close/>
                    <a:moveTo>
                      <a:pt x="0" y="24408"/>
                    </a:moveTo>
                    <a:lnTo>
                      <a:pt x="211336" y="24408"/>
                    </a:lnTo>
                    <a:lnTo>
                      <a:pt x="211336" y="837009"/>
                    </a:lnTo>
                    <a:lnTo>
                      <a:pt x="0" y="837009"/>
                    </a:lnTo>
                    <a:close/>
                    <a:moveTo>
                      <a:pt x="794147" y="0"/>
                    </a:moveTo>
                    <a:cubicBezTo>
                      <a:pt x="937022" y="0"/>
                      <a:pt x="1050330" y="47426"/>
                      <a:pt x="1134071" y="142280"/>
                    </a:cubicBezTo>
                    <a:cubicBezTo>
                      <a:pt x="1207493" y="225623"/>
                      <a:pt x="1244204" y="322659"/>
                      <a:pt x="1244204" y="433387"/>
                    </a:cubicBezTo>
                    <a:cubicBezTo>
                      <a:pt x="1244204" y="543719"/>
                      <a:pt x="1207493" y="640556"/>
                      <a:pt x="1134071" y="723900"/>
                    </a:cubicBezTo>
                    <a:cubicBezTo>
                      <a:pt x="1050330" y="818753"/>
                      <a:pt x="937022" y="866179"/>
                      <a:pt x="794147" y="866179"/>
                    </a:cubicBezTo>
                    <a:cubicBezTo>
                      <a:pt x="651669" y="866179"/>
                      <a:pt x="538560" y="818753"/>
                      <a:pt x="454819" y="723900"/>
                    </a:cubicBezTo>
                    <a:cubicBezTo>
                      <a:pt x="381397" y="640556"/>
                      <a:pt x="344686" y="543719"/>
                      <a:pt x="344686" y="433387"/>
                    </a:cubicBezTo>
                    <a:cubicBezTo>
                      <a:pt x="344686" y="382984"/>
                      <a:pt x="354608" y="331291"/>
                      <a:pt x="374452" y="278308"/>
                    </a:cubicBezTo>
                    <a:cubicBezTo>
                      <a:pt x="394296" y="225326"/>
                      <a:pt x="420886" y="179983"/>
                      <a:pt x="454224" y="142280"/>
                    </a:cubicBezTo>
                    <a:cubicBezTo>
                      <a:pt x="537964" y="47426"/>
                      <a:pt x="651272" y="0"/>
                      <a:pt x="794147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DC9E519-FE81-4732-983B-3B5F094D2BBB}"/>
                  </a:ext>
                </a:extLst>
              </p:cNvPr>
              <p:cNvSpPr/>
              <p:nvPr/>
            </p:nvSpPr>
            <p:spPr>
              <a:xfrm>
                <a:off x="8421007" y="2543552"/>
                <a:ext cx="443936" cy="326800"/>
              </a:xfrm>
              <a:custGeom>
                <a:avLst/>
                <a:gdLst>
                  <a:gd name="connsiteX0" fmla="*/ 1869041 w 3738080"/>
                  <a:gd name="connsiteY0" fmla="*/ 1997576 h 2751770"/>
                  <a:gd name="connsiteX1" fmla="*/ 2246138 w 3738080"/>
                  <a:gd name="connsiteY1" fmla="*/ 2374673 h 2751770"/>
                  <a:gd name="connsiteX2" fmla="*/ 1869041 w 3738080"/>
                  <a:gd name="connsiteY2" fmla="*/ 2751770 h 2751770"/>
                  <a:gd name="connsiteX3" fmla="*/ 1491944 w 3738080"/>
                  <a:gd name="connsiteY3" fmla="*/ 2374673 h 2751770"/>
                  <a:gd name="connsiteX4" fmla="*/ 1869041 w 3738080"/>
                  <a:gd name="connsiteY4" fmla="*/ 1997576 h 2751770"/>
                  <a:gd name="connsiteX5" fmla="*/ 2788485 w 3738080"/>
                  <a:gd name="connsiteY5" fmla="*/ 1841061 h 2751770"/>
                  <a:gd name="connsiteX6" fmla="*/ 2632248 w 3738080"/>
                  <a:gd name="connsiteY6" fmla="*/ 1992174 h 2751770"/>
                  <a:gd name="connsiteX7" fmla="*/ 2624294 w 3738080"/>
                  <a:gd name="connsiteY7" fmla="*/ 1992174 h 2751770"/>
                  <a:gd name="connsiteX8" fmla="*/ 1858846 w 3738080"/>
                  <a:gd name="connsiteY8" fmla="*/ 1306247 h 2751770"/>
                  <a:gd name="connsiteX9" fmla="*/ 2645621 w 3738080"/>
                  <a:gd name="connsiteY9" fmla="*/ 1504218 h 2751770"/>
                  <a:gd name="connsiteX10" fmla="*/ 2795575 w 3738080"/>
                  <a:gd name="connsiteY10" fmla="*/ 1757331 h 2751770"/>
                  <a:gd name="connsiteX11" fmla="*/ 2539052 w 3738080"/>
                  <a:gd name="connsiteY11" fmla="*/ 1841672 h 2751770"/>
                  <a:gd name="connsiteX12" fmla="*/ 1353947 w 3738080"/>
                  <a:gd name="connsiteY12" fmla="*/ 1778974 h 2751770"/>
                  <a:gd name="connsiteX13" fmla="*/ 982333 w 3738080"/>
                  <a:gd name="connsiteY13" fmla="*/ 1780833 h 2751770"/>
                  <a:gd name="connsiteX14" fmla="*/ 966756 w 3738080"/>
                  <a:gd name="connsiteY14" fmla="*/ 1667407 h 2751770"/>
                  <a:gd name="connsiteX15" fmla="*/ 1217540 w 3738080"/>
                  <a:gd name="connsiteY15" fmla="*/ 1445700 h 2751770"/>
                  <a:gd name="connsiteX16" fmla="*/ 1858846 w 3738080"/>
                  <a:gd name="connsiteY16" fmla="*/ 1306247 h 2751770"/>
                  <a:gd name="connsiteX17" fmla="*/ 1828129 w 3738080"/>
                  <a:gd name="connsiteY17" fmla="*/ 650059 h 2751770"/>
                  <a:gd name="connsiteX18" fmla="*/ 3108200 w 3738080"/>
                  <a:gd name="connsiteY18" fmla="*/ 1008980 h 2751770"/>
                  <a:gd name="connsiteX19" fmla="*/ 3258155 w 3738080"/>
                  <a:gd name="connsiteY19" fmla="*/ 1319033 h 2751770"/>
                  <a:gd name="connsiteX20" fmla="*/ 2937692 w 3738080"/>
                  <a:gd name="connsiteY20" fmla="*/ 1304637 h 2751770"/>
                  <a:gd name="connsiteX21" fmla="*/ 763561 w 3738080"/>
                  <a:gd name="connsiteY21" fmla="*/ 1325535 h 2751770"/>
                  <a:gd name="connsiteX22" fmla="*/ 464412 w 3738080"/>
                  <a:gd name="connsiteY22" fmla="*/ 1278813 h 2751770"/>
                  <a:gd name="connsiteX23" fmla="*/ 450482 w 3738080"/>
                  <a:gd name="connsiteY23" fmla="*/ 1202928 h 2751770"/>
                  <a:gd name="connsiteX24" fmla="*/ 622892 w 3738080"/>
                  <a:gd name="connsiteY24" fmla="*/ 1008979 h 2751770"/>
                  <a:gd name="connsiteX25" fmla="*/ 1828129 w 3738080"/>
                  <a:gd name="connsiteY25" fmla="*/ 650059 h 2751770"/>
                  <a:gd name="connsiteX26" fmla="*/ 1764313 w 3738080"/>
                  <a:gd name="connsiteY26" fmla="*/ 591 h 2751770"/>
                  <a:gd name="connsiteX27" fmla="*/ 3559697 w 3738080"/>
                  <a:gd name="connsiteY27" fmla="*/ 547180 h 2751770"/>
                  <a:gd name="connsiteX28" fmla="*/ 3709650 w 3738080"/>
                  <a:gd name="connsiteY28" fmla="*/ 882310 h 2751770"/>
                  <a:gd name="connsiteX29" fmla="*/ 3367875 w 3738080"/>
                  <a:gd name="connsiteY29" fmla="*/ 834477 h 2751770"/>
                  <a:gd name="connsiteX30" fmla="*/ 318417 w 3738080"/>
                  <a:gd name="connsiteY30" fmla="*/ 884635 h 2751770"/>
                  <a:gd name="connsiteX31" fmla="*/ 19267 w 3738080"/>
                  <a:gd name="connsiteY31" fmla="*/ 846272 h 2751770"/>
                  <a:gd name="connsiteX32" fmla="*/ 275 w 3738080"/>
                  <a:gd name="connsiteY32" fmla="*/ 760137 h 2751770"/>
                  <a:gd name="connsiteX33" fmla="*/ 173484 w 3738080"/>
                  <a:gd name="connsiteY33" fmla="*/ 547180 h 2751770"/>
                  <a:gd name="connsiteX34" fmla="*/ 1764313 w 3738080"/>
                  <a:gd name="connsiteY34" fmla="*/ 591 h 2751770"/>
                  <a:gd name="connsiteX0" fmla="*/ 1869041 w 3738080"/>
                  <a:gd name="connsiteY0" fmla="*/ 1997576 h 2751770"/>
                  <a:gd name="connsiteX1" fmla="*/ 2246138 w 3738080"/>
                  <a:gd name="connsiteY1" fmla="*/ 2374673 h 2751770"/>
                  <a:gd name="connsiteX2" fmla="*/ 1869041 w 3738080"/>
                  <a:gd name="connsiteY2" fmla="*/ 2751770 h 2751770"/>
                  <a:gd name="connsiteX3" fmla="*/ 1491944 w 3738080"/>
                  <a:gd name="connsiteY3" fmla="*/ 2374673 h 2751770"/>
                  <a:gd name="connsiteX4" fmla="*/ 1869041 w 3738080"/>
                  <a:gd name="connsiteY4" fmla="*/ 1997576 h 2751770"/>
                  <a:gd name="connsiteX5" fmla="*/ 2624294 w 3738080"/>
                  <a:gd name="connsiteY5" fmla="*/ 1992174 h 2751770"/>
                  <a:gd name="connsiteX6" fmla="*/ 2632248 w 3738080"/>
                  <a:gd name="connsiteY6" fmla="*/ 1992174 h 2751770"/>
                  <a:gd name="connsiteX7" fmla="*/ 2624294 w 3738080"/>
                  <a:gd name="connsiteY7" fmla="*/ 1992174 h 2751770"/>
                  <a:gd name="connsiteX8" fmla="*/ 1858846 w 3738080"/>
                  <a:gd name="connsiteY8" fmla="*/ 1306247 h 2751770"/>
                  <a:gd name="connsiteX9" fmla="*/ 2645621 w 3738080"/>
                  <a:gd name="connsiteY9" fmla="*/ 1504218 h 2751770"/>
                  <a:gd name="connsiteX10" fmla="*/ 2795575 w 3738080"/>
                  <a:gd name="connsiteY10" fmla="*/ 1757331 h 2751770"/>
                  <a:gd name="connsiteX11" fmla="*/ 2539052 w 3738080"/>
                  <a:gd name="connsiteY11" fmla="*/ 1841672 h 2751770"/>
                  <a:gd name="connsiteX12" fmla="*/ 1353947 w 3738080"/>
                  <a:gd name="connsiteY12" fmla="*/ 1778974 h 2751770"/>
                  <a:gd name="connsiteX13" fmla="*/ 982333 w 3738080"/>
                  <a:gd name="connsiteY13" fmla="*/ 1780833 h 2751770"/>
                  <a:gd name="connsiteX14" fmla="*/ 966756 w 3738080"/>
                  <a:gd name="connsiteY14" fmla="*/ 1667407 h 2751770"/>
                  <a:gd name="connsiteX15" fmla="*/ 1217540 w 3738080"/>
                  <a:gd name="connsiteY15" fmla="*/ 1445700 h 2751770"/>
                  <a:gd name="connsiteX16" fmla="*/ 1858846 w 3738080"/>
                  <a:gd name="connsiteY16" fmla="*/ 1306247 h 2751770"/>
                  <a:gd name="connsiteX17" fmla="*/ 1828129 w 3738080"/>
                  <a:gd name="connsiteY17" fmla="*/ 650059 h 2751770"/>
                  <a:gd name="connsiteX18" fmla="*/ 3108200 w 3738080"/>
                  <a:gd name="connsiteY18" fmla="*/ 1008980 h 2751770"/>
                  <a:gd name="connsiteX19" fmla="*/ 3258155 w 3738080"/>
                  <a:gd name="connsiteY19" fmla="*/ 1319033 h 2751770"/>
                  <a:gd name="connsiteX20" fmla="*/ 2937692 w 3738080"/>
                  <a:gd name="connsiteY20" fmla="*/ 1304637 h 2751770"/>
                  <a:gd name="connsiteX21" fmla="*/ 763561 w 3738080"/>
                  <a:gd name="connsiteY21" fmla="*/ 1325535 h 2751770"/>
                  <a:gd name="connsiteX22" fmla="*/ 464412 w 3738080"/>
                  <a:gd name="connsiteY22" fmla="*/ 1278813 h 2751770"/>
                  <a:gd name="connsiteX23" fmla="*/ 450482 w 3738080"/>
                  <a:gd name="connsiteY23" fmla="*/ 1202928 h 2751770"/>
                  <a:gd name="connsiteX24" fmla="*/ 622892 w 3738080"/>
                  <a:gd name="connsiteY24" fmla="*/ 1008979 h 2751770"/>
                  <a:gd name="connsiteX25" fmla="*/ 1828129 w 3738080"/>
                  <a:gd name="connsiteY25" fmla="*/ 650059 h 2751770"/>
                  <a:gd name="connsiteX26" fmla="*/ 1764313 w 3738080"/>
                  <a:gd name="connsiteY26" fmla="*/ 591 h 2751770"/>
                  <a:gd name="connsiteX27" fmla="*/ 3559697 w 3738080"/>
                  <a:gd name="connsiteY27" fmla="*/ 547180 h 2751770"/>
                  <a:gd name="connsiteX28" fmla="*/ 3709650 w 3738080"/>
                  <a:gd name="connsiteY28" fmla="*/ 882310 h 2751770"/>
                  <a:gd name="connsiteX29" fmla="*/ 3367875 w 3738080"/>
                  <a:gd name="connsiteY29" fmla="*/ 834477 h 2751770"/>
                  <a:gd name="connsiteX30" fmla="*/ 318417 w 3738080"/>
                  <a:gd name="connsiteY30" fmla="*/ 884635 h 2751770"/>
                  <a:gd name="connsiteX31" fmla="*/ 19267 w 3738080"/>
                  <a:gd name="connsiteY31" fmla="*/ 846272 h 2751770"/>
                  <a:gd name="connsiteX32" fmla="*/ 275 w 3738080"/>
                  <a:gd name="connsiteY32" fmla="*/ 760137 h 2751770"/>
                  <a:gd name="connsiteX33" fmla="*/ 173484 w 3738080"/>
                  <a:gd name="connsiteY33" fmla="*/ 547180 h 2751770"/>
                  <a:gd name="connsiteX34" fmla="*/ 1764313 w 3738080"/>
                  <a:gd name="connsiteY34" fmla="*/ 591 h 2751770"/>
                  <a:gd name="connsiteX0" fmla="*/ 1869041 w 3738080"/>
                  <a:gd name="connsiteY0" fmla="*/ 1997576 h 2751770"/>
                  <a:gd name="connsiteX1" fmla="*/ 2246138 w 3738080"/>
                  <a:gd name="connsiteY1" fmla="*/ 2374673 h 2751770"/>
                  <a:gd name="connsiteX2" fmla="*/ 1869041 w 3738080"/>
                  <a:gd name="connsiteY2" fmla="*/ 2751770 h 2751770"/>
                  <a:gd name="connsiteX3" fmla="*/ 1491944 w 3738080"/>
                  <a:gd name="connsiteY3" fmla="*/ 2374673 h 2751770"/>
                  <a:gd name="connsiteX4" fmla="*/ 1869041 w 3738080"/>
                  <a:gd name="connsiteY4" fmla="*/ 1997576 h 2751770"/>
                  <a:gd name="connsiteX5" fmla="*/ 1858846 w 3738080"/>
                  <a:gd name="connsiteY5" fmla="*/ 1306247 h 2751770"/>
                  <a:gd name="connsiteX6" fmla="*/ 2645621 w 3738080"/>
                  <a:gd name="connsiteY6" fmla="*/ 1504218 h 2751770"/>
                  <a:gd name="connsiteX7" fmla="*/ 2795575 w 3738080"/>
                  <a:gd name="connsiteY7" fmla="*/ 1757331 h 2751770"/>
                  <a:gd name="connsiteX8" fmla="*/ 2539052 w 3738080"/>
                  <a:gd name="connsiteY8" fmla="*/ 1841672 h 2751770"/>
                  <a:gd name="connsiteX9" fmla="*/ 1353947 w 3738080"/>
                  <a:gd name="connsiteY9" fmla="*/ 1778974 h 2751770"/>
                  <a:gd name="connsiteX10" fmla="*/ 982333 w 3738080"/>
                  <a:gd name="connsiteY10" fmla="*/ 1780833 h 2751770"/>
                  <a:gd name="connsiteX11" fmla="*/ 966756 w 3738080"/>
                  <a:gd name="connsiteY11" fmla="*/ 1667407 h 2751770"/>
                  <a:gd name="connsiteX12" fmla="*/ 1217540 w 3738080"/>
                  <a:gd name="connsiteY12" fmla="*/ 1445700 h 2751770"/>
                  <a:gd name="connsiteX13" fmla="*/ 1858846 w 3738080"/>
                  <a:gd name="connsiteY13" fmla="*/ 1306247 h 2751770"/>
                  <a:gd name="connsiteX14" fmla="*/ 1828129 w 3738080"/>
                  <a:gd name="connsiteY14" fmla="*/ 650059 h 2751770"/>
                  <a:gd name="connsiteX15" fmla="*/ 3108200 w 3738080"/>
                  <a:gd name="connsiteY15" fmla="*/ 1008980 h 2751770"/>
                  <a:gd name="connsiteX16" fmla="*/ 3258155 w 3738080"/>
                  <a:gd name="connsiteY16" fmla="*/ 1319033 h 2751770"/>
                  <a:gd name="connsiteX17" fmla="*/ 2937692 w 3738080"/>
                  <a:gd name="connsiteY17" fmla="*/ 1304637 h 2751770"/>
                  <a:gd name="connsiteX18" fmla="*/ 763561 w 3738080"/>
                  <a:gd name="connsiteY18" fmla="*/ 1325535 h 2751770"/>
                  <a:gd name="connsiteX19" fmla="*/ 464412 w 3738080"/>
                  <a:gd name="connsiteY19" fmla="*/ 1278813 h 2751770"/>
                  <a:gd name="connsiteX20" fmla="*/ 450482 w 3738080"/>
                  <a:gd name="connsiteY20" fmla="*/ 1202928 h 2751770"/>
                  <a:gd name="connsiteX21" fmla="*/ 622892 w 3738080"/>
                  <a:gd name="connsiteY21" fmla="*/ 1008979 h 2751770"/>
                  <a:gd name="connsiteX22" fmla="*/ 1828129 w 3738080"/>
                  <a:gd name="connsiteY22" fmla="*/ 650059 h 2751770"/>
                  <a:gd name="connsiteX23" fmla="*/ 1764313 w 3738080"/>
                  <a:gd name="connsiteY23" fmla="*/ 591 h 2751770"/>
                  <a:gd name="connsiteX24" fmla="*/ 3559697 w 3738080"/>
                  <a:gd name="connsiteY24" fmla="*/ 547180 h 2751770"/>
                  <a:gd name="connsiteX25" fmla="*/ 3709650 w 3738080"/>
                  <a:gd name="connsiteY25" fmla="*/ 882310 h 2751770"/>
                  <a:gd name="connsiteX26" fmla="*/ 3367875 w 3738080"/>
                  <a:gd name="connsiteY26" fmla="*/ 834477 h 2751770"/>
                  <a:gd name="connsiteX27" fmla="*/ 318417 w 3738080"/>
                  <a:gd name="connsiteY27" fmla="*/ 884635 h 2751770"/>
                  <a:gd name="connsiteX28" fmla="*/ 19267 w 3738080"/>
                  <a:gd name="connsiteY28" fmla="*/ 846272 h 2751770"/>
                  <a:gd name="connsiteX29" fmla="*/ 275 w 3738080"/>
                  <a:gd name="connsiteY29" fmla="*/ 760137 h 2751770"/>
                  <a:gd name="connsiteX30" fmla="*/ 173484 w 3738080"/>
                  <a:gd name="connsiteY30" fmla="*/ 547180 h 2751770"/>
                  <a:gd name="connsiteX31" fmla="*/ 1764313 w 3738080"/>
                  <a:gd name="connsiteY31" fmla="*/ 591 h 275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38080" h="2751770">
                    <a:moveTo>
                      <a:pt x="1869041" y="1997576"/>
                    </a:moveTo>
                    <a:cubicBezTo>
                      <a:pt x="2077306" y="1997576"/>
                      <a:pt x="2246138" y="2166408"/>
                      <a:pt x="2246138" y="2374673"/>
                    </a:cubicBezTo>
                    <a:cubicBezTo>
                      <a:pt x="2246138" y="2582938"/>
                      <a:pt x="2077306" y="2751770"/>
                      <a:pt x="1869041" y="2751770"/>
                    </a:cubicBezTo>
                    <a:cubicBezTo>
                      <a:pt x="1660776" y="2751770"/>
                      <a:pt x="1491944" y="2582938"/>
                      <a:pt x="1491944" y="2374673"/>
                    </a:cubicBezTo>
                    <a:cubicBezTo>
                      <a:pt x="1491944" y="2166408"/>
                      <a:pt x="1660776" y="1997576"/>
                      <a:pt x="1869041" y="1997576"/>
                    </a:cubicBezTo>
                    <a:close/>
                    <a:moveTo>
                      <a:pt x="1858846" y="1306247"/>
                    </a:moveTo>
                    <a:cubicBezTo>
                      <a:pt x="2165924" y="1301758"/>
                      <a:pt x="2404940" y="1399722"/>
                      <a:pt x="2645621" y="1504218"/>
                    </a:cubicBezTo>
                    <a:cubicBezTo>
                      <a:pt x="2813424" y="1597955"/>
                      <a:pt x="2823993" y="1678797"/>
                      <a:pt x="2795575" y="1757331"/>
                    </a:cubicBezTo>
                    <a:cubicBezTo>
                      <a:pt x="2761471" y="1842158"/>
                      <a:pt x="2685239" y="1908552"/>
                      <a:pt x="2539052" y="1841672"/>
                    </a:cubicBezTo>
                    <a:cubicBezTo>
                      <a:pt x="2347207" y="1684231"/>
                      <a:pt x="1733351" y="1556050"/>
                      <a:pt x="1353947" y="1778974"/>
                    </a:cubicBezTo>
                    <a:cubicBezTo>
                      <a:pt x="1250080" y="1855218"/>
                      <a:pt x="1037749" y="1915097"/>
                      <a:pt x="982333" y="1780833"/>
                    </a:cubicBezTo>
                    <a:cubicBezTo>
                      <a:pt x="968480" y="1736637"/>
                      <a:pt x="963386" y="1699601"/>
                      <a:pt x="966756" y="1667407"/>
                    </a:cubicBezTo>
                    <a:cubicBezTo>
                      <a:pt x="976866" y="1570822"/>
                      <a:pt x="1063141" y="1517802"/>
                      <a:pt x="1217540" y="1445700"/>
                    </a:cubicBezTo>
                    <a:cubicBezTo>
                      <a:pt x="1465851" y="1348519"/>
                      <a:pt x="1674601" y="1308942"/>
                      <a:pt x="1858846" y="1306247"/>
                    </a:cubicBezTo>
                    <a:close/>
                    <a:moveTo>
                      <a:pt x="1828129" y="650059"/>
                    </a:moveTo>
                    <a:cubicBezTo>
                      <a:pt x="2445754" y="646836"/>
                      <a:pt x="2937662" y="894034"/>
                      <a:pt x="3108200" y="1008980"/>
                    </a:cubicBezTo>
                    <a:cubicBezTo>
                      <a:pt x="3228810" y="1075858"/>
                      <a:pt x="3343409" y="1171509"/>
                      <a:pt x="3258155" y="1319033"/>
                    </a:cubicBezTo>
                    <a:cubicBezTo>
                      <a:pt x="3134282" y="1435449"/>
                      <a:pt x="3057301" y="1393031"/>
                      <a:pt x="2937692" y="1304637"/>
                    </a:cubicBezTo>
                    <a:cubicBezTo>
                      <a:pt x="2647778" y="1191783"/>
                      <a:pt x="2008321" y="619142"/>
                      <a:pt x="763561" y="1325535"/>
                    </a:cubicBezTo>
                    <a:cubicBezTo>
                      <a:pt x="621636" y="1425852"/>
                      <a:pt x="511304" y="1376178"/>
                      <a:pt x="464412" y="1278813"/>
                    </a:cubicBezTo>
                    <a:cubicBezTo>
                      <a:pt x="452398" y="1252494"/>
                      <a:pt x="448110" y="1227223"/>
                      <a:pt x="450482" y="1202928"/>
                    </a:cubicBezTo>
                    <a:cubicBezTo>
                      <a:pt x="457599" y="1130049"/>
                      <a:pt x="524660" y="1065987"/>
                      <a:pt x="622892" y="1008979"/>
                    </a:cubicBezTo>
                    <a:cubicBezTo>
                      <a:pt x="1041721" y="744082"/>
                      <a:pt x="1457554" y="651995"/>
                      <a:pt x="1828129" y="650059"/>
                    </a:cubicBezTo>
                    <a:close/>
                    <a:moveTo>
                      <a:pt x="1764313" y="591"/>
                    </a:moveTo>
                    <a:cubicBezTo>
                      <a:pt x="2430887" y="-13278"/>
                      <a:pt x="3056659" y="218017"/>
                      <a:pt x="3559697" y="547180"/>
                    </a:cubicBezTo>
                    <a:cubicBezTo>
                      <a:pt x="3671781" y="597338"/>
                      <a:pt x="3794905" y="759863"/>
                      <a:pt x="3709650" y="882310"/>
                    </a:cubicBezTo>
                    <a:cubicBezTo>
                      <a:pt x="3594303" y="984791"/>
                      <a:pt x="3449118" y="907547"/>
                      <a:pt x="3367875" y="834477"/>
                    </a:cubicBezTo>
                    <a:cubicBezTo>
                      <a:pt x="3193985" y="725799"/>
                      <a:pt x="1920315" y="-235561"/>
                      <a:pt x="318417" y="884635"/>
                    </a:cubicBezTo>
                    <a:cubicBezTo>
                      <a:pt x="189280" y="993311"/>
                      <a:pt x="70419" y="922739"/>
                      <a:pt x="19267" y="846272"/>
                    </a:cubicBezTo>
                    <a:cubicBezTo>
                      <a:pt x="4410" y="817516"/>
                      <a:pt x="-1388" y="788500"/>
                      <a:pt x="275" y="760137"/>
                    </a:cubicBezTo>
                    <a:cubicBezTo>
                      <a:pt x="5260" y="675044"/>
                      <a:pt x="77384" y="595829"/>
                      <a:pt x="173484" y="547180"/>
                    </a:cubicBezTo>
                    <a:cubicBezTo>
                      <a:pt x="702741" y="170471"/>
                      <a:pt x="1245868" y="11376"/>
                      <a:pt x="1764313" y="591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95D3BAC-5E4B-4320-B60D-257C543AF340}"/>
              </a:ext>
            </a:extLst>
          </p:cNvPr>
          <p:cNvSpPr txBox="1"/>
          <p:nvPr/>
        </p:nvSpPr>
        <p:spPr>
          <a:xfrm>
            <a:off x="5954640" y="2217997"/>
            <a:ext cx="178824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smtClean="0">
                <a:solidFill>
                  <a:schemeClr val="accent1"/>
                </a:solidFill>
                <a:cs typeface="Arial" pitchFamily="34" charset="0"/>
              </a:rPr>
              <a:t>Big Data Warehouse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F25203-ED61-41D9-AB12-C0CF42CC3608}"/>
              </a:ext>
            </a:extLst>
          </p:cNvPr>
          <p:cNvSpPr txBox="1"/>
          <p:nvPr/>
        </p:nvSpPr>
        <p:spPr>
          <a:xfrm>
            <a:off x="1530890" y="1090733"/>
            <a:ext cx="2295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smtClean="0">
                <a:solidFill>
                  <a:schemeClr val="accent1"/>
                </a:solidFill>
                <a:cs typeface="Arial" pitchFamily="34" charset="0"/>
              </a:rPr>
              <a:t>Things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F25203-ED61-41D9-AB12-C0CF42CC3608}"/>
              </a:ext>
            </a:extLst>
          </p:cNvPr>
          <p:cNvSpPr txBox="1"/>
          <p:nvPr/>
        </p:nvSpPr>
        <p:spPr>
          <a:xfrm>
            <a:off x="1270503" y="2121159"/>
            <a:ext cx="13712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smtClean="0">
                <a:solidFill>
                  <a:schemeClr val="accent1"/>
                </a:solidFill>
                <a:cs typeface="Arial" pitchFamily="34" charset="0"/>
              </a:rPr>
              <a:t>Gateways/Cloud Gateways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5D3BAC-5E4B-4320-B60D-257C543AF340}"/>
              </a:ext>
            </a:extLst>
          </p:cNvPr>
          <p:cNvSpPr txBox="1"/>
          <p:nvPr/>
        </p:nvSpPr>
        <p:spPr>
          <a:xfrm>
            <a:off x="5948563" y="3491578"/>
            <a:ext cx="2295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smtClean="0">
                <a:solidFill>
                  <a:schemeClr val="accent1"/>
                </a:solidFill>
                <a:cs typeface="Arial" pitchFamily="34" charset="0"/>
              </a:rPr>
              <a:t>Machine Learning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5D3BAC-5E4B-4320-B60D-257C543AF340}"/>
              </a:ext>
            </a:extLst>
          </p:cNvPr>
          <p:cNvSpPr txBox="1"/>
          <p:nvPr/>
        </p:nvSpPr>
        <p:spPr>
          <a:xfrm>
            <a:off x="5014050" y="4559891"/>
            <a:ext cx="2295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smtClean="0">
                <a:solidFill>
                  <a:schemeClr val="accent1"/>
                </a:solidFill>
                <a:cs typeface="Arial" pitchFamily="34" charset="0"/>
              </a:rPr>
              <a:t>User Application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F25203-ED61-41D9-AB12-C0CF42CC3608}"/>
              </a:ext>
            </a:extLst>
          </p:cNvPr>
          <p:cNvSpPr txBox="1"/>
          <p:nvPr/>
        </p:nvSpPr>
        <p:spPr>
          <a:xfrm>
            <a:off x="1259698" y="3317252"/>
            <a:ext cx="13712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smtClean="0">
                <a:solidFill>
                  <a:schemeClr val="accent1"/>
                </a:solidFill>
                <a:cs typeface="Arial" pitchFamily="34" charset="0"/>
              </a:rPr>
              <a:t>Streaming Data Processor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F25203-ED61-41D9-AB12-C0CF42CC3608}"/>
              </a:ext>
            </a:extLst>
          </p:cNvPr>
          <p:cNvSpPr txBox="1"/>
          <p:nvPr/>
        </p:nvSpPr>
        <p:spPr>
          <a:xfrm>
            <a:off x="2407220" y="4550522"/>
            <a:ext cx="137127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smtClean="0">
                <a:solidFill>
                  <a:schemeClr val="accent1"/>
                </a:solidFill>
                <a:cs typeface="Arial" pitchFamily="34" charset="0"/>
              </a:rPr>
              <a:t>Data Lake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5D3BAC-5E4B-4320-B60D-257C543AF340}"/>
              </a:ext>
            </a:extLst>
          </p:cNvPr>
          <p:cNvSpPr txBox="1"/>
          <p:nvPr/>
        </p:nvSpPr>
        <p:spPr>
          <a:xfrm>
            <a:off x="4968151" y="1112424"/>
            <a:ext cx="178824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smtClean="0">
                <a:solidFill>
                  <a:schemeClr val="accent1"/>
                </a:solidFill>
                <a:cs typeface="Arial" pitchFamily="34" charset="0"/>
              </a:rPr>
              <a:t>Data Analytics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89EA5"/>
                </a:solidFill>
                <a:latin typeface="Unica One" panose="020B0604020202020204" charset="0"/>
              </a:rPr>
              <a:t>PACKET TRACER IOT SIMULATION</a:t>
            </a:r>
            <a:endParaRPr lang="en-US">
              <a:solidFill>
                <a:srgbClr val="589EA5"/>
              </a:solidFill>
              <a:latin typeface="Unica One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296" y="1350385"/>
            <a:ext cx="48006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art City Company Mee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89EA5"/>
      </a:accent1>
      <a:accent2>
        <a:srgbClr val="77BE9C"/>
      </a:accent2>
      <a:accent3>
        <a:srgbClr val="A8DBA7"/>
      </a:accent3>
      <a:accent4>
        <a:srgbClr val="D0F09F"/>
      </a:accent4>
      <a:accent5>
        <a:srgbClr val="FFFFFF"/>
      </a:accent5>
      <a:accent6>
        <a:srgbClr val="22262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340</Words>
  <Application>Microsoft Office PowerPoint</Application>
  <PresentationFormat>On-screen Show (16:9)</PresentationFormat>
  <Paragraphs>71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Unica One</vt:lpstr>
      <vt:lpstr>Rockwell</vt:lpstr>
      <vt:lpstr>Lato Light</vt:lpstr>
      <vt:lpstr>맑은 고딕</vt:lpstr>
      <vt:lpstr>Smart City Company Meeting by Slidesgo</vt:lpstr>
      <vt:lpstr>Internet of Things</vt:lpstr>
      <vt:lpstr>PowerPoint Presentation</vt:lpstr>
      <vt:lpstr>PowerPoint Presentation</vt:lpstr>
      <vt:lpstr>Arsitektur IOT</vt:lpstr>
      <vt:lpstr>Arsitektur IOT : NODE</vt:lpstr>
      <vt:lpstr>Arsitektur IOT : Gateway</vt:lpstr>
      <vt:lpstr>Arsitektur IOT : Services</vt:lpstr>
      <vt:lpstr>PowerPoint Presentation</vt:lpstr>
      <vt:lpstr>PowerPoint Presentation</vt:lpstr>
      <vt:lpstr>PowerPoint Presentation</vt:lpstr>
      <vt:lpstr>Packet Tracer Protocols</vt:lpstr>
      <vt:lpstr>SMART HOME EXAMPLE</vt:lpstr>
      <vt:lpstr>SMART HOME NETWORK TOPOLOGY</vt:lpstr>
      <vt:lpstr>SMART HOME MICROCONTROLLER</vt:lpstr>
      <vt:lpstr>EXercise</vt:lpstr>
      <vt:lpstr>Referensi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city meeting</dc:title>
  <dc:creator>FADIL</dc:creator>
  <cp:lastModifiedBy>FADIL</cp:lastModifiedBy>
  <cp:revision>173</cp:revision>
  <dcterms:modified xsi:type="dcterms:W3CDTF">2021-08-28T14:19:34Z</dcterms:modified>
</cp:coreProperties>
</file>