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7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491E-BEB7-472E-B63C-E56075CBE578}" type="datetimeFigureOut">
              <a:rPr lang="id-ID" smtClean="0"/>
              <a:t>24/09/2022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D72C7-719F-450B-BC85-4E1629425E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07173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491E-BEB7-472E-B63C-E56075CBE578}" type="datetimeFigureOut">
              <a:rPr lang="id-ID" smtClean="0"/>
              <a:t>24/09/2022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D72C7-719F-450B-BC85-4E1629425E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8514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491E-BEB7-472E-B63C-E56075CBE578}" type="datetimeFigureOut">
              <a:rPr lang="id-ID" smtClean="0"/>
              <a:t>24/09/2022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D72C7-719F-450B-BC85-4E1629425E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23613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491E-BEB7-472E-B63C-E56075CBE578}" type="datetimeFigureOut">
              <a:rPr lang="id-ID" smtClean="0"/>
              <a:t>24/09/2022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D72C7-719F-450B-BC85-4E1629425E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1228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491E-BEB7-472E-B63C-E56075CBE578}" type="datetimeFigureOut">
              <a:rPr lang="id-ID" smtClean="0"/>
              <a:t>24/09/2022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D72C7-719F-450B-BC85-4E1629425E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69415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491E-BEB7-472E-B63C-E56075CBE578}" type="datetimeFigureOut">
              <a:rPr lang="id-ID" smtClean="0"/>
              <a:t>24/09/2022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D72C7-719F-450B-BC85-4E1629425E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35370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491E-BEB7-472E-B63C-E56075CBE578}" type="datetimeFigureOut">
              <a:rPr lang="id-ID" smtClean="0"/>
              <a:t>24/09/2022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D72C7-719F-450B-BC85-4E1629425E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10537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491E-BEB7-472E-B63C-E56075CBE578}" type="datetimeFigureOut">
              <a:rPr lang="id-ID" smtClean="0"/>
              <a:t>24/09/2022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D72C7-719F-450B-BC85-4E1629425E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78225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491E-BEB7-472E-B63C-E56075CBE578}" type="datetimeFigureOut">
              <a:rPr lang="id-ID" smtClean="0"/>
              <a:t>24/09/2022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D72C7-719F-450B-BC85-4E1629425E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20755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491E-BEB7-472E-B63C-E56075CBE578}" type="datetimeFigureOut">
              <a:rPr lang="id-ID" smtClean="0"/>
              <a:t>24/09/2022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D72C7-719F-450B-BC85-4E1629425E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80737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491E-BEB7-472E-B63C-E56075CBE578}" type="datetimeFigureOut">
              <a:rPr lang="id-ID" smtClean="0"/>
              <a:t>24/09/2022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D72C7-719F-450B-BC85-4E1629425E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62628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6491E-BEB7-472E-B63C-E56075CBE578}" type="datetimeFigureOut">
              <a:rPr lang="id-ID" smtClean="0"/>
              <a:t>24/09/2022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D72C7-719F-450B-BC85-4E1629425E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540896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B10A4-4DEE-4106-880E-6A4B24F7D2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/>
              <a:t>PENDIDIKAN SEBAGAI SYSTEM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EB0F30-BFD1-4168-9C8F-56A4F91215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/>
              <a:t>Ilmu Pendidikan S2 PLB</a:t>
            </a:r>
          </a:p>
        </p:txBody>
      </p:sp>
    </p:spTree>
    <p:extLst>
      <p:ext uri="{BB962C8B-B14F-4D97-AF65-F5344CB8AC3E}">
        <p14:creationId xmlns:p14="http://schemas.microsoft.com/office/powerpoint/2010/main" val="1285145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20608-E77A-4D02-A5D0-0FFA76AD7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r>
              <a:rPr lang="id-ID" dirty="0"/>
              <a:t>TERIMAKASIH</a:t>
            </a:r>
          </a:p>
        </p:txBody>
      </p:sp>
    </p:spTree>
    <p:extLst>
      <p:ext uri="{BB962C8B-B14F-4D97-AF65-F5344CB8AC3E}">
        <p14:creationId xmlns:p14="http://schemas.microsoft.com/office/powerpoint/2010/main" val="3970144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72090-5ADD-4E26-BF59-718110312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SISTEM SECARA TEORITIS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6D18A-5750-4045-898E-9401133783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d-ID" dirty="0"/>
              <a:t>Keseluruhan lebih utama daripada bagian-bagian</a:t>
            </a:r>
          </a:p>
          <a:p>
            <a:r>
              <a:rPr lang="id-ID" dirty="0"/>
              <a:t>Hubungan antara bagian secara integratif</a:t>
            </a:r>
          </a:p>
          <a:p>
            <a:r>
              <a:rPr lang="id-ID" dirty="0"/>
              <a:t>Keseluruhan yang terbentuk dari bagian-bagian tidak dapat dipisahkan</a:t>
            </a:r>
          </a:p>
          <a:p>
            <a:r>
              <a:rPr lang="id-ID" dirty="0"/>
              <a:t>Setiap bagian mempunyai peran khusus dalam mencap[ai tujuan</a:t>
            </a:r>
          </a:p>
          <a:p>
            <a:r>
              <a:rPr lang="id-ID" dirty="0"/>
              <a:t>Keseluruhan mengatur fungsi, sifat, dan aktifitas bagian-bagian</a:t>
            </a:r>
          </a:p>
          <a:p>
            <a:r>
              <a:rPr lang="id-ID" dirty="0"/>
              <a:t>Keluar, keeseluruhan berfungsi seperti unsur tunggal yang tidak kompleks</a:t>
            </a:r>
          </a:p>
          <a:p>
            <a:r>
              <a:rPr lang="id-ID" dirty="0"/>
              <a:t>Semua aktifitas berawal dari keseluruhan, dilaksanakan oleh bagian-bagian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691053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0C345-7554-41E9-8C9C-F684CF490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KARAKTERISTIK UMUM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C232FA-8EA5-4973-9857-CAEC602EAF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Ada kecenderungan bergerak menuju perpecahan</a:t>
            </a:r>
          </a:p>
          <a:p>
            <a:r>
              <a:rPr lang="id-ID" dirty="0"/>
              <a:t>Hadir dalam dimensi waktu</a:t>
            </a:r>
          </a:p>
          <a:p>
            <a:r>
              <a:rPr lang="id-ID" dirty="0"/>
              <a:t>Mempunyai batas-batas</a:t>
            </a:r>
          </a:p>
          <a:p>
            <a:r>
              <a:rPr lang="id-ID" dirty="0"/>
              <a:t>Mempunyai lingkungan</a:t>
            </a:r>
          </a:p>
          <a:p>
            <a:r>
              <a:rPr lang="id-ID" dirty="0"/>
              <a:t>Mempunyai faktor dalam (variabel) dan faktor luar (parameter)</a:t>
            </a:r>
          </a:p>
          <a:p>
            <a:r>
              <a:rPr lang="id-ID" dirty="0"/>
              <a:t>Mempunyai sub sistem (internal) dan suprasistem (eksternal)</a:t>
            </a:r>
          </a:p>
        </p:txBody>
      </p:sp>
    </p:spTree>
    <p:extLst>
      <p:ext uri="{BB962C8B-B14F-4D97-AF65-F5344CB8AC3E}">
        <p14:creationId xmlns:p14="http://schemas.microsoft.com/office/powerpoint/2010/main" val="726710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5FF763-0889-4F74-ADED-6DB78614BC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10" y="207129"/>
            <a:ext cx="11729545" cy="644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145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C0111-D2E1-4E3B-8745-A95FB78CF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JENIS-JENIS SISTEM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24CC9-C498-4772-AA19-2D76998982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Alami atau buatan</a:t>
            </a:r>
          </a:p>
          <a:p>
            <a:r>
              <a:rPr lang="id-ID" dirty="0"/>
              <a:t>Tertutup aau terbuka</a:t>
            </a:r>
          </a:p>
          <a:p>
            <a:r>
              <a:rPr lang="id-ID" dirty="0"/>
              <a:t>Layanan atau produksi</a:t>
            </a:r>
          </a:p>
        </p:txBody>
      </p:sp>
    </p:spTree>
    <p:extLst>
      <p:ext uri="{BB962C8B-B14F-4D97-AF65-F5344CB8AC3E}">
        <p14:creationId xmlns:p14="http://schemas.microsoft.com/office/powerpoint/2010/main" val="643244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81923-7ADD-4599-8A69-374687E80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214" y="2556532"/>
            <a:ext cx="10515600" cy="1325563"/>
          </a:xfrm>
        </p:spPr>
        <p:txBody>
          <a:bodyPr/>
          <a:lstStyle/>
          <a:p>
            <a:r>
              <a:rPr lang="id-ID" dirty="0"/>
              <a:t>PENDIDIKAN SEBAGAI SISTEM</a:t>
            </a:r>
          </a:p>
        </p:txBody>
      </p:sp>
    </p:spTree>
    <p:extLst>
      <p:ext uri="{BB962C8B-B14F-4D97-AF65-F5344CB8AC3E}">
        <p14:creationId xmlns:p14="http://schemas.microsoft.com/office/powerpoint/2010/main" val="3414985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307BE1-7706-4E0B-A73F-EC0B4B88F7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17" y="141890"/>
            <a:ext cx="11713780" cy="652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528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841FAC-4F5D-411B-93F5-04F775804D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48" y="135368"/>
            <a:ext cx="11698014" cy="658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291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A15102-37B2-4083-891D-5F16685999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6" y="157655"/>
            <a:ext cx="11808372" cy="649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8201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</TotalTime>
  <Words>119</Words>
  <Application>Microsoft Office PowerPoint</Application>
  <PresentationFormat>Widescreen</PresentationFormat>
  <Paragraphs>23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PENDIDIKAN SEBAGAI SYSTEM</vt:lpstr>
      <vt:lpstr>SISTEM SECARA TEORITIS</vt:lpstr>
      <vt:lpstr>KARAKTERISTIK UMUM</vt:lpstr>
      <vt:lpstr>PowerPoint Presentation</vt:lpstr>
      <vt:lpstr>JENIS-JENIS SISTEM</vt:lpstr>
      <vt:lpstr>PENDIDIKAN SEBAGAI SISTEM</vt:lpstr>
      <vt:lpstr>PowerPoint Presentation</vt:lpstr>
      <vt:lpstr>PowerPoint Presentation</vt:lpstr>
      <vt:lpstr>PowerPoint Presentation</vt:lpstr>
      <vt:lpstr>TERIMAKASIH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PENDIDIKAN SEBAGAI SYSTEM</dc:title>
  <dc:creator>TOSHIBA</dc:creator>
  <cp:lastModifiedBy>TOSHIBA</cp:lastModifiedBy>
  <cp:revision>5</cp:revision>
  <dcterms:created xsi:type="dcterms:W3CDTF">2022-09-24T02:10:08Z</dcterms:created>
  <dcterms:modified xsi:type="dcterms:W3CDTF">2022-09-24T03:08:13Z</dcterms:modified>
</cp:coreProperties>
</file>