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0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6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2CC4-875D-4BAC-AD04-179A9A46CD1B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F506-D09D-47E1-8253-57688E866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9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Pekerja (karyawan) Tetap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id-ID" b="1" dirty="0" smtClean="0"/>
              <a:t>DEFINISI UMUM KARYAWAN TETAP (PERMANENT</a:t>
            </a:r>
            <a:r>
              <a:rPr lang="id-ID" dirty="0" smtClean="0"/>
              <a:t>)</a:t>
            </a:r>
          </a:p>
          <a:p>
            <a:pPr fontAlgn="base"/>
            <a:r>
              <a:rPr lang="id-ID" dirty="0" smtClean="0"/>
              <a:t>Definisi dan ketentuan yang berlaku untuk karyawan tetap adalah sbb:</a:t>
            </a:r>
            <a:br>
              <a:rPr lang="id-ID" dirty="0" smtClean="0"/>
            </a:br>
            <a:r>
              <a:rPr lang="id-ID" dirty="0" smtClean="0"/>
              <a:t>1. Tak ada batasan jangka waktu lamanya bekerja</a:t>
            </a:r>
            <a:br>
              <a:rPr lang="id-ID" dirty="0" smtClean="0"/>
            </a:br>
            <a:r>
              <a:rPr lang="id-ID" dirty="0" smtClean="0"/>
              <a:t>2. Hubungan kerja antara perusahaan dan karyawan kontrak dituangkan dalam “Perjanjian Kerja Untuk Waktu Tidak Tertentu”</a:t>
            </a:r>
            <a:br>
              <a:rPr lang="id-ID" dirty="0" smtClean="0"/>
            </a:br>
            <a:r>
              <a:rPr lang="id-ID" dirty="0" smtClean="0"/>
              <a:t>3. Perusahaan dapat mensyaratkan masa percobaan maksimal 3 bulan.</a:t>
            </a:r>
            <a:br>
              <a:rPr lang="id-ID" dirty="0" smtClean="0"/>
            </a:br>
            <a:r>
              <a:rPr lang="id-ID" dirty="0" smtClean="0"/>
              <a:t>4. Masa kerja dihitung sejak masa percobaan.</a:t>
            </a:r>
            <a:br>
              <a:rPr lang="id-ID" dirty="0" smtClean="0"/>
            </a:br>
            <a:r>
              <a:rPr lang="id-ID" dirty="0" smtClean="0"/>
              <a:t>5. Jika terjadi pemutusan hubungan kerja bukan karena pelanggaran berat atau karyawan mengundurkan diri maka karyawan tetap mendapatkan uang pesangon, uang penghargaan masa kerja (bagi karyawan yang bekerja minimal 3 tahun) dan uang penggantian hak sesuai UU yang berlaku.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0739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Pekerja (karyawan) Tetap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Pekerja (karyawan) Tetap</dc:title>
  <dc:creator>Windows User</dc:creator>
  <cp:lastModifiedBy>Windows User</cp:lastModifiedBy>
  <cp:revision>1</cp:revision>
  <dcterms:created xsi:type="dcterms:W3CDTF">2020-02-20T07:38:06Z</dcterms:created>
  <dcterms:modified xsi:type="dcterms:W3CDTF">2020-02-20T07:38:30Z</dcterms:modified>
</cp:coreProperties>
</file>