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2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0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9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6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0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7863F-BC18-47FE-945A-79A1DF19AC5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D81E3-F288-4D94-BA5C-E32AF513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8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SARANA HUBUNGAN </a:t>
            </a:r>
            <a:r>
              <a:rPr lang="id-ID" sz="2800" dirty="0" smtClean="0"/>
              <a:t>INDUSTRIAL</a:t>
            </a:r>
            <a:r>
              <a:rPr lang="en-US" sz="2800" dirty="0" smtClean="0"/>
              <a:t> DAN PENYELESAIAN PERSELISIHAN PERBURUHAN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1. LEMBAGA HUBUNGAN INDUSTRIAL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A. LEMBAGA KERJASAMA BIPARTIT ADALAH FORUM KOMUNIKASI DAN KONSULTASI MENGENAI HAL -  HAL YANG BERKAITAN DENGAN HUBUNGAN INDUSTRIAL  DI SUATU PERUSAHAAN, ANGGOTA BIPARTIT  PENGUSAHA DAN SERIKAT PEKERJA</a:t>
            </a:r>
          </a:p>
          <a:p>
            <a:r>
              <a:rPr lang="id-ID" dirty="0" smtClean="0"/>
              <a:t>B. LEMBAGA KERJASAMA  TRIPARTIT ADALAH FORUM KONSULTASI DAN KOMUNIKASI SERTA MUSYAWARAH TENTANG MASALAH KETEGAKERJAAN , ANGGOTA TRIPARTIT PEMERINTAH, SERIKAT PEKERJA DAN  ORGANISASI PENGUSAHA.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62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SARANA HUBUNGAN INDUSTRIAL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PERATURAN PERUNDANG UNDANGAN KETEGAKERJAAN UU NO 13 TAHUN 2003</a:t>
            </a:r>
          </a:p>
          <a:p>
            <a:r>
              <a:rPr lang="id-ID" dirty="0" smtClean="0"/>
              <a:t>PERJANJIAN KERJA </a:t>
            </a:r>
          </a:p>
          <a:p>
            <a:r>
              <a:rPr lang="id-ID" dirty="0" smtClean="0"/>
              <a:t>PERATURAN PERUSAHAAN</a:t>
            </a:r>
          </a:p>
          <a:p>
            <a:r>
              <a:rPr lang="id-ID" dirty="0" smtClean="0"/>
              <a:t>PERJANJIAN KERJASAMA PERUSAHAAN</a:t>
            </a:r>
          </a:p>
          <a:p>
            <a:r>
              <a:rPr lang="id-ID" dirty="0" smtClean="0"/>
              <a:t>KELAZIMAN/KEBIASAAN/ KEBIJAKAN PERUSAHAAN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2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PENYELESAIAN PERSELISIHAN HUBUNGAN INDUSTRIAL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1. PERSELISIHAN MENGENAI HAK</a:t>
            </a:r>
          </a:p>
          <a:p>
            <a:r>
              <a:rPr lang="id-ID" dirty="0" smtClean="0"/>
              <a:t>2. PERSELISIHAN PHK</a:t>
            </a:r>
          </a:p>
          <a:p>
            <a:r>
              <a:rPr lang="id-ID" dirty="0" smtClean="0"/>
              <a:t>3. PERSELISIHAN KEPENTINGAN YANG TERKAIT DNG PERATURAN PERUSAHAAN</a:t>
            </a:r>
          </a:p>
          <a:p>
            <a:r>
              <a:rPr lang="id-ID" dirty="0" smtClean="0"/>
              <a:t>TAHAP PENYELESAIAN PERSELISIHAN HUBUNGAN KERJA </a:t>
            </a:r>
          </a:p>
          <a:p>
            <a:r>
              <a:rPr lang="id-ID" dirty="0" smtClean="0"/>
              <a:t>1. TINGKAT BIPARTIT</a:t>
            </a:r>
          </a:p>
          <a:p>
            <a:r>
              <a:rPr lang="id-ID" dirty="0" smtClean="0"/>
              <a:t>2. TINGKAT TRIPARTIT</a:t>
            </a:r>
          </a:p>
          <a:p>
            <a:r>
              <a:rPr lang="id-ID" dirty="0" smtClean="0"/>
              <a:t>3. TINGKAT PENGADILAN HUB INDUSTRIAL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36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SARANA HUBUNGAN INDUSTRIAL DAN PENYELESAIAN PERSELISIHAN PERBURUHAN 1. LEMBAGA HUBUNGAN INDUSTRIAL</vt:lpstr>
      <vt:lpstr>SARANA HUBUNGAN INDUSTRIAL</vt:lpstr>
      <vt:lpstr>PENYELESAIAN PERSELISIHAN HUBUNGAN INDUSTRIAL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SARANA HUBUNGAN INDUSTRIAL DAN PENYELESAIAN PERSELISIHAN PERBURUHAN 1. LEMBAGA HUBUNGAN INDUSTRIAL</dc:title>
  <dc:creator>Windows User</dc:creator>
  <cp:lastModifiedBy>Windows User</cp:lastModifiedBy>
  <cp:revision>1</cp:revision>
  <dcterms:created xsi:type="dcterms:W3CDTF">2020-02-20T07:24:54Z</dcterms:created>
  <dcterms:modified xsi:type="dcterms:W3CDTF">2020-02-20T07:26:03Z</dcterms:modified>
</cp:coreProperties>
</file>