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F535-0F27-4547-BC4D-8362E6C4B24C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296B-0AD6-4AFC-B4C3-9FAFFD114CA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TEKNIS  ANALISIS DATA  ITERAKTIF </a:t>
            </a:r>
            <a:br>
              <a:rPr lang="id-ID" dirty="0" smtClean="0"/>
            </a:br>
            <a:r>
              <a:rPr lang="id-ID" dirty="0" smtClean="0"/>
              <a:t>MILES DAN HUBERMAN, 1992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PENGUMPULAN DATA : MENCATAT SEMUA DATA SECARA OBYEKTIF  DALAM ARTI TIDAK MEMBAWA UNSUR PERASAAN PENELITI, APA ADANYA SESUAI HASIL WAWANCARA DI LAPANGAN.</a:t>
            </a:r>
          </a:p>
          <a:p>
            <a:pPr marL="514350" indent="-514350">
              <a:buAutoNum type="arabicPeriod"/>
            </a:pPr>
            <a:r>
              <a:rPr lang="id-ID" dirty="0" smtClean="0"/>
              <a:t>REDUKSI DATA: MEMILIH HAL-HAL POKOK SESUAI DENGAN MASALAH PENELITIAN. REDUKSI DATA MERUPAKAN SUATU BENTUK ANALISIS YANG MENGGOLONGKAN, MENGARAHKAN, MEMBUANG YANG TIDAK PERLU  DAN MENYEDERHANAKAN  </a:t>
            </a:r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3. PENYAJIAN DATA ADALAH SEKUMPULAN  INFORMASI YANG MEMBERIKAN KEMUNGKINAN  ADANYA  PENARIKAN  KESIMPULAN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LANGKAHNYA</a:t>
            </a:r>
          </a:p>
          <a:p>
            <a:pPr>
              <a:buNone/>
            </a:pPr>
            <a:r>
              <a:rPr lang="id-ID" dirty="0" smtClean="0"/>
              <a:t>.  REDUKSI DATA </a:t>
            </a:r>
          </a:p>
          <a:p>
            <a:r>
              <a:rPr lang="id-ID" dirty="0" smtClean="0"/>
              <a:t>ANALIS  DATA: </a:t>
            </a:r>
          </a:p>
          <a:p>
            <a:pPr>
              <a:buNone/>
            </a:pPr>
            <a:r>
              <a:rPr lang="id-ID" dirty="0" smtClean="0"/>
              <a:t>    ANALISIS MATRIK, ANALISI JARINGAN, ANALISIS REPLEKTIF</a:t>
            </a:r>
          </a:p>
          <a:p>
            <a:pPr>
              <a:buNone/>
            </a:pPr>
            <a:r>
              <a:rPr lang="id-ID" dirty="0" smtClean="0"/>
              <a:t>PEMBAHASAN: TEMUAN DENGAN TEORI</a:t>
            </a:r>
          </a:p>
          <a:p>
            <a:pPr>
              <a:buNone/>
            </a:pPr>
            <a:r>
              <a:rPr lang="id-ID" dirty="0" smtClean="0"/>
              <a:t>4. PENARIKAN SIMPULAN  ATAU VERIFIKASI:</a:t>
            </a:r>
          </a:p>
          <a:p>
            <a:pPr>
              <a:buNone/>
            </a:pPr>
            <a:r>
              <a:rPr lang="id-ID" dirty="0" smtClean="0"/>
              <a:t>SETELAH PENYAJIAN DATA SELESAI  DITARIK</a:t>
            </a:r>
          </a:p>
          <a:p>
            <a:pPr>
              <a:buNone/>
            </a:pPr>
            <a:r>
              <a:rPr lang="id-ID" dirty="0" smtClean="0"/>
              <a:t>KESIMPULAN.   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TEKNIS  ANALISIS DATA  ITERAKTIF  MILES DAN HUBERMAN, 1992  </vt:lpstr>
      <vt:lpstr>3. PENYAJIAN DATA ADALAH SEKUMPULAN  INFORMASI YANG MEMBERIKAN KEMUNGKINAN  ADANYA  PENARIKAN  KESIMPULAN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KUANTITATIF  VS KUALITATIF</dc:title>
  <dc:creator>Asus X453M</dc:creator>
  <cp:lastModifiedBy>Asus X453M</cp:lastModifiedBy>
  <cp:revision>2</cp:revision>
  <dcterms:created xsi:type="dcterms:W3CDTF">2020-02-16T07:40:29Z</dcterms:created>
  <dcterms:modified xsi:type="dcterms:W3CDTF">2020-02-16T07:44:15Z</dcterms:modified>
</cp:coreProperties>
</file>