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2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0DD3-C914-42E3-9DB3-0FEF0C8693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714-FA31-4779-8B0D-1C6F4B45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9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0DD3-C914-42E3-9DB3-0FEF0C8693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714-FA31-4779-8B0D-1C6F4B45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9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0DD3-C914-42E3-9DB3-0FEF0C8693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714-FA31-4779-8B0D-1C6F4B45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4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0DD3-C914-42E3-9DB3-0FEF0C8693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714-FA31-4779-8B0D-1C6F4B45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1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0DD3-C914-42E3-9DB3-0FEF0C8693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714-FA31-4779-8B0D-1C6F4B45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5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0DD3-C914-42E3-9DB3-0FEF0C8693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714-FA31-4779-8B0D-1C6F4B45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6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0DD3-C914-42E3-9DB3-0FEF0C8693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714-FA31-4779-8B0D-1C6F4B45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3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0DD3-C914-42E3-9DB3-0FEF0C8693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714-FA31-4779-8B0D-1C6F4B45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1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0DD3-C914-42E3-9DB3-0FEF0C8693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714-FA31-4779-8B0D-1C6F4B45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2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0DD3-C914-42E3-9DB3-0FEF0C8693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714-FA31-4779-8B0D-1C6F4B45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3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0DD3-C914-42E3-9DB3-0FEF0C8693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2714-FA31-4779-8B0D-1C6F4B45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8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50DD3-C914-42E3-9DB3-0FEF0C8693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D2714-FA31-4779-8B0D-1C6F4B45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9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Formalin </a:t>
            </a:r>
            <a:r>
              <a:rPr lang="en-US" dirty="0" err="1" smtClean="0"/>
              <a:t>terhadap</a:t>
            </a:r>
            <a:r>
              <a:rPr lang="en-US" dirty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Biokimia</a:t>
            </a:r>
            <a:r>
              <a:rPr lang="en-US" dirty="0" smtClean="0"/>
              <a:t> 2020</a:t>
            </a:r>
          </a:p>
          <a:p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endParaRPr lang="en-US" dirty="0" smtClean="0"/>
          </a:p>
          <a:p>
            <a:pPr lvl="1"/>
            <a:r>
              <a:rPr lang="en-US" dirty="0" err="1" smtClean="0"/>
              <a:t>Tabung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/>
              <a:t>	</a:t>
            </a:r>
            <a:r>
              <a:rPr lang="en-US" dirty="0" smtClean="0"/>
              <a:t>	2 </a:t>
            </a:r>
            <a:r>
              <a:rPr lang="en-US" dirty="0" err="1" smtClean="0"/>
              <a:t>buah</a:t>
            </a:r>
            <a:endParaRPr lang="en-US" dirty="0" smtClean="0"/>
          </a:p>
          <a:p>
            <a:pPr lvl="1"/>
            <a:r>
              <a:rPr lang="en-US" dirty="0" err="1" smtClean="0"/>
              <a:t>Rak</a:t>
            </a:r>
            <a:r>
              <a:rPr lang="en-US" dirty="0" smtClean="0"/>
              <a:t> </a:t>
            </a:r>
            <a:r>
              <a:rPr lang="en-US" dirty="0" err="1" smtClean="0"/>
              <a:t>tabung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	1 </a:t>
            </a:r>
            <a:r>
              <a:rPr lang="en-US" dirty="0" err="1" smtClean="0"/>
              <a:t>buah</a:t>
            </a:r>
            <a:endParaRPr lang="en-US" dirty="0" smtClean="0"/>
          </a:p>
          <a:p>
            <a:pPr lvl="1"/>
            <a:r>
              <a:rPr lang="en-US" dirty="0" smtClean="0"/>
              <a:t>Pipet </a:t>
            </a:r>
            <a:r>
              <a:rPr lang="en-US" dirty="0" err="1" smtClean="0"/>
              <a:t>tetes</a:t>
            </a:r>
            <a:r>
              <a:rPr lang="en-US" dirty="0" smtClean="0"/>
              <a:t>		5 </a:t>
            </a:r>
            <a:r>
              <a:rPr lang="en-US" dirty="0" err="1" smtClean="0"/>
              <a:t>buah</a:t>
            </a:r>
            <a:endParaRPr lang="en-US" dirty="0" smtClean="0"/>
          </a:p>
          <a:p>
            <a:pPr lvl="1"/>
            <a:r>
              <a:rPr lang="en-US" dirty="0" err="1" smtClean="0"/>
              <a:t>Penjepit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 		2 </a:t>
            </a:r>
            <a:r>
              <a:rPr lang="en-US" dirty="0" err="1" smtClean="0"/>
              <a:t>buah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endParaRPr lang="en-US" dirty="0" smtClean="0"/>
          </a:p>
          <a:p>
            <a:pPr lvl="1"/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kedelai</a:t>
            </a:r>
            <a:r>
              <a:rPr lang="en-US" dirty="0" smtClean="0"/>
              <a:t>	(</a:t>
            </a:r>
            <a:r>
              <a:rPr lang="en-US" dirty="0" err="1" smtClean="0"/>
              <a:t>sampel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Glisin</a:t>
            </a:r>
            <a:r>
              <a:rPr lang="en-US" dirty="0" smtClean="0"/>
              <a:t>		(</a:t>
            </a:r>
            <a:r>
              <a:rPr lang="en-US" dirty="0" err="1" smtClean="0"/>
              <a:t>sampel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Fenoftalein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Formalin</a:t>
            </a:r>
          </a:p>
          <a:p>
            <a:pPr lvl="1"/>
            <a:r>
              <a:rPr lang="en-US" dirty="0" err="1" smtClean="0"/>
              <a:t>NaOH</a:t>
            </a:r>
            <a:r>
              <a:rPr lang="en-US" dirty="0" smtClean="0"/>
              <a:t> 40%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9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Tabung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1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1 ml,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fenoftalein</a:t>
            </a:r>
            <a:r>
              <a:rPr lang="en-US" dirty="0" smtClean="0"/>
              <a:t> 1-2 </a:t>
            </a:r>
            <a:r>
              <a:rPr lang="en-US" dirty="0" err="1" smtClean="0"/>
              <a:t>tetes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NaOH</a:t>
            </a:r>
            <a:r>
              <a:rPr lang="en-US" dirty="0" smtClean="0"/>
              <a:t> 40% 1 </a:t>
            </a:r>
            <a:r>
              <a:rPr lang="en-US" dirty="0" err="1" smtClean="0"/>
              <a:t>tetes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tabung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2 </a:t>
            </a:r>
            <a:r>
              <a:rPr lang="en-US" dirty="0" err="1" smtClean="0"/>
              <a:t>diisi</a:t>
            </a:r>
            <a:r>
              <a:rPr lang="en-US" dirty="0" smtClean="0"/>
              <a:t> formalin 1 ml,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fenoftalein</a:t>
            </a:r>
            <a:r>
              <a:rPr lang="en-US" dirty="0" smtClean="0"/>
              <a:t> 1-2 </a:t>
            </a:r>
            <a:r>
              <a:rPr lang="en-US" dirty="0" err="1" smtClean="0"/>
              <a:t>tetes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NaOH</a:t>
            </a:r>
            <a:r>
              <a:rPr lang="en-US" dirty="0" smtClean="0"/>
              <a:t> 40% 1 </a:t>
            </a:r>
            <a:r>
              <a:rPr lang="en-US" dirty="0" err="1" smtClean="0"/>
              <a:t>tetes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Tabung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2 </a:t>
            </a:r>
            <a:r>
              <a:rPr lang="en-US" dirty="0" err="1" smtClean="0"/>
              <a:t>dicampur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tabung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1.</a:t>
            </a:r>
          </a:p>
          <a:p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warnanya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bening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224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formalin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formalin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amino.</a:t>
            </a:r>
          </a:p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 </a:t>
            </a:r>
            <a:r>
              <a:rPr lang="en-US" dirty="0" err="1" smtClean="0"/>
              <a:t>oleh</a:t>
            </a:r>
            <a:r>
              <a:rPr lang="en-US" dirty="0" smtClean="0"/>
              <a:t> formalin </a:t>
            </a:r>
            <a:r>
              <a:rPr lang="en-US" dirty="0" err="1" smtClean="0"/>
              <a:t>teridentifikasi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NaOH</a:t>
            </a:r>
            <a:r>
              <a:rPr lang="en-US" dirty="0" smtClean="0"/>
              <a:t> 40%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Fenoftalein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</a:t>
            </a:r>
            <a:r>
              <a:rPr lang="en-US" dirty="0" err="1" smtClean="0"/>
              <a:t>bening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012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endParaRPr lang="en-US" dirty="0"/>
          </a:p>
        </p:txBody>
      </p:sp>
      <p:pic>
        <p:nvPicPr>
          <p:cNvPr id="8" name="Content Placeholder 7" descr="C:\Users\hp\Downloads\WhatsApp Image 2018-04-10 at 22.00.19 (1)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892244" y="1490662"/>
            <a:ext cx="3469285" cy="386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84584" y="1321354"/>
            <a:ext cx="2354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Kedelai</a:t>
            </a:r>
            <a:endParaRPr lang="en-US" dirty="0"/>
          </a:p>
        </p:txBody>
      </p:sp>
      <p:pic>
        <p:nvPicPr>
          <p:cNvPr id="10" name="Picture 9" descr="C:\Users\hp\Downloads\WhatsApp Image 2018-04-10 at 22.00.18 (3)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8376" y="1690687"/>
            <a:ext cx="3079476" cy="35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42959" y="1321354"/>
            <a:ext cx="2354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Glisin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39477" y="6118778"/>
            <a:ext cx="345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: </a:t>
            </a:r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Biokimia</a:t>
            </a:r>
            <a:r>
              <a:rPr lang="en-US" dirty="0" smtClean="0"/>
              <a:t>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66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248"/>
            <a:ext cx="10515600" cy="1325563"/>
          </a:xfrm>
        </p:spPr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811"/>
            <a:ext cx="10515600" cy="538619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,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kedelai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glisin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formalin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</a:t>
            </a:r>
            <a:r>
              <a:rPr lang="en-US" dirty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kedelai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glisin</a:t>
            </a:r>
            <a:r>
              <a:rPr lang="en-US" dirty="0" smtClean="0"/>
              <a:t> </a:t>
            </a:r>
            <a:r>
              <a:rPr lang="en-US" dirty="0" err="1" smtClean="0"/>
              <a:t>sama-sama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kedelai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kontaminan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 di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terdeteksi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kedelai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terdeteksi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 yang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aditif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air yang </a:t>
            </a:r>
            <a:r>
              <a:rPr lang="en-US" dirty="0" err="1" smtClean="0"/>
              <a:t>berlebih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glisin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monomer </a:t>
            </a:r>
            <a:r>
              <a:rPr lang="en-US" dirty="0" err="1" smtClean="0"/>
              <a:t>asam</a:t>
            </a:r>
            <a:r>
              <a:rPr lang="en-US" dirty="0" smtClean="0"/>
              <a:t> amino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kedelai</a:t>
            </a:r>
            <a:r>
              <a:rPr lang="en-US" dirty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reagen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peka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265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Materi Pengaruh Formalin terhadap Asam Amino</vt:lpstr>
      <vt:lpstr>Alat dan Bahan</vt:lpstr>
      <vt:lpstr>Cara Kerja</vt:lpstr>
      <vt:lpstr>Materi Singkat</vt:lpstr>
      <vt:lpstr>Hasil</vt:lpstr>
      <vt:lpstr>Hasil (Lanjutan)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Pengaruh Formalin terhadap Asam Amino</dc:title>
  <dc:creator>Yudha</dc:creator>
  <cp:lastModifiedBy>Yudha</cp:lastModifiedBy>
  <cp:revision>12</cp:revision>
  <dcterms:created xsi:type="dcterms:W3CDTF">2020-04-07T12:35:05Z</dcterms:created>
  <dcterms:modified xsi:type="dcterms:W3CDTF">2020-04-08T01:47:31Z</dcterms:modified>
</cp:coreProperties>
</file>