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6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667202-979B-417D-AF6B-317300C0129E}">
          <p14:sldIdLst>
            <p14:sldId id="256"/>
            <p14:sldId id="257"/>
            <p14:sldId id="258"/>
            <p14:sldId id="259"/>
            <p14:sldId id="276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  <p14:section name="Untitled Section" id="{CC302F26-F1F7-4E1E-87A9-168EF93F25D8}">
          <p14:sldIdLst>
            <p14:sldId id="272"/>
            <p14:sldId id="273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1B28F-310C-4F7C-8614-A040AFE1B612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3FF18-E3C5-4CFE-9B69-30148880B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77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3FF18-E3C5-4CFE-9B69-30148880B9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4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9CCF-FAD0-4191-A416-395E30BC0505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C92-F3D4-412C-8E4D-62150C03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5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9CCF-FAD0-4191-A416-395E30BC0505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C92-F3D4-412C-8E4D-62150C03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8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9CCF-FAD0-4191-A416-395E30BC0505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C92-F3D4-412C-8E4D-62150C03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4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9CCF-FAD0-4191-A416-395E30BC0505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C92-F3D4-412C-8E4D-62150C03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4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9CCF-FAD0-4191-A416-395E30BC0505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C92-F3D4-412C-8E4D-62150C03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7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9CCF-FAD0-4191-A416-395E30BC0505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C92-F3D4-412C-8E4D-62150C03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9CCF-FAD0-4191-A416-395E30BC0505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C92-F3D4-412C-8E4D-62150C03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5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9CCF-FAD0-4191-A416-395E30BC0505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C92-F3D4-412C-8E4D-62150C03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1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9CCF-FAD0-4191-A416-395E30BC0505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C92-F3D4-412C-8E4D-62150C03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2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9CCF-FAD0-4191-A416-395E30BC0505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C92-F3D4-412C-8E4D-62150C03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2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9CCF-FAD0-4191-A416-395E30BC0505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FC92-F3D4-412C-8E4D-62150C03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8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B9CCF-FAD0-4191-A416-395E30BC0505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CFC92-F3D4-412C-8E4D-62150C03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4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Stokastik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himpunan</a:t>
            </a:r>
            <a:r>
              <a:rPr lang="en-US" dirty="0"/>
              <a:t> F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Field (</a:t>
            </a:r>
            <a:r>
              <a:rPr lang="en-US" dirty="0" err="1"/>
              <a:t>Aljabar</a:t>
            </a:r>
            <a:r>
              <a:rPr lang="en-US" dirty="0"/>
              <a:t>)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24200"/>
            <a:ext cx="5257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20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F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l-GR" dirty="0"/>
              <a:t>σ-</a:t>
            </a:r>
            <a:r>
              <a:rPr lang="en-US" dirty="0"/>
              <a:t>Field (</a:t>
            </a:r>
            <a:r>
              <a:rPr lang="el-GR" dirty="0"/>
              <a:t>σ-</a:t>
            </a:r>
            <a:r>
              <a:rPr lang="en-US" dirty="0" err="1"/>
              <a:t>Aljabar</a:t>
            </a:r>
            <a:r>
              <a:rPr lang="en-US" dirty="0"/>
              <a:t>) </a:t>
            </a:r>
            <a:r>
              <a:rPr lang="en-US" dirty="0" err="1"/>
              <a:t>jika</a:t>
            </a:r>
            <a:r>
              <a:rPr lang="en-US" dirty="0"/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68580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75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l-GR" dirty="0" smtClean="0"/>
              <a:t>σ-</a:t>
            </a:r>
            <a:r>
              <a:rPr lang="en-US" dirty="0" smtClean="0"/>
              <a:t>field </a:t>
            </a:r>
            <a:r>
              <a:rPr lang="en-US" dirty="0"/>
              <a:t>F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8915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09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sv-SE" sz="3200" dirty="0"/>
              <a:t>Berdasarkan definisi ini kita akan dapat melihat sifat-sifat P, yaitu 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7344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5098333"/>
            <a:ext cx="8777134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5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8991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3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Probabilitas</a:t>
            </a:r>
            <a:r>
              <a:rPr lang="en-US" b="1" dirty="0"/>
              <a:t> </a:t>
            </a:r>
            <a:r>
              <a:rPr lang="en-US" b="1" dirty="0" err="1"/>
              <a:t>Bersyarat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1"/>
            <a:ext cx="80772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39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1"/>
            <a:ext cx="7585075" cy="40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00563"/>
            <a:ext cx="36576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1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325755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19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868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3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r>
              <a:rPr lang="en-US" dirty="0" smtClean="0"/>
              <a:t> Bayes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915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9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</a:t>
            </a:r>
            <a:r>
              <a:rPr lang="en-US" dirty="0" err="1" smtClean="0"/>
              <a:t>Variabel</a:t>
            </a:r>
            <a:r>
              <a:rPr lang="en-US" dirty="0" smtClean="0"/>
              <a:t> Random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Probalilitas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Percobaan</a:t>
            </a:r>
            <a:r>
              <a:rPr lang="en-US" dirty="0" smtClean="0"/>
              <a:t> Random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yang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diterkatetapi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(</a:t>
            </a:r>
            <a:r>
              <a:rPr lang="en-US" dirty="0" err="1" smtClean="0"/>
              <a:t>muncul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Experimen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diulang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 :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dilempar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,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dadu</a:t>
            </a:r>
            <a:r>
              <a:rPr lang="en-US" dirty="0"/>
              <a:t> </a:t>
            </a:r>
            <a:r>
              <a:rPr lang="en-US" dirty="0" err="1" smtClean="0"/>
              <a:t>dilempar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kali,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dilempar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r>
              <a:rPr lang="en-US" dirty="0" err="1" smtClean="0"/>
              <a:t>Ruang</a:t>
            </a:r>
            <a:r>
              <a:rPr lang="en-US" dirty="0" smtClean="0"/>
              <a:t> sample </a:t>
            </a:r>
            <a:r>
              <a:rPr lang="en-US" dirty="0" err="1" smtClean="0"/>
              <a:t>suatu</a:t>
            </a:r>
            <a:r>
              <a:rPr lang="en-US" dirty="0" smtClean="0"/>
              <a:t> experiment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experiment yang </a:t>
            </a:r>
            <a:r>
              <a:rPr lang="en-US" dirty="0" err="1" smtClean="0"/>
              <a:t>mungkin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Ruang</a:t>
            </a:r>
            <a:r>
              <a:rPr lang="en-US" dirty="0" smtClean="0"/>
              <a:t> sample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Space / State Space (S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l-GR" dirty="0" smtClean="0"/>
              <a:t>Ω). </a:t>
            </a:r>
            <a:r>
              <a:rPr lang="en-US" dirty="0" err="1" smtClean="0"/>
              <a:t>Kejadian</a:t>
            </a:r>
            <a:r>
              <a:rPr lang="en-US" dirty="0" smtClean="0"/>
              <a:t> /Event (E)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l-GR" dirty="0" smtClean="0"/>
              <a:t>Ω (</a:t>
            </a:r>
            <a:r>
              <a:rPr lang="en-US" dirty="0" smtClean="0"/>
              <a:t>E ⊂ </a:t>
            </a:r>
            <a:r>
              <a:rPr lang="el-GR" dirty="0" smtClean="0"/>
              <a:t>Ω)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0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9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Probabilitas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fundamental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/>
              <a:t> </a:t>
            </a:r>
            <a:r>
              <a:rPr lang="en-US" dirty="0" smtClean="0"/>
              <a:t>proses </a:t>
            </a:r>
            <a:r>
              <a:rPr lang="en-US" dirty="0" err="1" smtClean="0"/>
              <a:t>stokastik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model-model </a:t>
            </a:r>
            <a:r>
              <a:rPr lang="en-US" dirty="0" err="1" smtClean="0"/>
              <a:t>stokastik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perkembangannya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formal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61231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(Prior)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Terjadinya </a:t>
                </a:r>
                <a:r>
                  <a:rPr lang="en-US" dirty="0" err="1" smtClean="0"/>
                  <a:t>peristiwa</a:t>
                </a:r>
                <a:r>
                  <a:rPr lang="en-US" dirty="0" smtClean="0"/>
                  <a:t> E </a:t>
                </a:r>
                <a:r>
                  <a:rPr lang="en-US" dirty="0" err="1" smtClean="0"/>
                  <a:t>dinyatakan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sebagai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rasio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kejadian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seluruh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kejadian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apabila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setiap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kejadian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mempunyai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kesempatan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sama</a:t>
                </a:r>
                <a:r>
                  <a:rPr lang="en-US" dirty="0" smtClean="0"/>
                  <a:t>. </a:t>
                </a:r>
              </a:p>
              <a:p>
                <a:r>
                  <a:rPr lang="en-US" dirty="0" err="1" smtClean="0"/>
                  <a:t>Bila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peristiwa</a:t>
                </a:r>
                <a:r>
                  <a:rPr lang="en-US" dirty="0" smtClean="0"/>
                  <a:t> E </a:t>
                </a:r>
                <a:r>
                  <a:rPr lang="en-US" dirty="0" err="1" smtClean="0"/>
                  <a:t>mempunyai</a:t>
                </a:r>
                <a:r>
                  <a:rPr lang="en-US" dirty="0" smtClean="0"/>
                  <a:t> n </a:t>
                </a:r>
                <a:r>
                  <a:rPr lang="en-US" dirty="0" err="1" smtClean="0"/>
                  <a:t>kejadian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sederhana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probabilitas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perisiwa</a:t>
                </a:r>
                <a:r>
                  <a:rPr lang="en-US" dirty="0" smtClean="0"/>
                  <a:t> E </a:t>
                </a:r>
                <a:r>
                  <a:rPr lang="en-US" dirty="0" err="1" smtClean="0"/>
                  <a:t>merupakan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rasio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kejadian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diinginkan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seluruh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kejadian</a:t>
                </a:r>
                <a:r>
                  <a:rPr lang="en-US" dirty="0" smtClean="0"/>
                  <a:t> S.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02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Contoh :</a:t>
                </a:r>
              </a:p>
              <a:p>
                <a:r>
                  <a:rPr lang="en-US" dirty="0" err="1" smtClean="0"/>
                  <a:t>Sebuah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dadu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dilemparkan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sekali</a:t>
                </a:r>
                <a:r>
                  <a:rPr lang="en-US" dirty="0" smtClean="0"/>
                  <a:t>. </a:t>
                </a: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probabilitas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keluar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angka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lebih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besar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2</a:t>
                </a:r>
              </a:p>
              <a:p>
                <a:endParaRPr lang="en-US" dirty="0"/>
              </a:p>
              <a:p>
                <a:r>
                  <a:rPr lang="en-US" dirty="0" err="1" smtClean="0"/>
                  <a:t>Penyelesaian</a:t>
                </a:r>
                <a:r>
                  <a:rPr lang="en-US" dirty="0" smtClean="0"/>
                  <a:t>:</a:t>
                </a:r>
              </a:p>
              <a:p>
                <a:r>
                  <a:rPr lang="en-US" dirty="0" err="1" smtClean="0"/>
                  <a:t>Angka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lebih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besar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2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F= {3,4,5,6}</a:t>
                </a:r>
              </a:p>
              <a:p>
                <a:r>
                  <a:rPr lang="en-US" dirty="0" err="1" smtClean="0"/>
                  <a:t>Ruang</a:t>
                </a:r>
                <a:r>
                  <a:rPr lang="en-US" dirty="0" smtClean="0"/>
                  <a:t> S </a:t>
                </a:r>
                <a:r>
                  <a:rPr lang="en-US" dirty="0" err="1" smtClean="0"/>
                  <a:t>ada</a:t>
                </a:r>
                <a:r>
                  <a:rPr lang="en-US" dirty="0" smtClean="0"/>
                  <a:t> 6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{1,2,3,4,5,6}</a:t>
                </a:r>
              </a:p>
              <a:p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probabilitas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muncul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angka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lebih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besar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2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=0.67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  <a:blipFill rotWithShape="1">
                <a:blip r:embed="rId2"/>
                <a:stretch>
                  <a:fillRect l="-1630" t="-2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72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/>
              <a:t>Frekuensi</a:t>
            </a:r>
            <a:r>
              <a:rPr lang="en-US" dirty="0"/>
              <a:t> (Posterior)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probabiltas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infinit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orang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relative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r>
              <a:rPr lang="en-US" dirty="0"/>
              <a:t>Pandang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melemparkan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dadu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300 kali.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09855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Subjektif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, </a:t>
            </a:r>
            <a:r>
              <a:rPr lang="en-US" dirty="0" err="1"/>
              <a:t>kadang-kadang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/</a:t>
            </a:r>
            <a:r>
              <a:rPr lang="en-US" dirty="0" err="1"/>
              <a:t>pacar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mencintai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Si-A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9456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Dari </a:t>
            </a:r>
            <a:r>
              <a:rPr lang="en-US" dirty="0" err="1"/>
              <a:t>pertanyaan-pertanyaan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 smtClean="0"/>
              <a:t>tanyakan</a:t>
            </a:r>
            <a:r>
              <a:rPr lang="en-US" dirty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Si-A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 smtClean="0"/>
              <a:t>bahwa</a:t>
            </a:r>
            <a:r>
              <a:rPr lang="en-US" dirty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PD ke-3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0,01;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smtClean="0"/>
              <a:t>B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/>
              <a:t>0,02; </a:t>
            </a:r>
            <a:r>
              <a:rPr lang="en-US" dirty="0" err="1"/>
              <a:t>si</a:t>
            </a:r>
            <a:r>
              <a:rPr lang="en-US" dirty="0"/>
              <a:t> C </a:t>
            </a:r>
            <a:r>
              <a:rPr lang="en-US" dirty="0" err="1"/>
              <a:t>mengatakan</a:t>
            </a:r>
            <a:r>
              <a:rPr lang="en-US" dirty="0"/>
              <a:t> 0,08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Probabilitas</a:t>
            </a:r>
            <a:r>
              <a:rPr lang="en-US" dirty="0" smtClean="0"/>
              <a:t> yang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50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/>
              <a:t>Axiomatis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smtClean="0"/>
              <a:t>uniform.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sisi</a:t>
            </a:r>
            <a:r>
              <a:rPr lang="en-US" dirty="0"/>
              <a:t> lain,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 smtClean="0"/>
              <a:t>sulit</a:t>
            </a:r>
            <a:r>
              <a:rPr lang="en-US" dirty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 smtClean="0"/>
              <a:t>probabilitas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sifat-sifat</a:t>
            </a:r>
            <a:r>
              <a:rPr lang="en-US" dirty="0"/>
              <a:t> </a:t>
            </a:r>
            <a:r>
              <a:rPr lang="en-US" dirty="0" err="1"/>
              <a:t>esensial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yang </a:t>
            </a:r>
            <a:r>
              <a:rPr lang="en-US" dirty="0" err="1" smtClean="0"/>
              <a:t>disebutkan</a:t>
            </a:r>
            <a:r>
              <a:rPr lang="en-US" dirty="0"/>
              <a:t> </a:t>
            </a:r>
            <a:r>
              <a:rPr lang="en-US" dirty="0" err="1" smtClean="0"/>
              <a:t>sebelumnya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/>
              <a:t>probabilitas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axiomatik</a:t>
            </a:r>
            <a:r>
              <a:rPr lang="en-US" dirty="0"/>
              <a:t>.</a:t>
            </a:r>
          </a:p>
          <a:p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dikenalkan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Kolmogorov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1933.</a:t>
            </a:r>
          </a:p>
          <a:p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axiomatic,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 smtClean="0"/>
              <a:t>berhubungan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real,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beralasan</a:t>
            </a:r>
            <a:r>
              <a:rPr lang="en-US" dirty="0"/>
              <a:t> </a:t>
            </a:r>
            <a:r>
              <a:rPr lang="en-US" dirty="0" err="1"/>
              <a:t>jika</a:t>
            </a:r>
            <a:endParaRPr lang="en-US" dirty="0"/>
          </a:p>
          <a:p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FIELD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l-GR" dirty="0" smtClean="0"/>
              <a:t>σ-</a:t>
            </a:r>
            <a:r>
              <a:rPr lang="en-US" dirty="0" smtClean="0"/>
              <a:t> FIELD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259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568</Words>
  <Application>Microsoft Office PowerPoint</Application>
  <PresentationFormat>On-screen Show (4:3)</PresentationFormat>
  <Paragraphs>47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Pengantar Stokastik Bagian 1</vt:lpstr>
      <vt:lpstr>Review Variabel Random dan Probalilitas Bersyarat</vt:lpstr>
      <vt:lpstr>Probabilitas</vt:lpstr>
      <vt:lpstr> a. Definisi secara klasik (Prior) </vt:lpstr>
      <vt:lpstr>PowerPoint Presentation</vt:lpstr>
      <vt:lpstr> Definisi Frekuensi (Posterior) </vt:lpstr>
      <vt:lpstr>Definisi Subjektif</vt:lpstr>
      <vt:lpstr>PowerPoint Presentation</vt:lpstr>
      <vt:lpstr> Definisi Axiomatis </vt:lpstr>
      <vt:lpstr>Definisi FIELD</vt:lpstr>
      <vt:lpstr>Suatu himpunan F dikatakan suatu σ-Field (σ-Aljabar) jika :</vt:lpstr>
      <vt:lpstr>PowerPoint Presentation</vt:lpstr>
      <vt:lpstr>Berdasarkan definisi ini kita akan dapat melihat sifat-sifat P, yaitu :</vt:lpstr>
      <vt:lpstr>Salah satu sifat yang sangat penting juga sebagai berikut:</vt:lpstr>
      <vt:lpstr>Probabilitas Bersyarat</vt:lpstr>
      <vt:lpstr>PowerPoint Presentation</vt:lpstr>
      <vt:lpstr>PowerPoint Presentation</vt:lpstr>
      <vt:lpstr>PowerPoint Presentation</vt:lpstr>
      <vt:lpstr>Teorema Bayes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Stokastik Bagian 1</dc:title>
  <dc:creator>DELL_PC</dc:creator>
  <cp:lastModifiedBy>DELL_PC</cp:lastModifiedBy>
  <cp:revision>23</cp:revision>
  <dcterms:created xsi:type="dcterms:W3CDTF">2019-04-08T08:14:50Z</dcterms:created>
  <dcterms:modified xsi:type="dcterms:W3CDTF">2020-03-13T04:46:14Z</dcterms:modified>
</cp:coreProperties>
</file>