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theme/theme1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1.xml" ContentType="application/vnd.openxmlformats-officedocument.theme+xml"/>
  <Override PartName="/ppt/slideLayouts/slideLayout68.xml" ContentType="application/vnd.openxmlformats-officedocument.presentationml.slideLayout+xml"/>
  <Override PartName="/ppt/theme/theme2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786" r:id="rId2"/>
    <p:sldMasterId id="2147483792" r:id="rId3"/>
    <p:sldMasterId id="2147483796" r:id="rId4"/>
    <p:sldMasterId id="2147483818" r:id="rId5"/>
    <p:sldMasterId id="2147483802" r:id="rId6"/>
    <p:sldMasterId id="2147483806" r:id="rId7"/>
    <p:sldMasterId id="2147483813" r:id="rId8"/>
    <p:sldMasterId id="2147483695" r:id="rId9"/>
    <p:sldMasterId id="2147483825" r:id="rId10"/>
    <p:sldMasterId id="2147483704" r:id="rId11"/>
    <p:sldMasterId id="2147483738" r:id="rId12"/>
    <p:sldMasterId id="2147483744" r:id="rId13"/>
    <p:sldMasterId id="2147483747" r:id="rId14"/>
    <p:sldMasterId id="2147483759" r:id="rId15"/>
    <p:sldMasterId id="2147483762" r:id="rId16"/>
    <p:sldMasterId id="2147483766" r:id="rId17"/>
    <p:sldMasterId id="2147483769" r:id="rId18"/>
    <p:sldMasterId id="2147483771" r:id="rId19"/>
    <p:sldMasterId id="2147483774" r:id="rId20"/>
    <p:sldMasterId id="2147483777" r:id="rId21"/>
    <p:sldMasterId id="2147483784" r:id="rId22"/>
    <p:sldMasterId id="2147483827" r:id="rId23"/>
  </p:sldMasterIdLst>
  <p:sldIdLst>
    <p:sldId id="319" r:id="rId24"/>
    <p:sldId id="256" r:id="rId25"/>
    <p:sldId id="257" r:id="rId26"/>
    <p:sldId id="258" r:id="rId27"/>
    <p:sldId id="270" r:id="rId28"/>
    <p:sldId id="271" r:id="rId29"/>
    <p:sldId id="272" r:id="rId30"/>
    <p:sldId id="311" r:id="rId31"/>
    <p:sldId id="31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A1F12-699F-4966-A9E9-A8995FD98F6A}"/>
              </a:ext>
            </a:extLst>
          </p:cNvPr>
          <p:cNvSpPr/>
          <p:nvPr userDrawn="1"/>
        </p:nvSpPr>
        <p:spPr>
          <a:xfrm>
            <a:off x="-2" y="345440"/>
            <a:ext cx="12191999" cy="6512563"/>
          </a:xfrm>
          <a:custGeom>
            <a:avLst/>
            <a:gdLst>
              <a:gd name="connsiteX0" fmla="*/ 12191999 w 12191999"/>
              <a:gd name="connsiteY0" fmla="*/ 0 h 5824538"/>
              <a:gd name="connsiteX1" fmla="*/ 12191999 w 12191999"/>
              <a:gd name="connsiteY1" fmla="*/ 5824538 h 5824538"/>
              <a:gd name="connsiteX2" fmla="*/ 0 w 12191999"/>
              <a:gd name="connsiteY2" fmla="*/ 5824538 h 5824538"/>
              <a:gd name="connsiteX3" fmla="*/ 0 w 12191999"/>
              <a:gd name="connsiteY3" fmla="*/ 4749068 h 5824538"/>
              <a:gd name="connsiteX4" fmla="*/ 67945 w 12191999"/>
              <a:gd name="connsiteY4" fmla="*/ 4684288 h 5824538"/>
              <a:gd name="connsiteX5" fmla="*/ 12191999 w 12191999"/>
              <a:gd name="connsiteY5" fmla="*/ 0 h 58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824538">
                <a:moveTo>
                  <a:pt x="12191999" y="0"/>
                </a:moveTo>
                <a:lnTo>
                  <a:pt x="12191999" y="5824538"/>
                </a:lnTo>
                <a:lnTo>
                  <a:pt x="0" y="5824538"/>
                </a:lnTo>
                <a:lnTo>
                  <a:pt x="0" y="4749068"/>
                </a:lnTo>
                <a:lnTo>
                  <a:pt x="67945" y="4684288"/>
                </a:lnTo>
                <a:cubicBezTo>
                  <a:pt x="3270130" y="1773859"/>
                  <a:pt x="7523911" y="0"/>
                  <a:pt x="12191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26689A0-AE2C-4ED9-8BA4-EBF9A0D6DF60}"/>
              </a:ext>
            </a:extLst>
          </p:cNvPr>
          <p:cNvSpPr/>
          <p:nvPr userDrawn="1"/>
        </p:nvSpPr>
        <p:spPr>
          <a:xfrm flipH="1">
            <a:off x="6941975" y="345440"/>
            <a:ext cx="5250021" cy="6512560"/>
          </a:xfrm>
          <a:prstGeom prst="rtTriangle">
            <a:avLst/>
          </a:prstGeom>
          <a:solidFill>
            <a:schemeClr val="tx1">
              <a:lumMod val="25000"/>
              <a:lumOff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D09C2C7-6820-4565-BFDA-A5E94EFDCA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1097"/>
            <a:ext cx="5456902" cy="5456903"/>
          </a:xfrm>
          <a:custGeom>
            <a:avLst/>
            <a:gdLst>
              <a:gd name="connsiteX0" fmla="*/ 0 w 3957637"/>
              <a:gd name="connsiteY0" fmla="*/ 0 h 3957638"/>
              <a:gd name="connsiteX1" fmla="*/ 203659 w 3957637"/>
              <a:gd name="connsiteY1" fmla="*/ 5150 h 3957638"/>
              <a:gd name="connsiteX2" fmla="*/ 3957637 w 3957637"/>
              <a:gd name="connsiteY2" fmla="*/ 3957638 h 3957638"/>
              <a:gd name="connsiteX3" fmla="*/ 0 w 3957637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637" h="3957638">
                <a:moveTo>
                  <a:pt x="0" y="0"/>
                </a:moveTo>
                <a:lnTo>
                  <a:pt x="203659" y="5150"/>
                </a:lnTo>
                <a:cubicBezTo>
                  <a:pt x="2294756" y="111148"/>
                  <a:pt x="3957637" y="1840200"/>
                  <a:pt x="3957637" y="3957638"/>
                </a:cubicBezTo>
                <a:lnTo>
                  <a:pt x="0" y="39576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8C770247-01D4-40B8-8D81-56A4F4D51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401099"/>
            <a:ext cx="5456903" cy="5456903"/>
          </a:xfrm>
          <a:custGeom>
            <a:avLst/>
            <a:gdLst>
              <a:gd name="connsiteX0" fmla="*/ 0 w 3957638"/>
              <a:gd name="connsiteY0" fmla="*/ 0 h 3957638"/>
              <a:gd name="connsiteX1" fmla="*/ 3957638 w 3957638"/>
              <a:gd name="connsiteY1" fmla="*/ 3957638 h 3957638"/>
              <a:gd name="connsiteX2" fmla="*/ 0 w 3957638"/>
              <a:gd name="connsiteY2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7638" h="3957638">
                <a:moveTo>
                  <a:pt x="0" y="0"/>
                </a:moveTo>
                <a:cubicBezTo>
                  <a:pt x="2185743" y="0"/>
                  <a:pt x="3957638" y="1771895"/>
                  <a:pt x="3957638" y="3957638"/>
                </a:cubicBezTo>
                <a:lnTo>
                  <a:pt x="0" y="3957638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6000">
                <a:srgbClr val="0D0D0D">
                  <a:alpha val="91000"/>
                </a:srgbClr>
              </a:gs>
              <a:gs pos="0">
                <a:schemeClr val="tx1">
                  <a:lumMod val="95000"/>
                  <a:lumOff val="5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969A609-8BB7-4034-A29F-AA22986EBC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" y="1401097"/>
            <a:ext cx="4592322" cy="5456905"/>
          </a:xfrm>
          <a:custGeom>
            <a:avLst/>
            <a:gdLst>
              <a:gd name="connsiteX0" fmla="*/ 0 w 2811440"/>
              <a:gd name="connsiteY0" fmla="*/ 0 h 2811439"/>
              <a:gd name="connsiteX1" fmla="*/ 1 w 2811440"/>
              <a:gd name="connsiteY1" fmla="*/ 0 h 2811439"/>
              <a:gd name="connsiteX2" fmla="*/ 2811440 w 2811440"/>
              <a:gd name="connsiteY2" fmla="*/ 2811439 h 2811439"/>
              <a:gd name="connsiteX3" fmla="*/ 0 w 2811440"/>
              <a:gd name="connsiteY3" fmla="*/ 2811439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40" h="2811439">
                <a:moveTo>
                  <a:pt x="0" y="0"/>
                </a:moveTo>
                <a:lnTo>
                  <a:pt x="1" y="0"/>
                </a:lnTo>
                <a:cubicBezTo>
                  <a:pt x="1552716" y="0"/>
                  <a:pt x="2811440" y="1258724"/>
                  <a:pt x="2811440" y="2811439"/>
                </a:cubicBezTo>
                <a:lnTo>
                  <a:pt x="0" y="281143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BB34C25-9868-4035-825F-00E76F71F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09" y="3429000"/>
            <a:ext cx="5467347" cy="1090612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rgbClr val="171717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2B711A-53AE-4EF4-9037-A6C7FCDBB503}"/>
              </a:ext>
            </a:extLst>
          </p:cNvPr>
          <p:cNvCxnSpPr>
            <a:cxnSpLocks/>
          </p:cNvCxnSpPr>
          <p:nvPr userDrawn="1"/>
        </p:nvCxnSpPr>
        <p:spPr>
          <a:xfrm>
            <a:off x="9026006" y="4478972"/>
            <a:ext cx="2329180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76390-1C78-4679-925F-62ABE02E7551}"/>
              </a:ext>
            </a:extLst>
          </p:cNvPr>
          <p:cNvCxnSpPr>
            <a:cxnSpLocks/>
          </p:cNvCxnSpPr>
          <p:nvPr userDrawn="1"/>
        </p:nvCxnSpPr>
        <p:spPr>
          <a:xfrm>
            <a:off x="84367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6261D-85B1-466E-BD13-C8A10576B72E}"/>
              </a:ext>
            </a:extLst>
          </p:cNvPr>
          <p:cNvCxnSpPr>
            <a:cxnSpLocks/>
          </p:cNvCxnSpPr>
          <p:nvPr userDrawn="1"/>
        </p:nvCxnSpPr>
        <p:spPr>
          <a:xfrm>
            <a:off x="78271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99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2EFE0-AFAF-4C04-A252-4ACF3F393298}"/>
              </a:ext>
            </a:extLst>
          </p:cNvPr>
          <p:cNvGrpSpPr/>
          <p:nvPr userDrawn="1"/>
        </p:nvGrpSpPr>
        <p:grpSpPr>
          <a:xfrm>
            <a:off x="-5827249" y="868843"/>
            <a:ext cx="11697108" cy="11698411"/>
            <a:chOff x="-5827249" y="868843"/>
            <a:chExt cx="11697108" cy="1169841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430A1E20-29AB-400F-97F8-4B06765002F1}"/>
                </a:ext>
              </a:extLst>
            </p:cNvPr>
            <p:cNvSpPr/>
            <p:nvPr userDrawn="1"/>
          </p:nvSpPr>
          <p:spPr>
            <a:xfrm>
              <a:off x="-5827249" y="87015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2C54F2D-5189-4CEC-B6A0-D5FACD4F73A4}"/>
                </a:ext>
              </a:extLst>
            </p:cNvPr>
            <p:cNvSpPr/>
            <p:nvPr userDrawn="1"/>
          </p:nvSpPr>
          <p:spPr>
            <a:xfrm rot="10800000">
              <a:off x="-5827249" y="86884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309D36-0CFC-40BF-BCA6-C1223F6F42F5}"/>
              </a:ext>
            </a:extLst>
          </p:cNvPr>
          <p:cNvGrpSpPr/>
          <p:nvPr userDrawn="1"/>
        </p:nvGrpSpPr>
        <p:grpSpPr>
          <a:xfrm>
            <a:off x="-5827249" y="868843"/>
            <a:ext cx="11703572" cy="11699721"/>
            <a:chOff x="-5827249" y="868843"/>
            <a:chExt cx="11703572" cy="1169972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A0E8B8A3-B336-42B5-94AB-08FD5970D032}"/>
                </a:ext>
              </a:extLst>
            </p:cNvPr>
            <p:cNvSpPr/>
            <p:nvPr userDrawn="1"/>
          </p:nvSpPr>
          <p:spPr>
            <a:xfrm>
              <a:off x="-5827249" y="87146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noFill/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0358572-6D52-4843-BC39-3079513ED3F4}"/>
                </a:ext>
              </a:extLst>
            </p:cNvPr>
            <p:cNvSpPr/>
            <p:nvPr userDrawn="1"/>
          </p:nvSpPr>
          <p:spPr>
            <a:xfrm rot="10800000">
              <a:off x="-5820785" y="86884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0270076-F582-4F96-A534-019B5AA7D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2663" y="4563926"/>
            <a:ext cx="5467350" cy="68897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ipsum floor sit </a:t>
            </a:r>
            <a:r>
              <a:rPr lang="en-US" dirty="0" err="1"/>
              <a:t>amet</a:t>
            </a:r>
            <a:endParaRPr lang="en-ID" dirty="0"/>
          </a:p>
        </p:txBody>
      </p:sp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148564" y="6438522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5900827"/>
            <a:ext cx="1361498" cy="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12" y="5540284"/>
            <a:ext cx="1123134" cy="8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8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61363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9050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60342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84320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4320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30389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48076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29368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53346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53346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98394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16081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97373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21351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21351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43978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61665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42957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66935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66935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13003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30691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11983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35961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35961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01" y="6085365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96" y="5434655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1983257" y="6452170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35848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53535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34827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58805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58805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77922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95609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76901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500879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00879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B97FABD-928C-4817-9B23-EB6B6372C0B2}"/>
              </a:ext>
            </a:extLst>
          </p:cNvPr>
          <p:cNvSpPr/>
          <p:nvPr userDrawn="1"/>
        </p:nvSpPr>
        <p:spPr>
          <a:xfrm>
            <a:off x="6494650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0A8EFC8-CDAF-41E1-8E7E-1FB0155B1369}"/>
              </a:ext>
            </a:extLst>
          </p:cNvPr>
          <p:cNvSpPr/>
          <p:nvPr userDrawn="1"/>
        </p:nvSpPr>
        <p:spPr>
          <a:xfrm>
            <a:off x="6678323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A4CC26FB-A64F-4423-A0AF-D81AB14B0FB5}"/>
              </a:ext>
            </a:extLst>
          </p:cNvPr>
          <p:cNvSpPr/>
          <p:nvPr userDrawn="1"/>
        </p:nvSpPr>
        <p:spPr>
          <a:xfrm>
            <a:off x="6491246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6BAA6A9-3AB1-4804-963D-4531AD2458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301361DB-12D0-4A87-B6BE-D469F65C37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C7E1404-737F-4102-A1CC-9DB8371B1307}"/>
              </a:ext>
            </a:extLst>
          </p:cNvPr>
          <p:cNvSpPr/>
          <p:nvPr userDrawn="1"/>
        </p:nvSpPr>
        <p:spPr>
          <a:xfrm>
            <a:off x="6494650" y="335848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76D1DA4-6BA5-4EF3-8B52-43443DC3886A}"/>
              </a:ext>
            </a:extLst>
          </p:cNvPr>
          <p:cNvSpPr/>
          <p:nvPr userDrawn="1"/>
        </p:nvSpPr>
        <p:spPr>
          <a:xfrm>
            <a:off x="6678323" y="353535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5A5F2FC-0C5F-4B1C-AC35-0B3D2B9C03C8}"/>
              </a:ext>
            </a:extLst>
          </p:cNvPr>
          <p:cNvSpPr/>
          <p:nvPr userDrawn="1"/>
        </p:nvSpPr>
        <p:spPr>
          <a:xfrm>
            <a:off x="6491246" y="334827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56C415EC-1AF5-4F4A-B6C3-A1F62506A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358805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69A19BAB-9A39-44F5-A3D3-E52BE644BA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58805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2D0A4D7-35B8-466D-B615-68648B1B486C}"/>
              </a:ext>
            </a:extLst>
          </p:cNvPr>
          <p:cNvSpPr/>
          <p:nvPr userDrawn="1"/>
        </p:nvSpPr>
        <p:spPr>
          <a:xfrm>
            <a:off x="6494650" y="477922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88F3C42-E5B2-4944-B7EA-AF33B1280DBA}"/>
              </a:ext>
            </a:extLst>
          </p:cNvPr>
          <p:cNvSpPr/>
          <p:nvPr userDrawn="1"/>
        </p:nvSpPr>
        <p:spPr>
          <a:xfrm>
            <a:off x="6678323" y="495609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FCEF4813-6F35-4015-BC24-8840B89A00F4}"/>
              </a:ext>
            </a:extLst>
          </p:cNvPr>
          <p:cNvSpPr/>
          <p:nvPr userDrawn="1"/>
        </p:nvSpPr>
        <p:spPr>
          <a:xfrm>
            <a:off x="6491246" y="476901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C31B6D0B-6352-4642-97AA-198D5D5E93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500879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5CAA3B70-B713-44E0-A069-BADE4B12EF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500879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pic>
        <p:nvPicPr>
          <p:cNvPr id="4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3" y="6333982"/>
            <a:ext cx="1317600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84" y="5854818"/>
            <a:ext cx="1318055" cy="9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48298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65985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47277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71255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71255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76674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294361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75653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299631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299631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430392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494650" y="149318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6678323" y="167006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6491246" y="148298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172276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172276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/>
          <p:nvPr userDrawn="1"/>
        </p:nvSpPr>
        <p:spPr>
          <a:xfrm>
            <a:off x="6494650" y="27765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/>
          <p:nvPr userDrawn="1"/>
        </p:nvSpPr>
        <p:spPr>
          <a:xfrm>
            <a:off x="6678323" y="29534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/>
          <p:nvPr userDrawn="1"/>
        </p:nvSpPr>
        <p:spPr>
          <a:xfrm>
            <a:off x="6491246" y="27663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300614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0061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/>
          <p:nvPr userDrawn="1"/>
        </p:nvSpPr>
        <p:spPr>
          <a:xfrm>
            <a:off x="6494650" y="407397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/>
          <p:nvPr userDrawn="1"/>
        </p:nvSpPr>
        <p:spPr>
          <a:xfrm>
            <a:off x="6678323" y="425084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/>
          <p:nvPr userDrawn="1"/>
        </p:nvSpPr>
        <p:spPr>
          <a:xfrm>
            <a:off x="6491246" y="406377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1" y="4303552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430355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/>
          <p:nvPr userDrawn="1"/>
        </p:nvSpPr>
        <p:spPr>
          <a:xfrm>
            <a:off x="3505738" y="529970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/>
          <p:nvPr userDrawn="1"/>
        </p:nvSpPr>
        <p:spPr>
          <a:xfrm>
            <a:off x="3689411" y="547657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/>
          <p:nvPr userDrawn="1"/>
        </p:nvSpPr>
        <p:spPr>
          <a:xfrm>
            <a:off x="3502334" y="528949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89409" y="552927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5926" y="552927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42750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57042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1650164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53757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1444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52737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1767150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76715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80768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298455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79748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03726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03726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430392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03194" y="534319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786867" y="552006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599790" y="533299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7" y="557277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57277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153757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171444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152737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678323" y="1767150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464838" y="176715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280768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298455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279748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678323" y="303726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464838" y="303726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678323" y="430392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7464838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FBB5CD-C293-46E7-BEEC-3D2DCDB0A870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534319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24D0FA-A2B5-479E-ABC8-A1BDFDE250F1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552006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99F1A7AE-1719-4DD3-ADC3-6433CE79A5A5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533299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5850382-F346-449B-9F1F-5A52B83282A8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6678323" y="557277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429AE10E-5F6C-426B-A8C1-E6AE1A5D9BC6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464838" y="557277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8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70" y="88470"/>
            <a:ext cx="1816196" cy="8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70046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649767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52" y="395820"/>
            <a:ext cx="1537135" cy="1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9" dur="250" tmFilter="0, 0; .2, .5; .8, .5; 1, 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125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3925431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688452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840000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1557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13355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66372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94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925897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702199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717353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509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4689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991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6033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3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2761419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524440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675988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545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9343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2360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2360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659263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435565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450720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876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055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3357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3357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D2C61D-68F8-4E0A-9C84-9D0C7B88DE2C}"/>
              </a:ext>
            </a:extLst>
          </p:cNvPr>
          <p:cNvSpPr/>
          <p:nvPr userDrawn="1"/>
        </p:nvSpPr>
        <p:spPr>
          <a:xfrm>
            <a:off x="104229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17268C-61D4-45C1-B990-0B10F1CB5AC8}"/>
              </a:ext>
            </a:extLst>
          </p:cNvPr>
          <p:cNvSpPr/>
          <p:nvPr userDrawn="1"/>
        </p:nvSpPr>
        <p:spPr>
          <a:xfrm>
            <a:off x="818600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FD1DB-78F0-4D69-82F0-5E6EF3811FDC}"/>
              </a:ext>
            </a:extLst>
          </p:cNvPr>
          <p:cNvSpPr/>
          <p:nvPr userDrawn="1"/>
        </p:nvSpPr>
        <p:spPr>
          <a:xfrm>
            <a:off x="833754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D2FB3C6-F659-4433-8772-996CC1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910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3</a:t>
            </a:r>
            <a:endParaRPr lang="en-ID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64DA40C-E011-41ED-BE48-B37AA88268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090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618DDC5-9CC5-4489-969F-89F4F763E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392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FA323909-5E98-4857-9381-53DE2204EA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3921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37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1650164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70" y="88470"/>
            <a:ext cx="1816196" cy="8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29102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649767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52" y="395820"/>
            <a:ext cx="1537135" cy="1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513670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659722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207207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358755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8620" y="2776922"/>
            <a:ext cx="2935348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91812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58620" y="3525601"/>
            <a:ext cx="2935348" cy="1619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8620" y="552702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69" y="6085365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64" y="5434655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98548" y="6465818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10537756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2957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8703134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5447814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3377" y="2776922"/>
            <a:ext cx="2935348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80871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377" y="3525601"/>
            <a:ext cx="2935348" cy="161900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3377" y="5335953"/>
            <a:ext cx="2935348" cy="31179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772341" y="6465818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98" y="6078340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" y="5415927"/>
            <a:ext cx="1873602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1103690" y="3173445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91914" y="127730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1721453" y="1646797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4033" y="1509549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01" y="3117202"/>
            <a:ext cx="3633617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01" y="3774275"/>
            <a:ext cx="3633617" cy="49319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6095201" y="3774275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200" y="4292871"/>
            <a:ext cx="3633617" cy="213064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  <p:pic>
        <p:nvPicPr>
          <p:cNvPr id="2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18" y="1232448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13" y="5336781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98548" y="6493114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4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3236686" y="348962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8352" y="690628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2D2D51-3A74-4F3A-B202-8375B5E30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352" y="690628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  <a:alpha val="83000"/>
                </a:schemeClr>
              </a:gs>
              <a:gs pos="0">
                <a:schemeClr val="tx2">
                  <a:lumMod val="50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3230880" y="343156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3230880" y="343157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ACDD50-F2B6-4445-9FB5-A89479C2EB22}"/>
              </a:ext>
            </a:extLst>
          </p:cNvPr>
          <p:cNvGrpSpPr/>
          <p:nvPr userDrawn="1"/>
        </p:nvGrpSpPr>
        <p:grpSpPr>
          <a:xfrm>
            <a:off x="2933702" y="45977"/>
            <a:ext cx="6324598" cy="6324599"/>
            <a:chOff x="2933702" y="266701"/>
            <a:chExt cx="6324598" cy="6324599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E5A82E9-D03B-4481-A439-CC8F3D3379E4}"/>
                </a:ext>
              </a:extLst>
            </p:cNvPr>
            <p:cNvSpPr/>
            <p:nvPr userDrawn="1"/>
          </p:nvSpPr>
          <p:spPr>
            <a:xfrm>
              <a:off x="2933702" y="266702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15C2B77-C96C-4C3D-B237-EB4B85C9E5A7}"/>
                </a:ext>
              </a:extLst>
            </p:cNvPr>
            <p:cNvSpPr/>
            <p:nvPr userDrawn="1"/>
          </p:nvSpPr>
          <p:spPr>
            <a:xfrm rot="10800000">
              <a:off x="2933702" y="266701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3771963" y="1293751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2327" y="2110668"/>
            <a:ext cx="5467347" cy="109760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8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SLIDE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0880" y="3332120"/>
            <a:ext cx="5730240" cy="5025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sp>
        <p:nvSpPr>
          <p:cNvPr id="34" name="Text Placeholder 46">
            <a:extLst>
              <a:ext uri="{FF2B5EF4-FFF2-40B4-BE49-F238E27FC236}">
                <a16:creationId xmlns:a16="http://schemas.microsoft.com/office/drawing/2014/main" id="{CC676C60-39A3-43A9-8B43-EBCC53CFC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5" y="3906314"/>
            <a:ext cx="5467350" cy="346664"/>
          </a:xfrm>
        </p:spPr>
        <p:txBody>
          <a:bodyPr>
            <a:normAutofit/>
          </a:bodyPr>
          <a:lstStyle>
            <a:lvl1pPr marL="0" indent="0" algn="ctr">
              <a:buNone/>
              <a:defRPr sz="18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by: Your Name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/>
      <p:bldP spid="13" grpId="0" uiExpand="1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529053" y="3118853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587592" y="1222709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6388703" y="1592205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324" y="1454957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14" y="3240034"/>
            <a:ext cx="3633617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14" y="3897107"/>
            <a:ext cx="3633617" cy="493196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3766820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32313" y="4415703"/>
            <a:ext cx="3633617" cy="2130642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690924" y="6440720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6078340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5" y="4556118"/>
            <a:ext cx="1873602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4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6870C-97D5-41DB-B5EF-9A82987FD999}"/>
              </a:ext>
            </a:extLst>
          </p:cNvPr>
          <p:cNvSpPr/>
          <p:nvPr userDrawn="1"/>
        </p:nvSpPr>
        <p:spPr>
          <a:xfrm>
            <a:off x="1554315" y="2794601"/>
            <a:ext cx="1393672" cy="1393672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101158" y="356396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22906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2570674" y="1723358"/>
            <a:ext cx="7081920" cy="2736984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2243" y="1632382"/>
            <a:ext cx="7315872" cy="2609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9991" y="4583300"/>
            <a:ext cx="3633617" cy="50668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91" y="5131487"/>
            <a:ext cx="3633617" cy="4455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4932209" y="513148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586" y="5618551"/>
            <a:ext cx="6294428" cy="69372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25A55D-0E5A-4F3E-ADDF-5FA8B41784C7}"/>
              </a:ext>
            </a:extLst>
          </p:cNvPr>
          <p:cNvSpPr/>
          <p:nvPr userDrawn="1"/>
        </p:nvSpPr>
        <p:spPr>
          <a:xfrm>
            <a:off x="623118" y="1503273"/>
            <a:ext cx="1588577" cy="1588577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7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55C4A6-0C0F-4FC6-9976-F3BA131798C2}"/>
              </a:ext>
            </a:extLst>
          </p:cNvPr>
          <p:cNvCxnSpPr/>
          <p:nvPr userDrawn="1"/>
        </p:nvCxnSpPr>
        <p:spPr>
          <a:xfrm>
            <a:off x="252729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239CC360-5F63-4BCA-BEA4-2A6EB01262E9}"/>
              </a:ext>
            </a:extLst>
          </p:cNvPr>
          <p:cNvSpPr/>
          <p:nvPr userDrawn="1"/>
        </p:nvSpPr>
        <p:spPr>
          <a:xfrm>
            <a:off x="1737857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0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6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6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105E6C6-1AA7-4FC9-BA49-8A90B52961C4}"/>
              </a:ext>
            </a:extLst>
          </p:cNvPr>
          <p:cNvCxnSpPr/>
          <p:nvPr userDrawn="1"/>
        </p:nvCxnSpPr>
        <p:spPr>
          <a:xfrm>
            <a:off x="60960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8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8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F55184-0FD0-4531-AEC9-0DBDEE542D25}"/>
              </a:ext>
            </a:extLst>
          </p:cNvPr>
          <p:cNvCxnSpPr/>
          <p:nvPr userDrawn="1"/>
        </p:nvCxnSpPr>
        <p:spPr>
          <a:xfrm>
            <a:off x="96647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id="{7C71B3C1-EB83-4EE0-A8D0-06B2E0F86C9C}"/>
              </a:ext>
            </a:extLst>
          </p:cNvPr>
          <p:cNvSpPr/>
          <p:nvPr userDrawn="1"/>
        </p:nvSpPr>
        <p:spPr>
          <a:xfrm>
            <a:off x="8875260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11" y="135816"/>
            <a:ext cx="128126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6" y="162659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71" y="135816"/>
            <a:ext cx="1333624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1" grpId="0" animBg="1"/>
      <p:bldP spid="36" grpId="0" animBg="1"/>
      <p:bldP spid="36" grpId="1" animBg="1"/>
      <p:bldP spid="32" grpId="0" animBg="1"/>
      <p:bldP spid="28" grpId="0"/>
      <p:bldP spid="31" grpId="0" build="p" animBg="1">
        <p:tmplLst>
          <p:tmpl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78" grpId="1" animBg="1"/>
      <p:bldP spid="80" grpId="0" animBg="1"/>
      <p:bldP spid="8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5" grpId="1" animBg="1"/>
      <p:bldP spid="87" grpId="0" animBg="1"/>
      <p:bldP spid="8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989DE-BC78-4900-AB64-30F8B186FF07}"/>
              </a:ext>
            </a:extLst>
          </p:cNvPr>
          <p:cNvCxnSpPr/>
          <p:nvPr userDrawn="1"/>
        </p:nvCxnSpPr>
        <p:spPr>
          <a:xfrm>
            <a:off x="152717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398A2924-C294-49A6-BF21-B3FC80631205}"/>
              </a:ext>
            </a:extLst>
          </p:cNvPr>
          <p:cNvSpPr/>
          <p:nvPr userDrawn="1"/>
        </p:nvSpPr>
        <p:spPr>
          <a:xfrm>
            <a:off x="73773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C87F56-338F-41FD-BF11-68AE23C69CA7}"/>
              </a:ext>
            </a:extLst>
          </p:cNvPr>
          <p:cNvCxnSpPr/>
          <p:nvPr userDrawn="1"/>
        </p:nvCxnSpPr>
        <p:spPr>
          <a:xfrm>
            <a:off x="381362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8B877611-0B88-48DB-81A5-86BBE412198E}"/>
              </a:ext>
            </a:extLst>
          </p:cNvPr>
          <p:cNvSpPr/>
          <p:nvPr userDrawn="1"/>
        </p:nvSpPr>
        <p:spPr>
          <a:xfrm>
            <a:off x="302418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DCF72BC-264B-47D6-9F54-C8D7CCB84F1D}"/>
              </a:ext>
            </a:extLst>
          </p:cNvPr>
          <p:cNvSpPr/>
          <p:nvPr userDrawn="1"/>
        </p:nvSpPr>
        <p:spPr>
          <a:xfrm>
            <a:off x="541791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A2F4B4-6F58-4279-B608-DA51BFB87EC7}"/>
              </a:ext>
            </a:extLst>
          </p:cNvPr>
          <p:cNvSpPr/>
          <p:nvPr userDrawn="1"/>
        </p:nvSpPr>
        <p:spPr>
          <a:xfrm>
            <a:off x="598215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7370D7-484D-4158-B7CA-8FAD91095BB8}"/>
              </a:ext>
            </a:extLst>
          </p:cNvPr>
          <p:cNvCxnSpPr/>
          <p:nvPr userDrawn="1"/>
        </p:nvCxnSpPr>
        <p:spPr>
          <a:xfrm>
            <a:off x="610008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F27A7920-E8D2-499D-89EE-4DFF47241DAF}"/>
              </a:ext>
            </a:extLst>
          </p:cNvPr>
          <p:cNvSpPr/>
          <p:nvPr userDrawn="1"/>
        </p:nvSpPr>
        <p:spPr>
          <a:xfrm>
            <a:off x="531064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D7B8B34-4CB0-4D4F-82F6-A8933E5E1BC4}"/>
              </a:ext>
            </a:extLst>
          </p:cNvPr>
          <p:cNvSpPr/>
          <p:nvPr userDrawn="1"/>
        </p:nvSpPr>
        <p:spPr>
          <a:xfrm>
            <a:off x="7705730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5596A3-F32F-406B-96B3-4AFBEA1733EF}"/>
              </a:ext>
            </a:extLst>
          </p:cNvPr>
          <p:cNvSpPr/>
          <p:nvPr userDrawn="1"/>
        </p:nvSpPr>
        <p:spPr>
          <a:xfrm>
            <a:off x="8269974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D19EC0-73C8-41E9-AEF4-C3B64E0D7130}"/>
              </a:ext>
            </a:extLst>
          </p:cNvPr>
          <p:cNvCxnSpPr/>
          <p:nvPr userDrawn="1"/>
        </p:nvCxnSpPr>
        <p:spPr>
          <a:xfrm>
            <a:off x="8387899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1F8EED91-247F-413B-A4E4-CC1C8696A2B2}"/>
              </a:ext>
            </a:extLst>
          </p:cNvPr>
          <p:cNvSpPr/>
          <p:nvPr userDrawn="1"/>
        </p:nvSpPr>
        <p:spPr>
          <a:xfrm>
            <a:off x="75984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7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F29BB-A6EB-4385-9109-E6B9B8B6C5BB}"/>
              </a:ext>
            </a:extLst>
          </p:cNvPr>
          <p:cNvCxnSpPr/>
          <p:nvPr userDrawn="1"/>
        </p:nvCxnSpPr>
        <p:spPr>
          <a:xfrm>
            <a:off x="1068273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pic>
        <p:nvPicPr>
          <p:cNvPr id="5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86" y="88316"/>
            <a:ext cx="135663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2" y="6273846"/>
            <a:ext cx="149809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681" y="5958375"/>
            <a:ext cx="118544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 animBg="1"/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29" grpId="1" animBg="1"/>
      <p:bldP spid="31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6" grpId="1" animBg="1"/>
      <p:bldP spid="38" grpId="0" animBg="1"/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3" grpId="1" animBg="1"/>
      <p:bldP spid="45" grpId="0" animBg="1"/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animBg="1"/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COMPARISON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9A8CF55-438E-4319-94C5-5BA97A239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022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CBE2456-88F3-4104-86C8-1E801811D7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448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1D0950EB-7EE1-4998-B365-E4242689AE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0206" y="2712016"/>
            <a:ext cx="4147294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EEBEA6-CCBC-45B5-9F63-F94FDDC063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04482" y="2712016"/>
            <a:ext cx="4147275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4450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15077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3" name="Picture Placeholder 15">
            <a:extLst>
              <a:ext uri="{FF2B5EF4-FFF2-40B4-BE49-F238E27FC236}">
                <a16:creationId xmlns:a16="http://schemas.microsoft.com/office/drawing/2014/main" id="{F49FFE50-5B95-4944-9321-85CC51BA6D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704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5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7987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8614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7064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12010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6209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1507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805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  <p:bldP spid="1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" y="148386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148564" y="6438522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5900827"/>
            <a:ext cx="1361498" cy="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12" y="5540284"/>
            <a:ext cx="1123134" cy="8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7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1606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6845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02084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04614471-729C-47E8-9C2D-438DA1F494A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6368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7442359-411D-4911-9163-5E2D40BAEA3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53030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65DBB768-C5CB-42CD-99D6-000A558FD12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9692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C252E80F-EAA9-4AE4-9D2A-9EA674DA8BA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06354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37C2DFC7-75C5-46EA-9E70-04496354E4C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33016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18" grpId="0"/>
      <p:bldP spid="22" grpId="0"/>
      <p:bldP spid="23" grpId="0"/>
      <p:bldP spid="24" grpId="0"/>
      <p:bldP spid="25" grpId="0"/>
      <p:bldP spid="3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40F9ECA2-68A2-4CC2-9131-1E6AA693B3F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62537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E27D09E-37B4-4714-A0BD-3BD1C4B01B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9199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D5054EA7-BEBC-40B3-9B16-854DCEEDC73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15861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33" grpId="0"/>
      <p:bldP spid="34" grpId="0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CBC18C5-77ED-4486-9451-C4D61F858E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99357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85CCCA13-73C3-4EAF-8359-B72CF2AAA5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2024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770BCD2E-423F-47FA-B9E6-571B8C3EF1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4690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924598D3-48F4-46A6-82D0-B38BD7C69EB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7356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3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22" grpId="0"/>
      <p:bldP spid="23" grpId="0"/>
      <p:bldP spid="24" grpId="0"/>
      <p:bldP spid="2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3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988812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115474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242136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0BD68F5-2885-4493-A27B-05B31EA1E6B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68798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2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3CFD01B2-D2AD-4A0E-A8A8-ACE60AA21E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587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68FF5509-0DBA-412D-846C-F0646E86925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6E29E7A-1FBA-4EEB-9602-BC969DD465B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D902BE47-A850-4AE7-81B4-0E9F5F36271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EDCA96CC-461F-4109-9148-B77002E074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4252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3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24" grpId="0"/>
      <p:bldP spid="25" grpId="0"/>
      <p:bldP spid="31" grpId="0"/>
      <p:bldP spid="32" grpId="0"/>
      <p:bldP spid="3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53329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91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06653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33315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20C7C94B-BCBB-4C24-A3F0-82CFB4C7C3E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53329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57C714F1-F7DD-4F5A-9E05-516531A18F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991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15DE6C42-AFFF-448D-BC73-D763D565E9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06653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556A863-F48B-438B-83D4-B2242EADF96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3315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CD1E1DC4-2BBF-4489-B76B-9FDB9F9C08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53329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55FC4F86-0AC9-4F91-B582-0F059152AC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9991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5" name="Picture Placeholder 15">
            <a:extLst>
              <a:ext uri="{FF2B5EF4-FFF2-40B4-BE49-F238E27FC236}">
                <a16:creationId xmlns:a16="http://schemas.microsoft.com/office/drawing/2014/main" id="{348F8CFD-740B-4958-93D3-0C7276B2A8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6653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17C91250-613D-45B8-9521-ECA7DD39D73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33315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7" name="Picture Placeholder 15">
            <a:extLst>
              <a:ext uri="{FF2B5EF4-FFF2-40B4-BE49-F238E27FC236}">
                <a16:creationId xmlns:a16="http://schemas.microsoft.com/office/drawing/2014/main" id="{6CEF6E0F-3A4F-40E5-904E-66555BFC99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153329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8" name="Picture Placeholder 15">
            <a:extLst>
              <a:ext uri="{FF2B5EF4-FFF2-40B4-BE49-F238E27FC236}">
                <a16:creationId xmlns:a16="http://schemas.microsoft.com/office/drawing/2014/main" id="{3567DFE7-3B6A-42A0-AD2B-CB93AEEF07C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279991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DF84E5E-CE8A-43B5-921F-91C5D3CDD8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06653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id="{D0FBD33F-D3D1-4FE7-BA0A-06BFD4609B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533315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7999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06653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mall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4544850" y="851692"/>
            <a:ext cx="3075150" cy="3075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2642" y="949484"/>
            <a:ext cx="2879566" cy="287956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4320607" y="627449"/>
            <a:ext cx="3523636" cy="3523636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4320607" y="627450"/>
            <a:ext cx="3523636" cy="3523636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4653329" y="1204652"/>
            <a:ext cx="2858192" cy="233113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0990" y="4398373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6504" y="5555356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11785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38447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377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18554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53878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89202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711A59A-286B-437E-B586-07E4DF2CB8F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524526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  <p:bldP spid="40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B57A171A-716A-4803-BED9-28373FA2B3C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3785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A37D1F02-0E0E-47DB-A390-599C1D7667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20447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88B9CC1C-0E09-477A-9A6C-B377DBC0A7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47109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6EC31FAF-26D2-4354-B5A8-167B2B6C70D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73771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5ECC4100-190A-48E2-8AC7-3A48D3A44B2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00433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36" grpId="0"/>
      <p:bldP spid="37" grpId="0"/>
      <p:bldP spid="38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144F64-8A52-4736-A7C9-7A20CEFB3F88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4465181"/>
            <a:ext cx="4789714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0053" y="5157264"/>
            <a:ext cx="5811894" cy="80944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059011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pic>
        <p:nvPicPr>
          <p:cNvPr id="2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99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9681">
            <a:off x="10411141" y="867544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87" y="466992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231998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3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033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4547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1863580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85189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9847F-C43D-4764-A373-F63A6C0858BD}"/>
              </a:ext>
            </a:extLst>
          </p:cNvPr>
          <p:cNvSpPr/>
          <p:nvPr userDrawn="1"/>
        </p:nvSpPr>
        <p:spPr>
          <a:xfrm>
            <a:off x="8135067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EA45BBDF-3B3E-4517-9AB4-30EF2497A3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1612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7902C761-FE91-419D-8430-E60D4BCEAC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36102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6B79CD4-12B0-4C48-9D24-9AD4EC938C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17616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50AA78E-60F7-45AA-BAB0-62C9EF7F157D}"/>
              </a:ext>
            </a:extLst>
          </p:cNvPr>
          <p:cNvSpPr/>
          <p:nvPr userDrawn="1"/>
        </p:nvSpPr>
        <p:spPr>
          <a:xfrm>
            <a:off x="7766649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BADD6386-EFD0-46C1-837E-6B8906C48C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88258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5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19" grpId="0" animBg="1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987964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957" y="2075768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210" y="2655684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4210" y="339446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7263761" y="715199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2619546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41155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31CFDA-4CE6-497B-A3DD-1BDE5D995BB3}"/>
              </a:ext>
            </a:extLst>
          </p:cNvPr>
          <p:cNvSpPr/>
          <p:nvPr userDrawn="1"/>
        </p:nvSpPr>
        <p:spPr>
          <a:xfrm>
            <a:off x="2987964" y="4493100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58ABFB8C-61F9-4992-9EF1-343B2834D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35957" y="4340743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798B893F-495E-45ED-89A5-918F6A565B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4210" y="4920659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045A8DB-8417-44F1-AC7B-F3B334D053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4210" y="5659440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E0F48C-6C66-42A4-A2D4-372DBCDE1132}"/>
              </a:ext>
            </a:extLst>
          </p:cNvPr>
          <p:cNvSpPr/>
          <p:nvPr userDrawn="1"/>
        </p:nvSpPr>
        <p:spPr>
          <a:xfrm>
            <a:off x="2619546" y="4144754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7D436617-5D0D-4F39-B046-9A34A2DAD4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1155" y="4340743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4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291563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234735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5CC2831-1176-4B92-822A-8587C9C2E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2DB7071F-FAEC-45DD-B533-D300B4E0A1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1652980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0B5FC25-40A4-425A-A9C8-CA7D2E32BAF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A0393F-8E41-407B-8CD0-07338E4F4251}"/>
              </a:ext>
            </a:extLst>
          </p:cNvPr>
          <p:cNvSpPr/>
          <p:nvPr userDrawn="1"/>
        </p:nvSpPr>
        <p:spPr>
          <a:xfrm>
            <a:off x="3199290" y="243322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674429-E9F1-4FCF-9B75-C962CA9BB5D0}"/>
              </a:ext>
            </a:extLst>
          </p:cNvPr>
          <p:cNvSpPr/>
          <p:nvPr userDrawn="1"/>
        </p:nvSpPr>
        <p:spPr>
          <a:xfrm>
            <a:off x="822589" y="163497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90FB2C-52A0-41AB-84B5-9978C6F10FEC}"/>
              </a:ext>
            </a:extLst>
          </p:cNvPr>
          <p:cNvSpPr/>
          <p:nvPr userDrawn="1"/>
        </p:nvSpPr>
        <p:spPr>
          <a:xfrm>
            <a:off x="7008910" y="2299914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554C396-BBDE-4FB1-89E4-C6129CF0C708}"/>
              </a:ext>
            </a:extLst>
          </p:cNvPr>
          <p:cNvSpPr/>
          <p:nvPr userDrawn="1"/>
        </p:nvSpPr>
        <p:spPr>
          <a:xfrm>
            <a:off x="4632209" y="1501671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29E783-BA3C-4DA6-A348-B1E93255B9F7}"/>
              </a:ext>
            </a:extLst>
          </p:cNvPr>
          <p:cNvSpPr/>
          <p:nvPr userDrawn="1"/>
        </p:nvSpPr>
        <p:spPr>
          <a:xfrm>
            <a:off x="10767355" y="246403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458AB5-595C-472F-91B5-FDD50895926C}"/>
              </a:ext>
            </a:extLst>
          </p:cNvPr>
          <p:cNvSpPr/>
          <p:nvPr userDrawn="1"/>
        </p:nvSpPr>
        <p:spPr>
          <a:xfrm>
            <a:off x="8390654" y="166578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3" grpId="0"/>
      <p:bldP spid="24" grpId="0" animBg="1"/>
      <p:bldP spid="25" grpId="0" animBg="1"/>
      <p:bldP spid="28" grpId="0" animBg="1"/>
      <p:bldP spid="29" grpId="0" animBg="1"/>
      <p:bldP spid="36" grpId="0" animBg="1"/>
      <p:bldP spid="3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C3AC794-378A-471F-B426-4864BAD9BD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FC5738A-1CB7-4FB6-8DE6-44630CB87F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203484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603E465C-8C3D-4574-B0AC-8B345E0CC9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C18172B-73C1-4A0D-87F3-0860335B9A97}"/>
              </a:ext>
            </a:extLst>
          </p:cNvPr>
          <p:cNvSpPr/>
          <p:nvPr userDrawn="1"/>
        </p:nvSpPr>
        <p:spPr>
          <a:xfrm>
            <a:off x="3199290" y="252847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0C77EE-2707-429D-B921-7E1A953384A3}"/>
              </a:ext>
            </a:extLst>
          </p:cNvPr>
          <p:cNvSpPr/>
          <p:nvPr userDrawn="1"/>
        </p:nvSpPr>
        <p:spPr>
          <a:xfrm>
            <a:off x="822589" y="173022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DA673E-277A-4EDB-9145-772B81B67B2D}"/>
              </a:ext>
            </a:extLst>
          </p:cNvPr>
          <p:cNvSpPr/>
          <p:nvPr userDrawn="1"/>
        </p:nvSpPr>
        <p:spPr>
          <a:xfrm>
            <a:off x="7008910" y="2674785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68BD94-CD32-417B-B3B2-D11F3BD95E7E}"/>
              </a:ext>
            </a:extLst>
          </p:cNvPr>
          <p:cNvSpPr/>
          <p:nvPr userDrawn="1"/>
        </p:nvSpPr>
        <p:spPr>
          <a:xfrm>
            <a:off x="4632209" y="1876542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619E112-6BE1-46C4-B630-DC842699D0BF}"/>
              </a:ext>
            </a:extLst>
          </p:cNvPr>
          <p:cNvSpPr/>
          <p:nvPr userDrawn="1"/>
        </p:nvSpPr>
        <p:spPr>
          <a:xfrm>
            <a:off x="10767355" y="255928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8D2943-3186-49A3-A13D-3B1D7AD3EB12}"/>
              </a:ext>
            </a:extLst>
          </p:cNvPr>
          <p:cNvSpPr/>
          <p:nvPr userDrawn="1"/>
        </p:nvSpPr>
        <p:spPr>
          <a:xfrm>
            <a:off x="8390654" y="176103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312400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0224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4483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pic>
        <p:nvPicPr>
          <p:cNvPr id="1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01806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235142"/>
            <a:ext cx="1525513" cy="5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978" y="5805082"/>
            <a:ext cx="1386294" cy="10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129517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8111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817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879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4859731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45666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2735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3348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0A1FBA4-5264-463A-88B8-949466C10322}"/>
              </a:ext>
            </a:extLst>
          </p:cNvPr>
          <p:cNvSpPr/>
          <p:nvPr userDrawn="1"/>
        </p:nvSpPr>
        <p:spPr>
          <a:xfrm>
            <a:off x="8387489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3C70C90-5E5C-4961-AEAD-FE49EED02F3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73424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DA0910F2-9082-45B5-9072-A50178698E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493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11E7E31F-7396-4D62-B992-540602AAC6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1106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49092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686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2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54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340354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8948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8654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716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A57C071-6DED-4209-8A80-EC4DEED577A0}"/>
              </a:ext>
            </a:extLst>
          </p:cNvPr>
          <p:cNvSpPr/>
          <p:nvPr userDrawn="1"/>
        </p:nvSpPr>
        <p:spPr>
          <a:xfrm>
            <a:off x="627936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2E461BE-C465-4ED3-887D-3213E939AF3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530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BE5FBAF4-724F-4647-B898-196AAE32D7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6237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A3286C-1D91-4031-A7FF-4BB6BF627F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298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EE056A-E999-4C48-8380-AF747C954453}"/>
              </a:ext>
            </a:extLst>
          </p:cNvPr>
          <p:cNvSpPr/>
          <p:nvPr userDrawn="1"/>
        </p:nvSpPr>
        <p:spPr>
          <a:xfrm>
            <a:off x="919198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572CA-F98E-4672-AFB8-5A63909301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7792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6731D4-5541-49DE-BB04-B82953FAA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499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468A736-6FF1-4096-936E-70F052F471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560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33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1926053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02381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9450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00063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4850415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26743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23812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24425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7774777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51105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8174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8787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443376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9704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3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7386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3367738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844066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1135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1748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6292100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68428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65497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6110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367C459-89BF-457F-8A63-664AE8A6EE2A}"/>
              </a:ext>
            </a:extLst>
          </p:cNvPr>
          <p:cNvSpPr/>
          <p:nvPr userDrawn="1"/>
        </p:nvSpPr>
        <p:spPr>
          <a:xfrm>
            <a:off x="9216462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256CE9F-F377-4ED2-9702-5653065F6F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692790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9BCFFB6A-900D-4BBF-91A6-1071808BCA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859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290927F-E784-4789-8777-946FD09038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90472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87DA4AD5-3B3D-4994-BE5E-22E1636A62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2700" y="1650065"/>
            <a:ext cx="6391313" cy="4149520"/>
          </a:xfrm>
          <a:custGeom>
            <a:avLst/>
            <a:gdLst>
              <a:gd name="connsiteX0" fmla="*/ 1437312 w 6391313"/>
              <a:gd name="connsiteY0" fmla="*/ 0 h 4274960"/>
              <a:gd name="connsiteX1" fmla="*/ 6057474 w 6391313"/>
              <a:gd name="connsiteY1" fmla="*/ 0 h 4274960"/>
              <a:gd name="connsiteX2" fmla="*/ 5990206 w 6391313"/>
              <a:gd name="connsiteY2" fmla="*/ 7475 h 4274960"/>
              <a:gd name="connsiteX3" fmla="*/ 5935077 w 6391313"/>
              <a:gd name="connsiteY3" fmla="*/ 25522 h 4274960"/>
              <a:gd name="connsiteX4" fmla="*/ 5917957 w 6391313"/>
              <a:gd name="connsiteY4" fmla="*/ 34893 h 4274960"/>
              <a:gd name="connsiteX5" fmla="*/ 5909119 w 6391313"/>
              <a:gd name="connsiteY5" fmla="*/ 38247 h 4274960"/>
              <a:gd name="connsiteX6" fmla="*/ 5901187 w 6391313"/>
              <a:gd name="connsiteY6" fmla="*/ 44072 h 4274960"/>
              <a:gd name="connsiteX7" fmla="*/ 5884381 w 6391313"/>
              <a:gd name="connsiteY7" fmla="*/ 53271 h 4274960"/>
              <a:gd name="connsiteX8" fmla="*/ 5799885 w 6391313"/>
              <a:gd name="connsiteY8" fmla="*/ 133905 h 4274960"/>
              <a:gd name="connsiteX9" fmla="*/ 5794310 w 6391313"/>
              <a:gd name="connsiteY9" fmla="*/ 144616 h 4274960"/>
              <a:gd name="connsiteX10" fmla="*/ 5782937 w 6391313"/>
              <a:gd name="connsiteY10" fmla="*/ 158579 h 4274960"/>
              <a:gd name="connsiteX11" fmla="*/ 5743921 w 6391313"/>
              <a:gd name="connsiteY11" fmla="*/ 241430 h 4274960"/>
              <a:gd name="connsiteX12" fmla="*/ 5743912 w 6391313"/>
              <a:gd name="connsiteY12" fmla="*/ 241447 h 4274960"/>
              <a:gd name="connsiteX13" fmla="*/ 5723655 w 6391313"/>
              <a:gd name="connsiteY13" fmla="*/ 367967 h 4274960"/>
              <a:gd name="connsiteX14" fmla="*/ 5723655 w 6391313"/>
              <a:gd name="connsiteY14" fmla="*/ 367968 h 4274960"/>
              <a:gd name="connsiteX15" fmla="*/ 5743912 w 6391313"/>
              <a:gd name="connsiteY15" fmla="*/ 241448 h 4274960"/>
              <a:gd name="connsiteX16" fmla="*/ 5743921 w 6391313"/>
              <a:gd name="connsiteY16" fmla="*/ 241430 h 4274960"/>
              <a:gd name="connsiteX17" fmla="*/ 5794310 w 6391313"/>
              <a:gd name="connsiteY17" fmla="*/ 144616 h 4274960"/>
              <a:gd name="connsiteX18" fmla="*/ 5839018 w 6391313"/>
              <a:gd name="connsiteY18" fmla="*/ 89730 h 4274960"/>
              <a:gd name="connsiteX19" fmla="*/ 5901187 w 6391313"/>
              <a:gd name="connsiteY19" fmla="*/ 44072 h 4274960"/>
              <a:gd name="connsiteX20" fmla="*/ 5917957 w 6391313"/>
              <a:gd name="connsiteY20" fmla="*/ 34893 h 4274960"/>
              <a:gd name="connsiteX21" fmla="*/ 5990206 w 6391313"/>
              <a:gd name="connsiteY21" fmla="*/ 7476 h 4274960"/>
              <a:gd name="connsiteX22" fmla="*/ 6057474 w 6391313"/>
              <a:gd name="connsiteY22" fmla="*/ 1 h 4274960"/>
              <a:gd name="connsiteX23" fmla="*/ 6057494 w 6391313"/>
              <a:gd name="connsiteY23" fmla="*/ 1 h 4274960"/>
              <a:gd name="connsiteX24" fmla="*/ 6124762 w 6391313"/>
              <a:gd name="connsiteY24" fmla="*/ 7476 h 4274960"/>
              <a:gd name="connsiteX25" fmla="*/ 6391313 w 6391313"/>
              <a:gd name="connsiteY25" fmla="*/ 367968 h 4274960"/>
              <a:gd name="connsiteX26" fmla="*/ 6384531 w 6391313"/>
              <a:gd name="connsiteY26" fmla="*/ 442126 h 4274960"/>
              <a:gd name="connsiteX27" fmla="*/ 6381486 w 6391313"/>
              <a:gd name="connsiteY27" fmla="*/ 452939 h 4274960"/>
              <a:gd name="connsiteX28" fmla="*/ 6360390 w 6391313"/>
              <a:gd name="connsiteY28" fmla="*/ 520719 h 4274960"/>
              <a:gd name="connsiteX29" fmla="*/ 6360389 w 6391313"/>
              <a:gd name="connsiteY29" fmla="*/ 520721 h 4274960"/>
              <a:gd name="connsiteX30" fmla="*/ 5279955 w 6391313"/>
              <a:gd name="connsiteY30" fmla="*/ 3992162 h 4274960"/>
              <a:gd name="connsiteX31" fmla="*/ 5257384 w 6391313"/>
              <a:gd name="connsiteY31" fmla="*/ 4064684 h 4274960"/>
              <a:gd name="connsiteX32" fmla="*/ 5231621 w 6391313"/>
              <a:gd name="connsiteY32" fmla="*/ 4117001 h 4274960"/>
              <a:gd name="connsiteX33" fmla="*/ 5022083 w 6391313"/>
              <a:gd name="connsiteY33" fmla="*/ 4271759 h 4274960"/>
              <a:gd name="connsiteX34" fmla="*/ 4993275 w 6391313"/>
              <a:gd name="connsiteY34" fmla="*/ 4274960 h 4274960"/>
              <a:gd name="connsiteX35" fmla="*/ 4916335 w 6391313"/>
              <a:gd name="connsiteY35" fmla="*/ 4274960 h 4274960"/>
              <a:gd name="connsiteX36" fmla="*/ 372299 w 6391313"/>
              <a:gd name="connsiteY36" fmla="*/ 4274960 h 4274960"/>
              <a:gd name="connsiteX37" fmla="*/ 295359 w 6391313"/>
              <a:gd name="connsiteY37" fmla="*/ 4274960 h 4274960"/>
              <a:gd name="connsiteX38" fmla="*/ 266551 w 6391313"/>
              <a:gd name="connsiteY38" fmla="*/ 4271759 h 4274960"/>
              <a:gd name="connsiteX39" fmla="*/ 0 w 6391313"/>
              <a:gd name="connsiteY39" fmla="*/ 3911267 h 4274960"/>
              <a:gd name="connsiteX40" fmla="*/ 6782 w 6391313"/>
              <a:gd name="connsiteY40" fmla="*/ 3837109 h 4274960"/>
              <a:gd name="connsiteX41" fmla="*/ 12908 w 6391313"/>
              <a:gd name="connsiteY41" fmla="*/ 3815357 h 4274960"/>
              <a:gd name="connsiteX42" fmla="*/ 30043 w 6391313"/>
              <a:gd name="connsiteY42" fmla="*/ 3760304 h 4274960"/>
              <a:gd name="connsiteX43" fmla="*/ 1122776 w 6391313"/>
              <a:gd name="connsiteY43" fmla="*/ 249348 h 4274960"/>
              <a:gd name="connsiteX44" fmla="*/ 1110255 w 6391313"/>
              <a:gd name="connsiteY44" fmla="*/ 293809 h 4274960"/>
              <a:gd name="connsiteX45" fmla="*/ 1103473 w 6391313"/>
              <a:gd name="connsiteY45" fmla="*/ 367967 h 4274960"/>
              <a:gd name="connsiteX46" fmla="*/ 1103473 w 6391313"/>
              <a:gd name="connsiteY46" fmla="*/ 367968 h 4274960"/>
              <a:gd name="connsiteX47" fmla="*/ 1110255 w 6391313"/>
              <a:gd name="connsiteY47" fmla="*/ 293810 h 4274960"/>
              <a:gd name="connsiteX48" fmla="*/ 1122776 w 6391313"/>
              <a:gd name="connsiteY48" fmla="*/ 249349 h 4274960"/>
              <a:gd name="connsiteX49" fmla="*/ 1131688 w 6391313"/>
              <a:gd name="connsiteY49" fmla="*/ 220716 h 4274960"/>
              <a:gd name="connsiteX50" fmla="*/ 1160486 w 6391313"/>
              <a:gd name="connsiteY50" fmla="*/ 162234 h 4274960"/>
              <a:gd name="connsiteX51" fmla="*/ 1370024 w 6391313"/>
              <a:gd name="connsiteY51" fmla="*/ 7476 h 4274960"/>
              <a:gd name="connsiteX52" fmla="*/ 1437292 w 6391313"/>
              <a:gd name="connsiteY52" fmla="*/ 1 h 4274960"/>
              <a:gd name="connsiteX53" fmla="*/ 1437312 w 6391313"/>
              <a:gd name="connsiteY53" fmla="*/ 1 h 4274960"/>
              <a:gd name="connsiteX54" fmla="*/ 1504580 w 6391313"/>
              <a:gd name="connsiteY54" fmla="*/ 7476 h 4274960"/>
              <a:gd name="connsiteX55" fmla="*/ 1576830 w 6391313"/>
              <a:gd name="connsiteY55" fmla="*/ 34893 h 4274960"/>
              <a:gd name="connsiteX56" fmla="*/ 1593599 w 6391313"/>
              <a:gd name="connsiteY56" fmla="*/ 44072 h 4274960"/>
              <a:gd name="connsiteX57" fmla="*/ 1655769 w 6391313"/>
              <a:gd name="connsiteY57" fmla="*/ 89730 h 4274960"/>
              <a:gd name="connsiteX58" fmla="*/ 1700475 w 6391313"/>
              <a:gd name="connsiteY58" fmla="*/ 144615 h 4274960"/>
              <a:gd name="connsiteX59" fmla="*/ 1750870 w 6391313"/>
              <a:gd name="connsiteY59" fmla="*/ 241438 h 4274960"/>
              <a:gd name="connsiteX60" fmla="*/ 1750875 w 6391313"/>
              <a:gd name="connsiteY60" fmla="*/ 241448 h 4274960"/>
              <a:gd name="connsiteX61" fmla="*/ 1771131 w 6391313"/>
              <a:gd name="connsiteY61" fmla="*/ 367968 h 4274960"/>
              <a:gd name="connsiteX62" fmla="*/ 1771131 w 6391313"/>
              <a:gd name="connsiteY62" fmla="*/ 367967 h 4274960"/>
              <a:gd name="connsiteX63" fmla="*/ 1750875 w 6391313"/>
              <a:gd name="connsiteY63" fmla="*/ 241447 h 4274960"/>
              <a:gd name="connsiteX64" fmla="*/ 1750870 w 6391313"/>
              <a:gd name="connsiteY64" fmla="*/ 241438 h 4274960"/>
              <a:gd name="connsiteX65" fmla="*/ 1711850 w 6391313"/>
              <a:gd name="connsiteY65" fmla="*/ 158578 h 4274960"/>
              <a:gd name="connsiteX66" fmla="*/ 1700475 w 6391313"/>
              <a:gd name="connsiteY66" fmla="*/ 144615 h 4274960"/>
              <a:gd name="connsiteX67" fmla="*/ 1694901 w 6391313"/>
              <a:gd name="connsiteY67" fmla="*/ 133905 h 4274960"/>
              <a:gd name="connsiteX68" fmla="*/ 1610405 w 6391313"/>
              <a:gd name="connsiteY68" fmla="*/ 53270 h 4274960"/>
              <a:gd name="connsiteX69" fmla="*/ 1593599 w 6391313"/>
              <a:gd name="connsiteY69" fmla="*/ 44072 h 4274960"/>
              <a:gd name="connsiteX70" fmla="*/ 1585667 w 6391313"/>
              <a:gd name="connsiteY70" fmla="*/ 38246 h 4274960"/>
              <a:gd name="connsiteX71" fmla="*/ 1576830 w 6391313"/>
              <a:gd name="connsiteY71" fmla="*/ 34893 h 4274960"/>
              <a:gd name="connsiteX72" fmla="*/ 1559709 w 6391313"/>
              <a:gd name="connsiteY72" fmla="*/ 25522 h 4274960"/>
              <a:gd name="connsiteX73" fmla="*/ 1504580 w 6391313"/>
              <a:gd name="connsiteY73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91313" h="4274960">
                <a:moveTo>
                  <a:pt x="1437312" y="0"/>
                </a:moveTo>
                <a:lnTo>
                  <a:pt x="6057474" y="0"/>
                </a:lnTo>
                <a:lnTo>
                  <a:pt x="5990206" y="7475"/>
                </a:lnTo>
                <a:cubicBezTo>
                  <a:pt x="5971191" y="11764"/>
                  <a:pt x="5952765" y="17834"/>
                  <a:pt x="5935077" y="25522"/>
                </a:cubicBezTo>
                <a:lnTo>
                  <a:pt x="5917957" y="34893"/>
                </a:lnTo>
                <a:lnTo>
                  <a:pt x="5909119" y="38247"/>
                </a:lnTo>
                <a:lnTo>
                  <a:pt x="5901187" y="44072"/>
                </a:lnTo>
                <a:lnTo>
                  <a:pt x="5884381" y="53271"/>
                </a:lnTo>
                <a:cubicBezTo>
                  <a:pt x="5852262" y="74783"/>
                  <a:pt x="5823696" y="102101"/>
                  <a:pt x="5799885" y="133905"/>
                </a:cubicBezTo>
                <a:lnTo>
                  <a:pt x="5794310" y="144616"/>
                </a:lnTo>
                <a:lnTo>
                  <a:pt x="5782937" y="158579"/>
                </a:lnTo>
                <a:lnTo>
                  <a:pt x="5743921" y="241430"/>
                </a:lnTo>
                <a:lnTo>
                  <a:pt x="5743912" y="241447"/>
                </a:lnTo>
                <a:cubicBezTo>
                  <a:pt x="5730807" y="280898"/>
                  <a:pt x="5723655" y="323512"/>
                  <a:pt x="5723655" y="367967"/>
                </a:cubicBezTo>
                <a:lnTo>
                  <a:pt x="5723655" y="367968"/>
                </a:lnTo>
                <a:lnTo>
                  <a:pt x="5743912" y="241448"/>
                </a:lnTo>
                <a:lnTo>
                  <a:pt x="5743921" y="241430"/>
                </a:lnTo>
                <a:lnTo>
                  <a:pt x="5794310" y="144616"/>
                </a:lnTo>
                <a:lnTo>
                  <a:pt x="5839018" y="89730"/>
                </a:lnTo>
                <a:lnTo>
                  <a:pt x="5901187" y="44072"/>
                </a:lnTo>
                <a:lnTo>
                  <a:pt x="5917957" y="34893"/>
                </a:lnTo>
                <a:lnTo>
                  <a:pt x="5990206" y="7476"/>
                </a:lnTo>
                <a:lnTo>
                  <a:pt x="6057474" y="1"/>
                </a:lnTo>
                <a:lnTo>
                  <a:pt x="6057494" y="1"/>
                </a:lnTo>
                <a:lnTo>
                  <a:pt x="6124762" y="7476"/>
                </a:lnTo>
                <a:cubicBezTo>
                  <a:pt x="6276883" y="41787"/>
                  <a:pt x="6391313" y="190147"/>
                  <a:pt x="6391313" y="367968"/>
                </a:cubicBezTo>
                <a:cubicBezTo>
                  <a:pt x="6391313" y="393371"/>
                  <a:pt x="6388978" y="418173"/>
                  <a:pt x="6384531" y="442126"/>
                </a:cubicBezTo>
                <a:lnTo>
                  <a:pt x="6381486" y="452939"/>
                </a:lnTo>
                <a:lnTo>
                  <a:pt x="6360390" y="520719"/>
                </a:lnTo>
                <a:lnTo>
                  <a:pt x="6360389" y="520721"/>
                </a:lnTo>
                <a:lnTo>
                  <a:pt x="5279955" y="3992162"/>
                </a:lnTo>
                <a:lnTo>
                  <a:pt x="5257384" y="4064684"/>
                </a:lnTo>
                <a:lnTo>
                  <a:pt x="5231621" y="4117001"/>
                </a:lnTo>
                <a:cubicBezTo>
                  <a:pt x="5183628" y="4195306"/>
                  <a:pt x="5109009" y="4252152"/>
                  <a:pt x="5022083" y="4271759"/>
                </a:cubicBezTo>
                <a:lnTo>
                  <a:pt x="4993275" y="4274960"/>
                </a:lnTo>
                <a:lnTo>
                  <a:pt x="4916335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8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6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5" name="Freeform: Shape 54" hidden="1">
            <a:extLst>
              <a:ext uri="{FF2B5EF4-FFF2-40B4-BE49-F238E27FC236}">
                <a16:creationId xmlns:a16="http://schemas.microsoft.com/office/drawing/2014/main" id="{AF5259EF-DE34-427B-AB7C-3E0F15CBDED0}"/>
              </a:ext>
            </a:extLst>
          </p:cNvPr>
          <p:cNvSpPr/>
          <p:nvPr userDrawn="1"/>
        </p:nvSpPr>
        <p:spPr>
          <a:xfrm>
            <a:off x="8157224" y="5539146"/>
            <a:ext cx="22571" cy="65794"/>
          </a:xfrm>
          <a:custGeom>
            <a:avLst/>
            <a:gdLst>
              <a:gd name="connsiteX0" fmla="*/ 22571 w 22571"/>
              <a:gd name="connsiteY0" fmla="*/ 0 h 65794"/>
              <a:gd name="connsiteX1" fmla="*/ 5016 w 22571"/>
              <a:gd name="connsiteY1" fmla="*/ 56551 h 65794"/>
              <a:gd name="connsiteX2" fmla="*/ 0 w 22571"/>
              <a:gd name="connsiteY2" fmla="*/ 65794 h 65794"/>
              <a:gd name="connsiteX3" fmla="*/ 22571 w 22571"/>
              <a:gd name="connsiteY3" fmla="*/ 0 h 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1" h="65794">
                <a:moveTo>
                  <a:pt x="22571" y="0"/>
                </a:moveTo>
                <a:lnTo>
                  <a:pt x="5016" y="56551"/>
                </a:lnTo>
                <a:lnTo>
                  <a:pt x="0" y="65794"/>
                </a:lnTo>
                <a:lnTo>
                  <a:pt x="22571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3FB32A6E-16A4-4DC2-800D-5A5ACD450B8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023890" y="1905970"/>
            <a:ext cx="3168110" cy="3689612"/>
          </a:xfrm>
          <a:custGeom>
            <a:avLst/>
            <a:gdLst>
              <a:gd name="connsiteX0" fmla="*/ 1437312 w 3563014"/>
              <a:gd name="connsiteY0" fmla="*/ 0 h 4274960"/>
              <a:gd name="connsiteX1" fmla="*/ 3563014 w 3563014"/>
              <a:gd name="connsiteY1" fmla="*/ 0 h 4274960"/>
              <a:gd name="connsiteX2" fmla="*/ 3563014 w 3563014"/>
              <a:gd name="connsiteY2" fmla="*/ 4274960 h 4274960"/>
              <a:gd name="connsiteX3" fmla="*/ 372299 w 3563014"/>
              <a:gd name="connsiteY3" fmla="*/ 4274960 h 4274960"/>
              <a:gd name="connsiteX4" fmla="*/ 295359 w 3563014"/>
              <a:gd name="connsiteY4" fmla="*/ 4274960 h 4274960"/>
              <a:gd name="connsiteX5" fmla="*/ 266551 w 3563014"/>
              <a:gd name="connsiteY5" fmla="*/ 4271759 h 4274960"/>
              <a:gd name="connsiteX6" fmla="*/ 0 w 3563014"/>
              <a:gd name="connsiteY6" fmla="*/ 3911267 h 4274960"/>
              <a:gd name="connsiteX7" fmla="*/ 6782 w 3563014"/>
              <a:gd name="connsiteY7" fmla="*/ 3837109 h 4274960"/>
              <a:gd name="connsiteX8" fmla="*/ 12908 w 3563014"/>
              <a:gd name="connsiteY8" fmla="*/ 3815357 h 4274960"/>
              <a:gd name="connsiteX9" fmla="*/ 30043 w 3563014"/>
              <a:gd name="connsiteY9" fmla="*/ 3760304 h 4274960"/>
              <a:gd name="connsiteX10" fmla="*/ 1122776 w 3563014"/>
              <a:gd name="connsiteY10" fmla="*/ 249348 h 4274960"/>
              <a:gd name="connsiteX11" fmla="*/ 1110255 w 3563014"/>
              <a:gd name="connsiteY11" fmla="*/ 293809 h 4274960"/>
              <a:gd name="connsiteX12" fmla="*/ 1103473 w 3563014"/>
              <a:gd name="connsiteY12" fmla="*/ 367967 h 4274960"/>
              <a:gd name="connsiteX13" fmla="*/ 1103473 w 3563014"/>
              <a:gd name="connsiteY13" fmla="*/ 367968 h 4274960"/>
              <a:gd name="connsiteX14" fmla="*/ 1110255 w 3563014"/>
              <a:gd name="connsiteY14" fmla="*/ 293810 h 4274960"/>
              <a:gd name="connsiteX15" fmla="*/ 1122776 w 3563014"/>
              <a:gd name="connsiteY15" fmla="*/ 249349 h 4274960"/>
              <a:gd name="connsiteX16" fmla="*/ 1131688 w 3563014"/>
              <a:gd name="connsiteY16" fmla="*/ 220716 h 4274960"/>
              <a:gd name="connsiteX17" fmla="*/ 1160486 w 3563014"/>
              <a:gd name="connsiteY17" fmla="*/ 162234 h 4274960"/>
              <a:gd name="connsiteX18" fmla="*/ 1370024 w 3563014"/>
              <a:gd name="connsiteY18" fmla="*/ 7476 h 4274960"/>
              <a:gd name="connsiteX19" fmla="*/ 1437292 w 3563014"/>
              <a:gd name="connsiteY19" fmla="*/ 1 h 4274960"/>
              <a:gd name="connsiteX20" fmla="*/ 1437312 w 3563014"/>
              <a:gd name="connsiteY20" fmla="*/ 1 h 4274960"/>
              <a:gd name="connsiteX21" fmla="*/ 1504580 w 3563014"/>
              <a:gd name="connsiteY21" fmla="*/ 7476 h 4274960"/>
              <a:gd name="connsiteX22" fmla="*/ 1576830 w 3563014"/>
              <a:gd name="connsiteY22" fmla="*/ 34893 h 4274960"/>
              <a:gd name="connsiteX23" fmla="*/ 1593599 w 3563014"/>
              <a:gd name="connsiteY23" fmla="*/ 44072 h 4274960"/>
              <a:gd name="connsiteX24" fmla="*/ 1655769 w 3563014"/>
              <a:gd name="connsiteY24" fmla="*/ 89730 h 4274960"/>
              <a:gd name="connsiteX25" fmla="*/ 1700475 w 3563014"/>
              <a:gd name="connsiteY25" fmla="*/ 144615 h 4274960"/>
              <a:gd name="connsiteX26" fmla="*/ 1750870 w 3563014"/>
              <a:gd name="connsiteY26" fmla="*/ 241438 h 4274960"/>
              <a:gd name="connsiteX27" fmla="*/ 1750875 w 3563014"/>
              <a:gd name="connsiteY27" fmla="*/ 241448 h 4274960"/>
              <a:gd name="connsiteX28" fmla="*/ 1771131 w 3563014"/>
              <a:gd name="connsiteY28" fmla="*/ 367968 h 4274960"/>
              <a:gd name="connsiteX29" fmla="*/ 1771131 w 3563014"/>
              <a:gd name="connsiteY29" fmla="*/ 367967 h 4274960"/>
              <a:gd name="connsiteX30" fmla="*/ 1750875 w 3563014"/>
              <a:gd name="connsiteY30" fmla="*/ 241447 h 4274960"/>
              <a:gd name="connsiteX31" fmla="*/ 1750870 w 3563014"/>
              <a:gd name="connsiteY31" fmla="*/ 241438 h 4274960"/>
              <a:gd name="connsiteX32" fmla="*/ 1711850 w 3563014"/>
              <a:gd name="connsiteY32" fmla="*/ 158579 h 4274960"/>
              <a:gd name="connsiteX33" fmla="*/ 1700475 w 3563014"/>
              <a:gd name="connsiteY33" fmla="*/ 144615 h 4274960"/>
              <a:gd name="connsiteX34" fmla="*/ 1694901 w 3563014"/>
              <a:gd name="connsiteY34" fmla="*/ 133905 h 4274960"/>
              <a:gd name="connsiteX35" fmla="*/ 1610405 w 3563014"/>
              <a:gd name="connsiteY35" fmla="*/ 53270 h 4274960"/>
              <a:gd name="connsiteX36" fmla="*/ 1593599 w 3563014"/>
              <a:gd name="connsiteY36" fmla="*/ 44072 h 4274960"/>
              <a:gd name="connsiteX37" fmla="*/ 1585667 w 3563014"/>
              <a:gd name="connsiteY37" fmla="*/ 38247 h 4274960"/>
              <a:gd name="connsiteX38" fmla="*/ 1576830 w 3563014"/>
              <a:gd name="connsiteY38" fmla="*/ 34893 h 4274960"/>
              <a:gd name="connsiteX39" fmla="*/ 1559709 w 3563014"/>
              <a:gd name="connsiteY39" fmla="*/ 25522 h 4274960"/>
              <a:gd name="connsiteX40" fmla="*/ 1504580 w 3563014"/>
              <a:gd name="connsiteY40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3014" h="4274960">
                <a:moveTo>
                  <a:pt x="1437312" y="0"/>
                </a:moveTo>
                <a:lnTo>
                  <a:pt x="3563014" y="0"/>
                </a:lnTo>
                <a:lnTo>
                  <a:pt x="3563014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9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7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0D9224E8-4307-49D5-A3CD-B2D06B9041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1905970"/>
            <a:ext cx="3056646" cy="3689612"/>
          </a:xfrm>
          <a:custGeom>
            <a:avLst/>
            <a:gdLst>
              <a:gd name="connsiteX0" fmla="*/ 0 w 3437657"/>
              <a:gd name="connsiteY0" fmla="*/ 0 h 4274960"/>
              <a:gd name="connsiteX1" fmla="*/ 3103818 w 3437657"/>
              <a:gd name="connsiteY1" fmla="*/ 0 h 4274960"/>
              <a:gd name="connsiteX2" fmla="*/ 3036550 w 3437657"/>
              <a:gd name="connsiteY2" fmla="*/ 7475 h 4274960"/>
              <a:gd name="connsiteX3" fmla="*/ 2981422 w 3437657"/>
              <a:gd name="connsiteY3" fmla="*/ 25522 h 4274960"/>
              <a:gd name="connsiteX4" fmla="*/ 2964302 w 3437657"/>
              <a:gd name="connsiteY4" fmla="*/ 34893 h 4274960"/>
              <a:gd name="connsiteX5" fmla="*/ 2955463 w 3437657"/>
              <a:gd name="connsiteY5" fmla="*/ 38247 h 4274960"/>
              <a:gd name="connsiteX6" fmla="*/ 2947531 w 3437657"/>
              <a:gd name="connsiteY6" fmla="*/ 44072 h 4274960"/>
              <a:gd name="connsiteX7" fmla="*/ 2930726 w 3437657"/>
              <a:gd name="connsiteY7" fmla="*/ 53271 h 4274960"/>
              <a:gd name="connsiteX8" fmla="*/ 2846229 w 3437657"/>
              <a:gd name="connsiteY8" fmla="*/ 133905 h 4274960"/>
              <a:gd name="connsiteX9" fmla="*/ 2840654 w 3437657"/>
              <a:gd name="connsiteY9" fmla="*/ 144617 h 4274960"/>
              <a:gd name="connsiteX10" fmla="*/ 2829281 w 3437657"/>
              <a:gd name="connsiteY10" fmla="*/ 158579 h 4274960"/>
              <a:gd name="connsiteX11" fmla="*/ 2790265 w 3437657"/>
              <a:gd name="connsiteY11" fmla="*/ 241429 h 4274960"/>
              <a:gd name="connsiteX12" fmla="*/ 2790256 w 3437657"/>
              <a:gd name="connsiteY12" fmla="*/ 241447 h 4274960"/>
              <a:gd name="connsiteX13" fmla="*/ 2769999 w 3437657"/>
              <a:gd name="connsiteY13" fmla="*/ 367967 h 4274960"/>
              <a:gd name="connsiteX14" fmla="*/ 2769999 w 3437657"/>
              <a:gd name="connsiteY14" fmla="*/ 367968 h 4274960"/>
              <a:gd name="connsiteX15" fmla="*/ 2790256 w 3437657"/>
              <a:gd name="connsiteY15" fmla="*/ 241448 h 4274960"/>
              <a:gd name="connsiteX16" fmla="*/ 2790265 w 3437657"/>
              <a:gd name="connsiteY16" fmla="*/ 241429 h 4274960"/>
              <a:gd name="connsiteX17" fmla="*/ 2840654 w 3437657"/>
              <a:gd name="connsiteY17" fmla="*/ 144617 h 4274960"/>
              <a:gd name="connsiteX18" fmla="*/ 2885362 w 3437657"/>
              <a:gd name="connsiteY18" fmla="*/ 89730 h 4274960"/>
              <a:gd name="connsiteX19" fmla="*/ 2947531 w 3437657"/>
              <a:gd name="connsiteY19" fmla="*/ 44072 h 4274960"/>
              <a:gd name="connsiteX20" fmla="*/ 2964302 w 3437657"/>
              <a:gd name="connsiteY20" fmla="*/ 34893 h 4274960"/>
              <a:gd name="connsiteX21" fmla="*/ 3036550 w 3437657"/>
              <a:gd name="connsiteY21" fmla="*/ 7476 h 4274960"/>
              <a:gd name="connsiteX22" fmla="*/ 3103818 w 3437657"/>
              <a:gd name="connsiteY22" fmla="*/ 1 h 4274960"/>
              <a:gd name="connsiteX23" fmla="*/ 3103838 w 3437657"/>
              <a:gd name="connsiteY23" fmla="*/ 1 h 4274960"/>
              <a:gd name="connsiteX24" fmla="*/ 3171106 w 3437657"/>
              <a:gd name="connsiteY24" fmla="*/ 7476 h 4274960"/>
              <a:gd name="connsiteX25" fmla="*/ 3437657 w 3437657"/>
              <a:gd name="connsiteY25" fmla="*/ 367968 h 4274960"/>
              <a:gd name="connsiteX26" fmla="*/ 3430875 w 3437657"/>
              <a:gd name="connsiteY26" fmla="*/ 442126 h 4274960"/>
              <a:gd name="connsiteX27" fmla="*/ 3427830 w 3437657"/>
              <a:gd name="connsiteY27" fmla="*/ 452939 h 4274960"/>
              <a:gd name="connsiteX28" fmla="*/ 3406734 w 3437657"/>
              <a:gd name="connsiteY28" fmla="*/ 520719 h 4274960"/>
              <a:gd name="connsiteX29" fmla="*/ 3406733 w 3437657"/>
              <a:gd name="connsiteY29" fmla="*/ 520721 h 4274960"/>
              <a:gd name="connsiteX30" fmla="*/ 2326299 w 3437657"/>
              <a:gd name="connsiteY30" fmla="*/ 3992162 h 4274960"/>
              <a:gd name="connsiteX31" fmla="*/ 2303728 w 3437657"/>
              <a:gd name="connsiteY31" fmla="*/ 4064684 h 4274960"/>
              <a:gd name="connsiteX32" fmla="*/ 2277965 w 3437657"/>
              <a:gd name="connsiteY32" fmla="*/ 4117001 h 4274960"/>
              <a:gd name="connsiteX33" fmla="*/ 2068427 w 3437657"/>
              <a:gd name="connsiteY33" fmla="*/ 4271759 h 4274960"/>
              <a:gd name="connsiteX34" fmla="*/ 2039619 w 3437657"/>
              <a:gd name="connsiteY34" fmla="*/ 4274960 h 4274960"/>
              <a:gd name="connsiteX35" fmla="*/ 1962679 w 3437657"/>
              <a:gd name="connsiteY35" fmla="*/ 4274960 h 4274960"/>
              <a:gd name="connsiteX36" fmla="*/ 0 w 3437657"/>
              <a:gd name="connsiteY36" fmla="*/ 4274960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37657" h="4274960">
                <a:moveTo>
                  <a:pt x="0" y="0"/>
                </a:moveTo>
                <a:lnTo>
                  <a:pt x="3103818" y="0"/>
                </a:lnTo>
                <a:lnTo>
                  <a:pt x="3036550" y="7475"/>
                </a:lnTo>
                <a:cubicBezTo>
                  <a:pt x="3017535" y="11764"/>
                  <a:pt x="2999109" y="17835"/>
                  <a:pt x="2981422" y="25522"/>
                </a:cubicBezTo>
                <a:lnTo>
                  <a:pt x="2964302" y="34893"/>
                </a:lnTo>
                <a:lnTo>
                  <a:pt x="2955463" y="38247"/>
                </a:lnTo>
                <a:lnTo>
                  <a:pt x="2947531" y="44072"/>
                </a:lnTo>
                <a:lnTo>
                  <a:pt x="2930726" y="53271"/>
                </a:lnTo>
                <a:cubicBezTo>
                  <a:pt x="2898606" y="74783"/>
                  <a:pt x="2870041" y="102101"/>
                  <a:pt x="2846229" y="133905"/>
                </a:cubicBezTo>
                <a:lnTo>
                  <a:pt x="2840654" y="144617"/>
                </a:lnTo>
                <a:lnTo>
                  <a:pt x="2829281" y="158579"/>
                </a:lnTo>
                <a:lnTo>
                  <a:pt x="2790265" y="241429"/>
                </a:lnTo>
                <a:lnTo>
                  <a:pt x="2790256" y="241447"/>
                </a:lnTo>
                <a:cubicBezTo>
                  <a:pt x="2777151" y="280898"/>
                  <a:pt x="2769999" y="323512"/>
                  <a:pt x="2769999" y="367967"/>
                </a:cubicBezTo>
                <a:lnTo>
                  <a:pt x="2769999" y="367968"/>
                </a:lnTo>
                <a:lnTo>
                  <a:pt x="2790256" y="241448"/>
                </a:lnTo>
                <a:lnTo>
                  <a:pt x="2790265" y="241429"/>
                </a:lnTo>
                <a:lnTo>
                  <a:pt x="2840654" y="144617"/>
                </a:lnTo>
                <a:lnTo>
                  <a:pt x="2885362" y="89730"/>
                </a:lnTo>
                <a:lnTo>
                  <a:pt x="2947531" y="44072"/>
                </a:lnTo>
                <a:lnTo>
                  <a:pt x="2964302" y="34893"/>
                </a:lnTo>
                <a:lnTo>
                  <a:pt x="3036550" y="7476"/>
                </a:lnTo>
                <a:lnTo>
                  <a:pt x="3103818" y="1"/>
                </a:lnTo>
                <a:lnTo>
                  <a:pt x="3103838" y="1"/>
                </a:lnTo>
                <a:lnTo>
                  <a:pt x="3171106" y="7476"/>
                </a:lnTo>
                <a:cubicBezTo>
                  <a:pt x="3323227" y="41787"/>
                  <a:pt x="3437657" y="190147"/>
                  <a:pt x="3437657" y="367968"/>
                </a:cubicBezTo>
                <a:cubicBezTo>
                  <a:pt x="3437657" y="393371"/>
                  <a:pt x="3435322" y="418173"/>
                  <a:pt x="3430875" y="442126"/>
                </a:cubicBezTo>
                <a:lnTo>
                  <a:pt x="3427830" y="452939"/>
                </a:lnTo>
                <a:lnTo>
                  <a:pt x="3406734" y="520719"/>
                </a:lnTo>
                <a:lnTo>
                  <a:pt x="3406733" y="520721"/>
                </a:lnTo>
                <a:lnTo>
                  <a:pt x="2326299" y="3992162"/>
                </a:lnTo>
                <a:lnTo>
                  <a:pt x="2303728" y="4064684"/>
                </a:lnTo>
                <a:lnTo>
                  <a:pt x="2277965" y="4117001"/>
                </a:lnTo>
                <a:cubicBezTo>
                  <a:pt x="2229972" y="4195306"/>
                  <a:pt x="2155353" y="4252152"/>
                  <a:pt x="2068427" y="4271759"/>
                </a:cubicBezTo>
                <a:lnTo>
                  <a:pt x="2039619" y="4274960"/>
                </a:lnTo>
                <a:lnTo>
                  <a:pt x="1962679" y="4274960"/>
                </a:lnTo>
                <a:lnTo>
                  <a:pt x="0" y="42749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  <p:pic>
        <p:nvPicPr>
          <p:cNvPr id="1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6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84896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84121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F787EE-C9FF-4518-86DE-4797F3962AE3}"/>
              </a:ext>
            </a:extLst>
          </p:cNvPr>
          <p:cNvSpPr/>
          <p:nvPr userDrawn="1"/>
        </p:nvSpPr>
        <p:spPr>
          <a:xfrm>
            <a:off x="513670" y="430985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9104483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852388" y="2645954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1433" y="2853478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0310" y="540736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4424883" y="440328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929292" y="2663828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00873" y="2853478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E57A045-9A3D-476D-BEDC-FDDDE06DBC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9750" y="540736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5266A-DA33-46EE-AD74-221DABE8D5DD}"/>
              </a:ext>
            </a:extLst>
          </p:cNvPr>
          <p:cNvSpPr/>
          <p:nvPr userDrawn="1"/>
        </p:nvSpPr>
        <p:spPr>
          <a:xfrm>
            <a:off x="9794323" y="440328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49DBDA-5C58-4393-BA2C-A613E5769B43}"/>
              </a:ext>
            </a:extLst>
          </p:cNvPr>
          <p:cNvSpPr/>
          <p:nvPr userDrawn="1"/>
        </p:nvSpPr>
        <p:spPr>
          <a:xfrm>
            <a:off x="6298732" y="2663828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513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84989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3B70DA1C-B64F-4E35-8762-B1FDDA7CB37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452465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99284EAA-F18B-462D-9B39-28F24E0F61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7513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BF258A04-D9BE-46A7-AFC5-C3F0CE74C57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84989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3135BCA-4E0C-4DFB-ADE5-CC5666C42F2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452465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2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92763" y="968619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68457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8" grpId="0"/>
      <p:bldP spid="20" grpId="0"/>
      <p:bldP spid="25" grpId="0"/>
      <p:bldP spid="26" grpId="0"/>
      <p:bldP spid="27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155" y="1638442"/>
            <a:ext cx="10385690" cy="4601204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57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57406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76997" y="905555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165063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38924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50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45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45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BACBE2-C207-4A3C-8537-CDBA714E32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9550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74C3523-5092-4B2C-9D3B-1698BAB9F7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845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BC45C1E-5F22-44F1-8EE3-2749EC1F49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9550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6821C2D-4D9E-4CD7-AC0B-EEC800ACE3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4845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0" grpId="0"/>
      <p:bldP spid="21" grpId="0"/>
      <p:bldP spid="22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TABLE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D0BA6EB-D1A6-45F7-A0BB-ACF65A53068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74713" y="1630807"/>
            <a:ext cx="10396537" cy="4691166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57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76997" y="905555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57406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5719273"/>
            <a:ext cx="4789714" cy="25922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ctr">
              <a:defRPr sz="11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8852" y="4613218"/>
            <a:ext cx="7954296" cy="9784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038624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1536566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1600423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018" y="2683819"/>
            <a:ext cx="5171148" cy="1042926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0018" y="263637"/>
            <a:ext cx="5171148" cy="2051524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674517" y="671636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4830814" y="469444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1228766" y="96587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835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pic>
        <p:nvPicPr>
          <p:cNvPr id="1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0" y="5893126"/>
            <a:ext cx="1776883" cy="8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" y="72972"/>
            <a:ext cx="618523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17" y="5868236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06" y="559021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6404933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5785736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503" y="2683819"/>
            <a:ext cx="5171148" cy="1042926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503" y="263637"/>
            <a:ext cx="5171148" cy="2051524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5984631" y="482348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6754864" y="523238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6274697" y="114704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707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pic>
        <p:nvPicPr>
          <p:cNvPr id="1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" y="5776027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07" y="72972"/>
            <a:ext cx="618523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8841">
            <a:off x="2040802" y="5910896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17" y="5868236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344254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04ED97-FE74-4CBD-AD49-40F9A1C4DB17}"/>
              </a:ext>
            </a:extLst>
          </p:cNvPr>
          <p:cNvSpPr/>
          <p:nvPr userDrawn="1"/>
        </p:nvSpPr>
        <p:spPr>
          <a:xfrm rot="2700000">
            <a:off x="1762960" y="2881512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7946" y="2986990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B2C9AB-EC21-4F66-8615-471CA3DA0CAE}"/>
              </a:ext>
            </a:extLst>
          </p:cNvPr>
          <p:cNvCxnSpPr>
            <a:cxnSpLocks/>
          </p:cNvCxnSpPr>
          <p:nvPr userDrawn="1"/>
        </p:nvCxnSpPr>
        <p:spPr>
          <a:xfrm>
            <a:off x="1332703" y="4239479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FE7165BA-F1FA-460A-8696-5E04967BB4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344253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94E1ED-AF27-4B1F-B795-7508FFF487BD}"/>
              </a:ext>
            </a:extLst>
          </p:cNvPr>
          <p:cNvSpPr/>
          <p:nvPr userDrawn="1"/>
        </p:nvSpPr>
        <p:spPr>
          <a:xfrm rot="2700000">
            <a:off x="4305732" y="2881511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1FB032A-A28D-4F68-B9A4-E4F6DE31BC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718" y="2986989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W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9DAD59-449B-4DC0-832B-9BE5C2A26E8D}"/>
              </a:ext>
            </a:extLst>
          </p:cNvPr>
          <p:cNvCxnSpPr>
            <a:cxnSpLocks/>
          </p:cNvCxnSpPr>
          <p:nvPr userDrawn="1"/>
        </p:nvCxnSpPr>
        <p:spPr>
          <a:xfrm>
            <a:off x="3875475" y="4239478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3B103E24-CB79-4F6B-8BA1-EAB86D34D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344252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D378633-7866-41E2-A327-0B15D3ADC507}"/>
              </a:ext>
            </a:extLst>
          </p:cNvPr>
          <p:cNvSpPr/>
          <p:nvPr userDrawn="1"/>
        </p:nvSpPr>
        <p:spPr>
          <a:xfrm rot="2700000">
            <a:off x="6848504" y="2881510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BBFE98F-D0D4-4AF0-B9E5-74FA430D1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3490" y="2986988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O</a:t>
            </a:r>
            <a:endParaRPr lang="en-ID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FC1F01-B3BD-4A09-AF2F-B272A0FA561A}"/>
              </a:ext>
            </a:extLst>
          </p:cNvPr>
          <p:cNvCxnSpPr>
            <a:cxnSpLocks/>
          </p:cNvCxnSpPr>
          <p:nvPr userDrawn="1"/>
        </p:nvCxnSpPr>
        <p:spPr>
          <a:xfrm>
            <a:off x="6418247" y="4239477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EFCD272-E417-4DBE-8FA0-F9728C42EA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344251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D46B057-D44B-4ADC-AC1E-30C08F73B110}"/>
              </a:ext>
            </a:extLst>
          </p:cNvPr>
          <p:cNvSpPr/>
          <p:nvPr userDrawn="1"/>
        </p:nvSpPr>
        <p:spPr>
          <a:xfrm rot="2700000">
            <a:off x="9391276" y="2881509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CD5CE7E-0E0F-471C-8854-E1D611F67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6262" y="2986987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</a:t>
            </a:r>
            <a:endParaRPr lang="en-ID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358CC1-B633-4222-AA1F-29F4767687FD}"/>
              </a:ext>
            </a:extLst>
          </p:cNvPr>
          <p:cNvCxnSpPr>
            <a:cxnSpLocks/>
          </p:cNvCxnSpPr>
          <p:nvPr userDrawn="1"/>
        </p:nvCxnSpPr>
        <p:spPr>
          <a:xfrm>
            <a:off x="8961019" y="4239476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5C600E-9695-4EBA-AD80-638864CDFA7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2346325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5532EA-A249-42EF-8AAA-D21B9FB830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-1"/>
            <a:ext cx="12192000" cy="2346325"/>
          </a:xfrm>
          <a:solidFill>
            <a:schemeClr val="tx2">
              <a:lumMod val="50000"/>
              <a:alpha val="83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7" grpId="0" build="p" animBg="1">
        <p:tmplLst>
          <p:tmpl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6E30A5BD-B9F5-4C32-82D5-F7188DC9A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159" y="3945192"/>
            <a:ext cx="6066111" cy="1042926"/>
          </a:xfrm>
        </p:spPr>
        <p:txBody>
          <a:bodyPr anchor="b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tx2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6EE5323E-0BBA-4740-ACE5-F270FC053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2159" y="5055063"/>
            <a:ext cx="6066110" cy="1802937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1B2FEE8-1706-4BB7-84C0-464422E29A8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2192000" cy="3944938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6D7618-CF3A-4B53-B26A-BF0D24849B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-66675"/>
            <a:ext cx="12192000" cy="4011613"/>
          </a:xfrm>
          <a:solidFill>
            <a:schemeClr val="tx2">
              <a:lumMod val="50000"/>
              <a:alpha val="78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F8145C7F-2CAF-4FF6-AA7D-7654CB4D1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4801106" y="1061883"/>
            <a:ext cx="9602212" cy="5766619"/>
          </a:xfr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71400" b="1" spc="-100" baseline="0">
                <a:solidFill>
                  <a:schemeClr val="tx2">
                    <a:lumMod val="50000"/>
                    <a:alpha val="7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 animBg="1">
        <p:tmplLst>
          <p:tmpl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8693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8693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2601065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1465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1465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5143837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237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4237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7686609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306780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561057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815334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331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1332703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3103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3875475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5875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6418247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3C39CBD-120E-4E8E-966D-5AD3FE26B7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140536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5E67ED40-8EE4-4ACE-A403-8770FEF17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647" y="3581666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CCBF59-5E9B-4152-9C71-E202B91B6C6E}"/>
              </a:ext>
            </a:extLst>
          </p:cNvPr>
          <p:cNvCxnSpPr>
            <a:cxnSpLocks/>
          </p:cNvCxnSpPr>
          <p:nvPr userDrawn="1"/>
        </p:nvCxnSpPr>
        <p:spPr>
          <a:xfrm>
            <a:off x="8961019" y="3429000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1799443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434221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688498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E438D9A9-D077-4E21-8BDF-39BDBFE8A7BB}"/>
              </a:ext>
            </a:extLst>
          </p:cNvPr>
          <p:cNvSpPr/>
          <p:nvPr userDrawn="1"/>
        </p:nvSpPr>
        <p:spPr>
          <a:xfrm>
            <a:off x="942775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  <p:bldP spid="33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D2CB70-02B9-484B-9E64-90FF26F91361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4FD370E-C68B-4063-BBD6-7ADA3FAC9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456" y="3745561"/>
            <a:ext cx="7199088" cy="799941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0C96767-A6C3-4450-96D0-15FDB4684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3375" y="4545502"/>
            <a:ext cx="754525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B062E-A532-44EC-96F4-9E4F74C27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8459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ext Placeholder 46">
            <a:extLst>
              <a:ext uri="{FF2B5EF4-FFF2-40B4-BE49-F238E27FC236}">
                <a16:creationId xmlns:a16="http://schemas.microsoft.com/office/drawing/2014/main" id="{59BF1241-7878-47D5-AE7F-4A9E44AD4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3292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848ADA6-78F9-4DD8-9C5E-63C07295D4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9567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2B2C0E3F-D625-4B6D-809C-FBACB46A5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12D1114-D36C-46D8-AF65-23DFAEDF1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0675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2595DCE3-054C-4838-8E5E-4FB6BCCEC1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508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4B015-AE9E-4339-818A-942B89627FD0}"/>
              </a:ext>
            </a:extLst>
          </p:cNvPr>
          <p:cNvSpPr/>
          <p:nvPr userDrawn="1"/>
        </p:nvSpPr>
        <p:spPr>
          <a:xfrm>
            <a:off x="4913014" y="966318"/>
            <a:ext cx="2360336" cy="23603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EA573AF-0E84-4680-B638-4E6B7DF4A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4035" y="1107339"/>
            <a:ext cx="2078294" cy="2078294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AE4E2D-61A5-4530-8A8C-15597E1F4808}"/>
              </a:ext>
            </a:extLst>
          </p:cNvPr>
          <p:cNvGrpSpPr/>
          <p:nvPr userDrawn="1"/>
        </p:nvGrpSpPr>
        <p:grpSpPr>
          <a:xfrm>
            <a:off x="4910618" y="963922"/>
            <a:ext cx="2365128" cy="2365128"/>
            <a:chOff x="3230880" y="563880"/>
            <a:chExt cx="5730240" cy="573024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B1F962C-27B9-4D39-9DB6-540DCC27397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039DE00-0308-4190-8D7A-246D4DC74D7E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76096C-2324-4DBF-B5C4-020D0C4D3349}"/>
              </a:ext>
            </a:extLst>
          </p:cNvPr>
          <p:cNvGrpSpPr/>
          <p:nvPr userDrawn="1"/>
        </p:nvGrpSpPr>
        <p:grpSpPr>
          <a:xfrm>
            <a:off x="4910618" y="963923"/>
            <a:ext cx="2365128" cy="2365128"/>
            <a:chOff x="3230880" y="563881"/>
            <a:chExt cx="5730240" cy="573024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B840E61-5E18-4289-A9F1-DC05D3A8D8AB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1F2735C0-D061-4ED4-9574-4557AAFE19E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195FED-B9E0-4BE6-A441-F04EA821B287}"/>
              </a:ext>
            </a:extLst>
          </p:cNvPr>
          <p:cNvGrpSpPr/>
          <p:nvPr userDrawn="1"/>
        </p:nvGrpSpPr>
        <p:grpSpPr>
          <a:xfrm>
            <a:off x="5133947" y="1345088"/>
            <a:ext cx="1918470" cy="1564696"/>
            <a:chOff x="3743451" y="1514475"/>
            <a:chExt cx="4648074" cy="37909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5E72BC-EAF2-4188-99C3-AE27AE83BA30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02A510-CADB-42EA-A774-F6FAB3C5EF72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50" y="146172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50" y="35586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2" y="48944"/>
            <a:ext cx="1255385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03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69B7B16-C182-4138-BE03-3504EBA38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ABOUT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160F5EFE-A886-4E22-9590-E5E1CD2C7E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0581" y="1855310"/>
            <a:ext cx="7570838" cy="548432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AD44F8E-B4B0-4DB5-B767-52717659EE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8567" y="2551368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2EDE5-37DD-4E1F-8B3B-28E7B46BCFCC}"/>
              </a:ext>
            </a:extLst>
          </p:cNvPr>
          <p:cNvSpPr/>
          <p:nvPr userDrawn="1"/>
        </p:nvSpPr>
        <p:spPr>
          <a:xfrm>
            <a:off x="0" y="3392488"/>
            <a:ext cx="12192000" cy="1902843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D9AB4E4-9306-4D06-A966-30CB7628CF6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6923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03ACD9A5-16F4-42B7-9870-E161BAD29AD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62701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BB841DC-8A03-489A-BFFA-DC32C61E54F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38479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817BE3E-D6DF-4E2C-ACB7-4812575611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14257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7EF793A-1961-4692-AD05-A0FDACBDC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8567" y="5519021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Lorem ipsum dolor sit amet, consectetuer adipiscing elit. Maecenas porttitor congue </a:t>
            </a:r>
            <a:r>
              <a:rPr lang="en-US" i="0" dirty="0" err="1"/>
              <a:t>massa</a:t>
            </a:r>
            <a:r>
              <a:rPr lang="en-US" i="0" dirty="0"/>
              <a:t>.</a:t>
            </a:r>
          </a:p>
        </p:txBody>
      </p:sp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7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5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BD4B-2615-42CF-B888-DC2F9685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88D79A-A5CE-47D5-ADE5-ACC92B5F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0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3548922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3732595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3545518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5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110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3548922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3732595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3545518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95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9110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3548922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3732595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3545518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2595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10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pic>
        <p:nvPicPr>
          <p:cNvPr id="3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6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3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2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0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3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3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2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03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4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3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1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5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6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8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1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42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0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22/02/2021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80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6BC732-169D-428F-915B-494233FB5D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B99DF-7B2A-4EBB-A8F8-66A1C2ACF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698437-DD28-41F3-BB82-943F40D52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2327" y="2110668"/>
            <a:ext cx="5467347" cy="779677"/>
          </a:xfrm>
        </p:spPr>
        <p:txBody>
          <a:bodyPr/>
          <a:lstStyle/>
          <a:p>
            <a:r>
              <a:rPr lang="en-US" sz="2800" dirty="0"/>
              <a:t>DASAR- DASAR OPTALMOLOGI</a:t>
            </a:r>
            <a:endParaRPr lang="en-ID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2BB43C-F021-49AB-89A7-98EE69A8F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0880" y="3332120"/>
            <a:ext cx="5730240" cy="77967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PENDIDIKAN LUAR BIASA</a:t>
            </a:r>
          </a:p>
          <a:p>
            <a:r>
              <a:rPr lang="en-US" dirty="0"/>
              <a:t>FKIP UNS</a:t>
            </a:r>
            <a:endParaRPr lang="en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18E78-0FB8-4533-8581-18E2DD808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7" y="4405759"/>
            <a:ext cx="5467350" cy="1002017"/>
          </a:xfrm>
        </p:spPr>
        <p:txBody>
          <a:bodyPr>
            <a:normAutofit/>
          </a:bodyPr>
          <a:lstStyle/>
          <a:p>
            <a:r>
              <a:rPr lang="en-US" dirty="0"/>
              <a:t>DEWI PUSPITA SARI,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M.Sc</a:t>
            </a:r>
            <a:endParaRPr lang="en-US" dirty="0"/>
          </a:p>
          <a:p>
            <a:r>
              <a:rPr lang="en-US" dirty="0"/>
              <a:t>Dr. HARLITA, </a:t>
            </a:r>
            <a:r>
              <a:rPr lang="en-US" dirty="0" err="1"/>
              <a:t>S.Si</a:t>
            </a:r>
            <a:r>
              <a:rPr lang="en-US" dirty="0"/>
              <a:t>., </a:t>
            </a:r>
            <a:r>
              <a:rPr lang="en-US" dirty="0" err="1"/>
              <a:t>M.Si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356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4CBF7-5733-4F6C-9C69-0B1D7AA78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296" y="2331392"/>
            <a:ext cx="4013207" cy="3218070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Optalmologi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PLB??</a:t>
            </a:r>
            <a:endParaRPr lang="en-ID" dirty="0"/>
          </a:p>
        </p:txBody>
      </p:sp>
      <p:pic>
        <p:nvPicPr>
          <p:cNvPr id="1026" name="Picture 2" descr="Image result for OPTALMOLOGI">
            <a:extLst>
              <a:ext uri="{FF2B5EF4-FFF2-40B4-BE49-F238E27FC236}">
                <a16:creationId xmlns:a16="http://schemas.microsoft.com/office/drawing/2014/main" id="{E7DCBA21-17D3-448E-B54A-89066E7E3B1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 bwMode="auto">
          <a:xfrm>
            <a:off x="2230164" y="1639614"/>
            <a:ext cx="3584027" cy="35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4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557F-6F08-4C08-8C99-C6C225932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186" y="1366345"/>
            <a:ext cx="11424745" cy="3153103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menempuh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kuliah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optalmologi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mendeskripsikan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mengidentifikasi,dan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menganalisis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detail, proses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vision, low vision,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genetik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cidera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fisiologi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traumatik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deteksi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kelainan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penglihatan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80583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C628C1-85C9-4DF9-983C-2BB2E0B1A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7" y="298007"/>
            <a:ext cx="5722038" cy="678392"/>
          </a:xfrm>
        </p:spPr>
        <p:txBody>
          <a:bodyPr/>
          <a:lstStyle/>
          <a:p>
            <a:r>
              <a:rPr lang="en-US" sz="3200" dirty="0" err="1"/>
              <a:t>Materi</a:t>
            </a:r>
            <a:r>
              <a:rPr lang="en-US" sz="3200" dirty="0"/>
              <a:t> OPTALMOLOGI 2021</a:t>
            </a:r>
            <a:endParaRPr lang="en-ID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D1F4A-8ECB-4F02-B851-652D18549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452" y="4975470"/>
            <a:ext cx="5625548" cy="1375634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Cataract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Glaucoma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Conjunctivitis, Trachoma, Vit a deficiency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180340" algn="l"/>
              </a:tabLs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Retinopathy of Prematurity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9690D0-6D84-4478-B8CF-19F69714F8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52" y="1302026"/>
            <a:ext cx="5722038" cy="2773017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Ophthalmology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and physiology of the eyelids, lacrimal system, conjunctiva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and physiology of the eyeball, orbital cavity, muscle of the eye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(based on case study, missal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berangkat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juling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dijelaskan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of vision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5DD606-9F3E-4103-8F09-56C383F11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9217" y="4735838"/>
            <a:ext cx="4850295" cy="1789044"/>
          </a:xfrm>
        </p:spPr>
        <p:txBody>
          <a:bodyPr/>
          <a:lstStyle/>
          <a:p>
            <a:pPr lvl="0">
              <a:lnSpc>
                <a:spcPct val="115000"/>
              </a:lnSpc>
              <a:tabLst>
                <a:tab pos="180340" algn="l"/>
              </a:tabLs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Trauma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180340" algn="l"/>
              </a:tabLst>
            </a:pPr>
            <a:r>
              <a:rPr lang="en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Strabismus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Detection of Vision Disorders in Children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Final exam (UAS)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03191D-39D3-4A28-BD7E-E8688F8FA1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1896" y="2658559"/>
            <a:ext cx="5880651" cy="1535754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d-ID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Vision, single binocular visual acuity, visual examination, development of infant vision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(based on project </a:t>
            </a:r>
            <a:r>
              <a:rPr lang="en-US" sz="1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Blind: definition of blind, criteria of blind dan low vision, the cause of blind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id-ID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blind, Ishihara test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(Based on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15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Mid test (UTS)</a:t>
            </a:r>
            <a:endParaRPr lang="en-ID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421229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6ED2DF-7B99-4FB4-BCC7-C76B8EAE4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/>
              <a:t>KONSEP KULIAH</a:t>
            </a:r>
            <a:endParaRPr lang="en-ID" sz="28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CF852-C2B9-4A32-876E-CC9F0CEB8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809" y="1918252"/>
            <a:ext cx="4830417" cy="1510748"/>
          </a:xfrm>
        </p:spPr>
        <p:txBody>
          <a:bodyPr/>
          <a:lstStyle/>
          <a:p>
            <a:r>
              <a:rPr lang="en-US" dirty="0"/>
              <a:t>DISKUSI KELOMPOK, STUDI KASUS, PROJECT RISET, KOLABORATIF, KOOPERATIF</a:t>
            </a:r>
            <a:endParaRPr lang="en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BC94F0F-F405-49FC-849D-1B93CCFE7C2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BBFABE-B713-4FED-9B03-282A6551D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15809" y="3538329"/>
            <a:ext cx="4830417" cy="834889"/>
          </a:xfrm>
        </p:spPr>
        <p:txBody>
          <a:bodyPr/>
          <a:lstStyle/>
          <a:p>
            <a:r>
              <a:rPr lang="en-US" sz="1800" dirty="0" err="1"/>
              <a:t>Presensi</a:t>
            </a:r>
            <a:r>
              <a:rPr lang="en-US" sz="1800" dirty="0"/>
              <a:t> via OCW UNS : https://ocw.uns.ac.id/</a:t>
            </a:r>
          </a:p>
          <a:p>
            <a:r>
              <a:rPr lang="en-US" sz="1800" dirty="0" err="1"/>
              <a:t>Materi</a:t>
            </a:r>
            <a:r>
              <a:rPr lang="en-US" sz="1800" dirty="0"/>
              <a:t>, </a:t>
            </a:r>
            <a:r>
              <a:rPr lang="en-US" sz="1800" dirty="0" err="1"/>
              <a:t>penugasan</a:t>
            </a:r>
            <a:r>
              <a:rPr lang="en-US" sz="1800" dirty="0"/>
              <a:t> </a:t>
            </a:r>
            <a:r>
              <a:rPr lang="en-US" sz="1800" dirty="0" err="1"/>
              <a:t>dkk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SPADA UNS</a:t>
            </a:r>
            <a:endParaRPr lang="en-ID" sz="18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1959CC-4E84-45CC-829C-75B38D242E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15809" y="4482548"/>
            <a:ext cx="4094921" cy="1510748"/>
          </a:xfrm>
        </p:spPr>
        <p:txBody>
          <a:bodyPr/>
          <a:lstStyle/>
          <a:p>
            <a:r>
              <a:rPr lang="en-US" dirty="0"/>
              <a:t>PERKULIAHAN SECARA DARING: Banyak agenda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daring (webinar, seminar </a:t>
            </a:r>
            <a:r>
              <a:rPr lang="en-US" dirty="0" err="1"/>
              <a:t>dkk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2050" name="Picture 2" descr="Image result for OPTALMOLOGI">
            <a:extLst>
              <a:ext uri="{FF2B5EF4-FFF2-40B4-BE49-F238E27FC236}">
                <a16:creationId xmlns:a16="http://schemas.microsoft.com/office/drawing/2014/main" id="{8D070F6D-E1EC-47F0-8F74-44EF6460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12" y="2583603"/>
            <a:ext cx="4551818" cy="30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3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07D59D-8DCC-444E-A606-356194F65D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memperdalam</a:t>
            </a:r>
            <a:r>
              <a:rPr lang="en-US" sz="2400" dirty="0"/>
              <a:t> </a:t>
            </a:r>
            <a:r>
              <a:rPr lang="en-US" sz="2400" dirty="0" err="1"/>
              <a:t>optalmologi</a:t>
            </a:r>
            <a:r>
              <a:rPr lang="en-US" sz="2400" dirty="0"/>
              <a:t> </a:t>
            </a:r>
            <a:r>
              <a:rPr lang="en-US" sz="2400" dirty="0" err="1"/>
              <a:t>diluar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?</a:t>
            </a:r>
            <a:endParaRPr lang="en-ID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A399E-2C6C-4AA7-A19A-4A41ACDDF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70" y="1580322"/>
            <a:ext cx="5247860" cy="3955774"/>
          </a:xfrm>
        </p:spPr>
        <p:txBody>
          <a:bodyPr/>
          <a:lstStyle/>
          <a:p>
            <a:r>
              <a:rPr lang="en-US" sz="1400" dirty="0" err="1"/>
              <a:t>Ikut</a:t>
            </a:r>
            <a:r>
              <a:rPr lang="en-US" sz="1400" dirty="0"/>
              <a:t> agenda </a:t>
            </a:r>
            <a:r>
              <a:rPr lang="en-US" sz="1400" dirty="0" err="1"/>
              <a:t>dari</a:t>
            </a:r>
            <a:r>
              <a:rPr lang="en-US" sz="1400" dirty="0"/>
              <a:t> RS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, </a:t>
            </a:r>
            <a:r>
              <a:rPr lang="en-US" sz="1400" dirty="0" err="1"/>
              <a:t>bisa</a:t>
            </a:r>
            <a:r>
              <a:rPr lang="en-US" sz="1400" dirty="0"/>
              <a:t> follow di Instagram:</a:t>
            </a:r>
          </a:p>
          <a:p>
            <a:r>
              <a:rPr lang="en-US" sz="1400" dirty="0" err="1"/>
              <a:t>Rsmatadryap</a:t>
            </a:r>
            <a:r>
              <a:rPr lang="en-US" sz="1400" dirty="0"/>
              <a:t> di acara Dr YAP </a:t>
            </a:r>
            <a:r>
              <a:rPr lang="en-US" sz="1400" dirty="0" err="1"/>
              <a:t>Menyapa</a:t>
            </a:r>
            <a:r>
              <a:rPr lang="en-US" sz="1400" dirty="0"/>
              <a:t> (</a:t>
            </a:r>
            <a:r>
              <a:rPr lang="en-US" sz="1400" dirty="0" err="1"/>
              <a:t>banyak</a:t>
            </a:r>
            <a:r>
              <a:rPr lang="en-US" sz="1400" dirty="0"/>
              <a:t> info webinar </a:t>
            </a:r>
            <a:r>
              <a:rPr lang="en-US" sz="1400" dirty="0" err="1"/>
              <a:t>rutin</a:t>
            </a:r>
            <a:r>
              <a:rPr lang="en-US" sz="1400" dirty="0"/>
              <a:t>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bulan</a:t>
            </a:r>
            <a:r>
              <a:rPr lang="en-US" sz="1400" dirty="0"/>
              <a:t>)</a:t>
            </a:r>
          </a:p>
          <a:p>
            <a:r>
              <a:rPr lang="en-US" sz="1400" dirty="0"/>
              <a:t>Project </a:t>
            </a:r>
            <a:r>
              <a:rPr lang="en-US" sz="1400" dirty="0" err="1"/>
              <a:t>kelompok</a:t>
            </a:r>
            <a:r>
              <a:rPr lang="en-US" sz="1400" dirty="0"/>
              <a:t> </a:t>
            </a:r>
            <a:r>
              <a:rPr lang="en-US" sz="1400" dirty="0" err="1"/>
              <a:t>berbasis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online yang </a:t>
            </a:r>
            <a:r>
              <a:rPr lang="en-US" sz="1400" dirty="0" err="1"/>
              <a:t>diberikan</a:t>
            </a:r>
            <a:r>
              <a:rPr lang="en-US" sz="1400" dirty="0"/>
              <a:t> oleh </a:t>
            </a:r>
            <a:r>
              <a:rPr lang="en-US" sz="1400" dirty="0" err="1"/>
              <a:t>dosen</a:t>
            </a:r>
            <a:r>
              <a:rPr lang="en-US" sz="1400" dirty="0"/>
              <a:t> </a:t>
            </a:r>
            <a:r>
              <a:rPr lang="en-US" sz="1400" dirty="0" err="1"/>
              <a:t>pengampu</a:t>
            </a:r>
            <a:r>
              <a:rPr lang="en-US" sz="1400" dirty="0"/>
              <a:t> </a:t>
            </a:r>
            <a:r>
              <a:rPr lang="en-US" sz="1400" dirty="0" err="1"/>
              <a:t>utk</a:t>
            </a:r>
            <a:r>
              <a:rPr lang="en-US" sz="1400" dirty="0"/>
              <a:t> </a:t>
            </a:r>
            <a:r>
              <a:rPr lang="en-US" sz="1400" dirty="0" err="1"/>
              <a:t>memperdalam</a:t>
            </a:r>
            <a:r>
              <a:rPr lang="en-US" sz="1400" dirty="0"/>
              <a:t> </a:t>
            </a:r>
            <a:r>
              <a:rPr lang="en-US" sz="1400" dirty="0" err="1"/>
              <a:t>pemahaman</a:t>
            </a:r>
            <a:r>
              <a:rPr lang="en-US" sz="1400" dirty="0"/>
              <a:t> dan </a:t>
            </a:r>
            <a:r>
              <a:rPr lang="en-US" sz="1400" dirty="0" err="1"/>
              <a:t>wawasan</a:t>
            </a:r>
            <a:r>
              <a:rPr lang="en-US" sz="1400" dirty="0"/>
              <a:t> </a:t>
            </a:r>
            <a:r>
              <a:rPr lang="en-US" sz="1400" dirty="0" err="1"/>
              <a:t>mahasiswa</a:t>
            </a:r>
            <a:endParaRPr lang="en-US" sz="1400" dirty="0"/>
          </a:p>
          <a:p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 di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sekitar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formal </a:t>
            </a:r>
            <a:r>
              <a:rPr lang="en-US" sz="1400" dirty="0" err="1"/>
              <a:t>maupun</a:t>
            </a:r>
            <a:r>
              <a:rPr lang="en-US" sz="1400" dirty="0"/>
              <a:t> informal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dipecahkan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solusi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macam</a:t>
            </a:r>
            <a:r>
              <a:rPr lang="en-US" sz="1400" dirty="0"/>
              <a:t> </a:t>
            </a:r>
            <a:r>
              <a:rPr lang="en-US" sz="1400" dirty="0" err="1"/>
              <a:t>sisi</a:t>
            </a:r>
            <a:endParaRPr lang="en-US" sz="1400" dirty="0"/>
          </a:p>
          <a:p>
            <a:r>
              <a:rPr lang="en-US" sz="1400" dirty="0"/>
              <a:t>  </a:t>
            </a:r>
            <a:endParaRPr lang="en-ID" sz="1400" dirty="0"/>
          </a:p>
        </p:txBody>
      </p:sp>
      <p:pic>
        <p:nvPicPr>
          <p:cNvPr id="4098" name="Picture 2" descr="Image result for OPTALMOLOGI">
            <a:extLst>
              <a:ext uri="{FF2B5EF4-FFF2-40B4-BE49-F238E27FC236}">
                <a16:creationId xmlns:a16="http://schemas.microsoft.com/office/drawing/2014/main" id="{0C4257F9-6082-4F74-836B-00DFCB664BB7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r="31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7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F67120-BD4A-4181-B0FF-185D5CE4E5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C6450C-D465-4802-9BE5-9A6A3A7A9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286293-70D0-458B-84BA-C701EFBBBB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200" y="4292871"/>
            <a:ext cx="3863809" cy="915233"/>
          </a:xfrm>
        </p:spPr>
        <p:txBody>
          <a:bodyPr/>
          <a:lstStyle/>
          <a:p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daring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online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observasi</a:t>
            </a:r>
            <a:endParaRPr lang="en-ID" dirty="0"/>
          </a:p>
        </p:txBody>
      </p:sp>
      <p:pic>
        <p:nvPicPr>
          <p:cNvPr id="5122" name="Picture 2" descr="Image result for OPTALMOLOGI">
            <a:extLst>
              <a:ext uri="{FF2B5EF4-FFF2-40B4-BE49-F238E27FC236}">
                <a16:creationId xmlns:a16="http://schemas.microsoft.com/office/drawing/2014/main" id="{C562889E-BF4B-4AC2-A6BB-E22E3739BD11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r="279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3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FB137C-1C99-44FD-A4FC-5AF77463EB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0275" y="4298730"/>
            <a:ext cx="5877995" cy="2329735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Ilyas, Sidarta: Ilmu Penyakit Mata, Ed 3. Fakultas Kedokteran Universitas Indonesia, Jakarta, 2008.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Vaughan, Dale: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Oftalmologi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 14.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Jakarta, 2000.</a:t>
            </a:r>
            <a:endParaRPr lang="en-ID" sz="110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13ABA2-E0DC-4DDB-A5F8-843086375E4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FBAB05-5D39-4138-AC68-D193F28E95D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6A3AD6-3C3E-44DE-B3C0-59B3FBD7681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5509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E31E81-D323-43A5-A2D8-E4BA2062F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9545F0-8627-4807-A538-7905346C35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09AF2E-5C55-4B49-A537-3F8D4FD9E1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57BE4A-D1F8-49C2-80CA-EE5587885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DB1D5B-882F-4A4C-ACE7-9723DAEEBE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B05A50-0543-44DB-AEF4-A74F284B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4940F5-8739-48BD-A22F-7ED32EBB18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474EF0-086A-48D5-9F4F-6FE5D2381C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AC4C2A-AA45-4C82-A827-43E36330A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446132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mpariso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ients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stimonial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Journe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am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o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Galle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art &amp; Tab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Quot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oi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SWO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Valu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Closing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ank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adra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ou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rvic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odu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je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fo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2089</TotalTime>
  <Words>417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9</vt:i4>
      </vt:variant>
    </vt:vector>
  </HeadingPairs>
  <TitlesOfParts>
    <vt:vector size="37" baseType="lpstr">
      <vt:lpstr>Arial</vt:lpstr>
      <vt:lpstr>Calibri</vt:lpstr>
      <vt:lpstr>Comfortaa</vt:lpstr>
      <vt:lpstr>Couture</vt:lpstr>
      <vt:lpstr>Open Sans</vt:lpstr>
      <vt:lpstr>Title</vt:lpstr>
      <vt:lpstr>Profile</vt:lpstr>
      <vt:lpstr>Quadran</vt:lpstr>
      <vt:lpstr>About</vt:lpstr>
      <vt:lpstr>Content</vt:lpstr>
      <vt:lpstr>Service</vt:lpstr>
      <vt:lpstr>Product</vt:lpstr>
      <vt:lpstr>Project</vt:lpstr>
      <vt:lpstr>Info</vt:lpstr>
      <vt:lpstr>Comparison</vt:lpstr>
      <vt:lpstr>Clients</vt:lpstr>
      <vt:lpstr>Testimonial</vt:lpstr>
      <vt:lpstr>Journey</vt:lpstr>
      <vt:lpstr>Team</vt:lpstr>
      <vt:lpstr>Story</vt:lpstr>
      <vt:lpstr>Gallery</vt:lpstr>
      <vt:lpstr>Chart &amp; Table</vt:lpstr>
      <vt:lpstr>Quote</vt:lpstr>
      <vt:lpstr>Point</vt:lpstr>
      <vt:lpstr>SWOT</vt:lpstr>
      <vt:lpstr>Value</vt:lpstr>
      <vt:lpstr>Closing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Febrian</dc:creator>
  <cp:lastModifiedBy>Dewi Puspita Sari</cp:lastModifiedBy>
  <cp:revision>129</cp:revision>
  <dcterms:created xsi:type="dcterms:W3CDTF">2018-12-24T07:51:42Z</dcterms:created>
  <dcterms:modified xsi:type="dcterms:W3CDTF">2021-02-22T05:09:53Z</dcterms:modified>
</cp:coreProperties>
</file>