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82" r:id="rId5"/>
    <p:sldId id="284" r:id="rId6"/>
    <p:sldId id="286" r:id="rId7"/>
    <p:sldId id="287" r:id="rId8"/>
    <p:sldId id="288" r:id="rId9"/>
    <p:sldId id="290" r:id="rId10"/>
    <p:sldId id="291" r:id="rId11"/>
    <p:sldId id="292" r:id="rId12"/>
    <p:sldId id="293" r:id="rId13"/>
    <p:sldId id="295" r:id="rId14"/>
    <p:sldId id="294" r:id="rId15"/>
    <p:sldId id="296" r:id="rId16"/>
    <p:sldId id="297" r:id="rId17"/>
    <p:sldId id="301" r:id="rId18"/>
    <p:sldId id="302" r:id="rId19"/>
    <p:sldId id="304" r:id="rId20"/>
    <p:sldId id="305" r:id="rId21"/>
    <p:sldId id="298" r:id="rId22"/>
    <p:sldId id="299" r:id="rId23"/>
    <p:sldId id="30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wi Wahyuningsih" userId="46e285509d8530e5" providerId="LiveId" clId="{CE75CC4C-BA9A-4EA1-AF42-B62AA5714AA1}"/>
    <pc:docChg chg="undo redo custSel addSld delSld modSld sldOrd">
      <pc:chgData name="Dewi Wahyuningsih" userId="46e285509d8530e5" providerId="LiveId" clId="{CE75CC4C-BA9A-4EA1-AF42-B62AA5714AA1}" dt="2022-07-01T07:49:06.135" v="1777" actId="20577"/>
      <pc:docMkLst>
        <pc:docMk/>
      </pc:docMkLst>
      <pc:sldChg chg="modSp mod">
        <pc:chgData name="Dewi Wahyuningsih" userId="46e285509d8530e5" providerId="LiveId" clId="{CE75CC4C-BA9A-4EA1-AF42-B62AA5714AA1}" dt="2022-07-01T06:47:54.092" v="1478" actId="20577"/>
        <pc:sldMkLst>
          <pc:docMk/>
          <pc:sldMk cId="674873628" sldId="282"/>
        </pc:sldMkLst>
        <pc:spChg chg="mod">
          <ac:chgData name="Dewi Wahyuningsih" userId="46e285509d8530e5" providerId="LiveId" clId="{CE75CC4C-BA9A-4EA1-AF42-B62AA5714AA1}" dt="2022-07-01T06:47:54.092" v="1478" actId="20577"/>
          <ac:spMkLst>
            <pc:docMk/>
            <pc:sldMk cId="674873628" sldId="282"/>
            <ac:spMk id="2" creationId="{E1FC5398-C628-478A-822A-BE6CBC51559B}"/>
          </ac:spMkLst>
        </pc:spChg>
        <pc:picChg chg="mod">
          <ac:chgData name="Dewi Wahyuningsih" userId="46e285509d8530e5" providerId="LiveId" clId="{CE75CC4C-BA9A-4EA1-AF42-B62AA5714AA1}" dt="2022-06-26T10:10:31.725" v="0"/>
          <ac:picMkLst>
            <pc:docMk/>
            <pc:sldMk cId="674873628" sldId="282"/>
            <ac:picMk id="43" creationId="{B63947AD-7CA0-0027-2439-F90E1A503F5C}"/>
          </ac:picMkLst>
        </pc:picChg>
      </pc:sldChg>
      <pc:sldChg chg="add del">
        <pc:chgData name="Dewi Wahyuningsih" userId="46e285509d8530e5" providerId="LiveId" clId="{CE75CC4C-BA9A-4EA1-AF42-B62AA5714AA1}" dt="2022-07-01T04:38:43.422" v="54" actId="47"/>
        <pc:sldMkLst>
          <pc:docMk/>
          <pc:sldMk cId="3897948653" sldId="283"/>
        </pc:sldMkLst>
      </pc:sldChg>
      <pc:sldChg chg="addSp delSp modSp new add del mod">
        <pc:chgData name="Dewi Wahyuningsih" userId="46e285509d8530e5" providerId="LiveId" clId="{CE75CC4C-BA9A-4EA1-AF42-B62AA5714AA1}" dt="2022-07-01T05:16:29.294" v="97" actId="1076"/>
        <pc:sldMkLst>
          <pc:docMk/>
          <pc:sldMk cId="2101027472" sldId="284"/>
        </pc:sldMkLst>
        <pc:spChg chg="mod">
          <ac:chgData name="Dewi Wahyuningsih" userId="46e285509d8530e5" providerId="LiveId" clId="{CE75CC4C-BA9A-4EA1-AF42-B62AA5714AA1}" dt="2022-07-01T05:16:29.294" v="97" actId="1076"/>
          <ac:spMkLst>
            <pc:docMk/>
            <pc:sldMk cId="2101027472" sldId="284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5:16:01.284" v="92" actId="14100"/>
          <ac:spMkLst>
            <pc:docMk/>
            <pc:sldMk cId="2101027472" sldId="284"/>
            <ac:spMk id="3" creationId="{3D6188F9-5760-758E-FC1B-93AA1FF998BF}"/>
          </ac:spMkLst>
        </pc:spChg>
        <pc:spChg chg="add del mod">
          <ac:chgData name="Dewi Wahyuningsih" userId="46e285509d8530e5" providerId="LiveId" clId="{CE75CC4C-BA9A-4EA1-AF42-B62AA5714AA1}" dt="2022-07-01T05:15:39.735" v="87" actId="478"/>
          <ac:spMkLst>
            <pc:docMk/>
            <pc:sldMk cId="2101027472" sldId="284"/>
            <ac:spMk id="4" creationId="{DBC4871C-332D-A639-8306-D63AB37AD3CB}"/>
          </ac:spMkLst>
        </pc:spChg>
      </pc:sldChg>
      <pc:sldChg chg="modSp add del mod">
        <pc:chgData name="Dewi Wahyuningsih" userId="46e285509d8530e5" providerId="LiveId" clId="{CE75CC4C-BA9A-4EA1-AF42-B62AA5714AA1}" dt="2022-07-01T05:17:46.827" v="104" actId="47"/>
        <pc:sldMkLst>
          <pc:docMk/>
          <pc:sldMk cId="3962698940" sldId="285"/>
        </pc:sldMkLst>
        <pc:spChg chg="mod">
          <ac:chgData name="Dewi Wahyuningsih" userId="46e285509d8530e5" providerId="LiveId" clId="{CE75CC4C-BA9A-4EA1-AF42-B62AA5714AA1}" dt="2022-07-01T05:14:56.169" v="81" actId="1076"/>
          <ac:spMkLst>
            <pc:docMk/>
            <pc:sldMk cId="3962698940" sldId="285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5:17:39.256" v="103" actId="27636"/>
        <pc:sldMkLst>
          <pc:docMk/>
          <pc:sldMk cId="2479492885" sldId="286"/>
        </pc:sldMkLst>
        <pc:spChg chg="mod">
          <ac:chgData name="Dewi Wahyuningsih" userId="46e285509d8530e5" providerId="LiveId" clId="{CE75CC4C-BA9A-4EA1-AF42-B62AA5714AA1}" dt="2022-07-01T05:17:39.256" v="103" actId="27636"/>
          <ac:spMkLst>
            <pc:docMk/>
            <pc:sldMk cId="2479492885" sldId="286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5:20:22.946" v="160" actId="14100"/>
        <pc:sldMkLst>
          <pc:docMk/>
          <pc:sldMk cId="3342583143" sldId="287"/>
        </pc:sldMkLst>
        <pc:spChg chg="mod">
          <ac:chgData name="Dewi Wahyuningsih" userId="46e285509d8530e5" providerId="LiveId" clId="{CE75CC4C-BA9A-4EA1-AF42-B62AA5714AA1}" dt="2022-07-01T05:18:16.740" v="133" actId="20577"/>
          <ac:spMkLst>
            <pc:docMk/>
            <pc:sldMk cId="3342583143" sldId="287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5:20:22.946" v="160" actId="14100"/>
          <ac:spMkLst>
            <pc:docMk/>
            <pc:sldMk cId="3342583143" sldId="287"/>
            <ac:spMk id="3" creationId="{3D6188F9-5760-758E-FC1B-93AA1FF998BF}"/>
          </ac:spMkLst>
        </pc:spChg>
      </pc:sldChg>
      <pc:sldChg chg="addSp delSp modSp add mod">
        <pc:chgData name="Dewi Wahyuningsih" userId="46e285509d8530e5" providerId="LiveId" clId="{CE75CC4C-BA9A-4EA1-AF42-B62AA5714AA1}" dt="2022-07-01T05:35:12.777" v="509" actId="13822"/>
        <pc:sldMkLst>
          <pc:docMk/>
          <pc:sldMk cId="3415424631" sldId="288"/>
        </pc:sldMkLst>
        <pc:spChg chg="mod">
          <ac:chgData name="Dewi Wahyuningsih" userId="46e285509d8530e5" providerId="LiveId" clId="{CE75CC4C-BA9A-4EA1-AF42-B62AA5714AA1}" dt="2022-07-01T05:22:30.210" v="262" actId="255"/>
          <ac:spMkLst>
            <pc:docMk/>
            <pc:sldMk cId="3415424631" sldId="288"/>
            <ac:spMk id="2" creationId="{F060C99D-85DF-67B8-426D-413C46690624}"/>
          </ac:spMkLst>
        </pc:spChg>
        <pc:spChg chg="del mod">
          <ac:chgData name="Dewi Wahyuningsih" userId="46e285509d8530e5" providerId="LiveId" clId="{CE75CC4C-BA9A-4EA1-AF42-B62AA5714AA1}" dt="2022-07-01T05:22:10.382" v="258" actId="478"/>
          <ac:spMkLst>
            <pc:docMk/>
            <pc:sldMk cId="3415424631" sldId="288"/>
            <ac:spMk id="3" creationId="{3D6188F9-5760-758E-FC1B-93AA1FF998BF}"/>
          </ac:spMkLst>
        </pc:spChg>
        <pc:spChg chg="add del mod">
          <ac:chgData name="Dewi Wahyuningsih" userId="46e285509d8530e5" providerId="LiveId" clId="{CE75CC4C-BA9A-4EA1-AF42-B62AA5714AA1}" dt="2022-07-01T05:22:16.417" v="260" actId="478"/>
          <ac:spMkLst>
            <pc:docMk/>
            <pc:sldMk cId="3415424631" sldId="288"/>
            <ac:spMk id="5" creationId="{05408E59-495F-7B60-E9EF-1D88A6513FD7}"/>
          </ac:spMkLst>
        </pc:spChg>
        <pc:spChg chg="add del">
          <ac:chgData name="Dewi Wahyuningsih" userId="46e285509d8530e5" providerId="LiveId" clId="{CE75CC4C-BA9A-4EA1-AF42-B62AA5714AA1}" dt="2022-07-01T05:23:08.669" v="264" actId="478"/>
          <ac:spMkLst>
            <pc:docMk/>
            <pc:sldMk cId="3415424631" sldId="288"/>
            <ac:spMk id="6" creationId="{DB12B65E-171E-78E6-DD19-4F29330CF5CE}"/>
          </ac:spMkLst>
        </pc:spChg>
        <pc:spChg chg="add del mod">
          <ac:chgData name="Dewi Wahyuningsih" userId="46e285509d8530e5" providerId="LiveId" clId="{CE75CC4C-BA9A-4EA1-AF42-B62AA5714AA1}" dt="2022-07-01T05:25:41.906" v="320" actId="478"/>
          <ac:spMkLst>
            <pc:docMk/>
            <pc:sldMk cId="3415424631" sldId="288"/>
            <ac:spMk id="7" creationId="{50D3AFE6-C852-60FC-7010-69E877E8C8FB}"/>
          </ac:spMkLst>
        </pc:spChg>
        <pc:spChg chg="add del mod">
          <ac:chgData name="Dewi Wahyuningsih" userId="46e285509d8530e5" providerId="LiveId" clId="{CE75CC4C-BA9A-4EA1-AF42-B62AA5714AA1}" dt="2022-07-01T05:33:13.841" v="490" actId="478"/>
          <ac:spMkLst>
            <pc:docMk/>
            <pc:sldMk cId="3415424631" sldId="288"/>
            <ac:spMk id="8" creationId="{A0BA6B9A-D339-CF42-4DD7-68056120385D}"/>
          </ac:spMkLst>
        </pc:spChg>
        <pc:spChg chg="add del mod">
          <ac:chgData name="Dewi Wahyuningsih" userId="46e285509d8530e5" providerId="LiveId" clId="{CE75CC4C-BA9A-4EA1-AF42-B62AA5714AA1}" dt="2022-07-01T05:28:45.381" v="432" actId="478"/>
          <ac:spMkLst>
            <pc:docMk/>
            <pc:sldMk cId="3415424631" sldId="288"/>
            <ac:spMk id="9" creationId="{45291606-C3D6-D922-7569-C495412A1EC6}"/>
          </ac:spMkLst>
        </pc:spChg>
        <pc:spChg chg="add del mod">
          <ac:chgData name="Dewi Wahyuningsih" userId="46e285509d8530e5" providerId="LiveId" clId="{CE75CC4C-BA9A-4EA1-AF42-B62AA5714AA1}" dt="2022-07-01T05:28:43.959" v="431" actId="478"/>
          <ac:spMkLst>
            <pc:docMk/>
            <pc:sldMk cId="3415424631" sldId="288"/>
            <ac:spMk id="10" creationId="{DD6F9F83-F1C6-E139-6319-5971EDA08C25}"/>
          </ac:spMkLst>
        </pc:spChg>
        <pc:spChg chg="add del mod">
          <ac:chgData name="Dewi Wahyuningsih" userId="46e285509d8530e5" providerId="LiveId" clId="{CE75CC4C-BA9A-4EA1-AF42-B62AA5714AA1}" dt="2022-07-01T05:28:42.567" v="430" actId="478"/>
          <ac:spMkLst>
            <pc:docMk/>
            <pc:sldMk cId="3415424631" sldId="288"/>
            <ac:spMk id="11" creationId="{9C6C1542-5F77-33F6-3D71-3E8C7F248A17}"/>
          </ac:spMkLst>
        </pc:spChg>
        <pc:spChg chg="add del mod">
          <ac:chgData name="Dewi Wahyuningsih" userId="46e285509d8530e5" providerId="LiveId" clId="{CE75CC4C-BA9A-4EA1-AF42-B62AA5714AA1}" dt="2022-07-01T05:28:41.002" v="429" actId="478"/>
          <ac:spMkLst>
            <pc:docMk/>
            <pc:sldMk cId="3415424631" sldId="288"/>
            <ac:spMk id="12" creationId="{7AC55843-2192-8662-07E0-9CB3536FDBC8}"/>
          </ac:spMkLst>
        </pc:spChg>
        <pc:spChg chg="add mod">
          <ac:chgData name="Dewi Wahyuningsih" userId="46e285509d8530e5" providerId="LiveId" clId="{CE75CC4C-BA9A-4EA1-AF42-B62AA5714AA1}" dt="2022-07-01T05:34:58.890" v="506" actId="13822"/>
          <ac:spMkLst>
            <pc:docMk/>
            <pc:sldMk cId="3415424631" sldId="288"/>
            <ac:spMk id="13" creationId="{296F1644-C526-74D9-43FD-17A03130A2A3}"/>
          </ac:spMkLst>
        </pc:spChg>
        <pc:spChg chg="add mod">
          <ac:chgData name="Dewi Wahyuningsih" userId="46e285509d8530e5" providerId="LiveId" clId="{CE75CC4C-BA9A-4EA1-AF42-B62AA5714AA1}" dt="2022-07-01T05:35:01.750" v="507" actId="13822"/>
          <ac:spMkLst>
            <pc:docMk/>
            <pc:sldMk cId="3415424631" sldId="288"/>
            <ac:spMk id="14" creationId="{8B2017F1-A7C5-1EB5-22F6-5E26EA0FC7E5}"/>
          </ac:spMkLst>
        </pc:spChg>
        <pc:spChg chg="add mod">
          <ac:chgData name="Dewi Wahyuningsih" userId="46e285509d8530e5" providerId="LiveId" clId="{CE75CC4C-BA9A-4EA1-AF42-B62AA5714AA1}" dt="2022-07-01T05:35:12.777" v="509" actId="13822"/>
          <ac:spMkLst>
            <pc:docMk/>
            <pc:sldMk cId="3415424631" sldId="288"/>
            <ac:spMk id="15" creationId="{D12F6CA8-7FA1-469B-D145-DEA5DD26920C}"/>
          </ac:spMkLst>
        </pc:spChg>
        <pc:spChg chg="add mod">
          <ac:chgData name="Dewi Wahyuningsih" userId="46e285509d8530e5" providerId="LiveId" clId="{CE75CC4C-BA9A-4EA1-AF42-B62AA5714AA1}" dt="2022-07-01T05:35:06.866" v="508" actId="13822"/>
          <ac:spMkLst>
            <pc:docMk/>
            <pc:sldMk cId="3415424631" sldId="288"/>
            <ac:spMk id="16" creationId="{2D643A51-9A51-1517-2E29-81F155FF4930}"/>
          </ac:spMkLst>
        </pc:spChg>
        <pc:spChg chg="add mod">
          <ac:chgData name="Dewi Wahyuningsih" userId="46e285509d8530e5" providerId="LiveId" clId="{CE75CC4C-BA9A-4EA1-AF42-B62AA5714AA1}" dt="2022-07-01T05:31:09.566" v="466" actId="1076"/>
          <ac:spMkLst>
            <pc:docMk/>
            <pc:sldMk cId="3415424631" sldId="288"/>
            <ac:spMk id="17" creationId="{8F379B80-6391-AD16-DAEE-221704F4CCE6}"/>
          </ac:spMkLst>
        </pc:spChg>
        <pc:spChg chg="add mod">
          <ac:chgData name="Dewi Wahyuningsih" userId="46e285509d8530e5" providerId="LiveId" clId="{CE75CC4C-BA9A-4EA1-AF42-B62AA5714AA1}" dt="2022-07-01T05:31:50.043" v="473" actId="1076"/>
          <ac:spMkLst>
            <pc:docMk/>
            <pc:sldMk cId="3415424631" sldId="288"/>
            <ac:spMk id="18" creationId="{F045F905-C5EC-2946-F6C4-E5AD9E30148F}"/>
          </ac:spMkLst>
        </pc:spChg>
        <pc:spChg chg="add del mod">
          <ac:chgData name="Dewi Wahyuningsih" userId="46e285509d8530e5" providerId="LiveId" clId="{CE75CC4C-BA9A-4EA1-AF42-B62AA5714AA1}" dt="2022-07-01T05:33:13.860" v="492"/>
          <ac:spMkLst>
            <pc:docMk/>
            <pc:sldMk cId="3415424631" sldId="288"/>
            <ac:spMk id="19" creationId="{668F68FB-7C99-80C8-4B86-0E7DD65D6F03}"/>
          </ac:spMkLst>
        </pc:spChg>
        <pc:spChg chg="add mod">
          <ac:chgData name="Dewi Wahyuningsih" userId="46e285509d8530e5" providerId="LiveId" clId="{CE75CC4C-BA9A-4EA1-AF42-B62AA5714AA1}" dt="2022-07-01T05:32:30.303" v="481" actId="1076"/>
          <ac:spMkLst>
            <pc:docMk/>
            <pc:sldMk cId="3415424631" sldId="288"/>
            <ac:spMk id="20" creationId="{EB811F1F-7C36-A68A-9B80-3EA905687B78}"/>
          </ac:spMkLst>
        </pc:spChg>
        <pc:spChg chg="add del mod">
          <ac:chgData name="Dewi Wahyuningsih" userId="46e285509d8530e5" providerId="LiveId" clId="{CE75CC4C-BA9A-4EA1-AF42-B62AA5714AA1}" dt="2022-07-01T05:33:13.860" v="494"/>
          <ac:spMkLst>
            <pc:docMk/>
            <pc:sldMk cId="3415424631" sldId="288"/>
            <ac:spMk id="21" creationId="{CC981BF6-66E3-E8C3-CC74-AF95F1C43111}"/>
          </ac:spMkLst>
        </pc:spChg>
        <pc:spChg chg="add mod">
          <ac:chgData name="Dewi Wahyuningsih" userId="46e285509d8530e5" providerId="LiveId" clId="{CE75CC4C-BA9A-4EA1-AF42-B62AA5714AA1}" dt="2022-07-01T05:34:32.031" v="504" actId="17032"/>
          <ac:spMkLst>
            <pc:docMk/>
            <pc:sldMk cId="3415424631" sldId="288"/>
            <ac:spMk id="22" creationId="{43D0BEDA-1D37-0D67-B9E5-2CB42A6BFD6C}"/>
          </ac:spMkLst>
        </pc:spChg>
      </pc:sldChg>
      <pc:sldChg chg="modSp add del mod ord">
        <pc:chgData name="Dewi Wahyuningsih" userId="46e285509d8530e5" providerId="LiveId" clId="{CE75CC4C-BA9A-4EA1-AF42-B62AA5714AA1}" dt="2022-07-01T05:39:52.152" v="574" actId="47"/>
        <pc:sldMkLst>
          <pc:docMk/>
          <pc:sldMk cId="2019521054" sldId="289"/>
        </pc:sldMkLst>
        <pc:spChg chg="mod">
          <ac:chgData name="Dewi Wahyuningsih" userId="46e285509d8530e5" providerId="LiveId" clId="{CE75CC4C-BA9A-4EA1-AF42-B62AA5714AA1}" dt="2022-07-01T05:39:25.528" v="569" actId="1076"/>
          <ac:spMkLst>
            <pc:docMk/>
            <pc:sldMk cId="2019521054" sldId="289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5:39:08.173" v="567" actId="20577"/>
          <ac:spMkLst>
            <pc:docMk/>
            <pc:sldMk cId="2019521054" sldId="289"/>
            <ac:spMk id="3" creationId="{3D6188F9-5760-758E-FC1B-93AA1FF998BF}"/>
          </ac:spMkLst>
        </pc:spChg>
      </pc:sldChg>
      <pc:sldChg chg="add del">
        <pc:chgData name="Dewi Wahyuningsih" userId="46e285509d8530e5" providerId="LiveId" clId="{CE75CC4C-BA9A-4EA1-AF42-B62AA5714AA1}" dt="2022-07-01T05:35:37.703" v="511" actId="47"/>
        <pc:sldMkLst>
          <pc:docMk/>
          <pc:sldMk cId="3757801276" sldId="289"/>
        </pc:sldMkLst>
      </pc:sldChg>
      <pc:sldChg chg="modSp add mod">
        <pc:chgData name="Dewi Wahyuningsih" userId="46e285509d8530e5" providerId="LiveId" clId="{CE75CC4C-BA9A-4EA1-AF42-B62AA5714AA1}" dt="2022-07-01T05:39:48.260" v="573" actId="1076"/>
        <pc:sldMkLst>
          <pc:docMk/>
          <pc:sldMk cId="215553541" sldId="290"/>
        </pc:sldMkLst>
        <pc:spChg chg="mod">
          <ac:chgData name="Dewi Wahyuningsih" userId="46e285509d8530e5" providerId="LiveId" clId="{CE75CC4C-BA9A-4EA1-AF42-B62AA5714AA1}" dt="2022-07-01T05:39:48.260" v="573" actId="1076"/>
          <ac:spMkLst>
            <pc:docMk/>
            <pc:sldMk cId="215553541" sldId="290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5:39:41.403" v="572" actId="14100"/>
          <ac:spMkLst>
            <pc:docMk/>
            <pc:sldMk cId="215553541" sldId="290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5:49:21.169" v="999" actId="1076"/>
        <pc:sldMkLst>
          <pc:docMk/>
          <pc:sldMk cId="2459176594" sldId="291"/>
        </pc:sldMkLst>
        <pc:spChg chg="mod">
          <ac:chgData name="Dewi Wahyuningsih" userId="46e285509d8530e5" providerId="LiveId" clId="{CE75CC4C-BA9A-4EA1-AF42-B62AA5714AA1}" dt="2022-07-01T05:49:21.169" v="999" actId="1076"/>
          <ac:spMkLst>
            <pc:docMk/>
            <pc:sldMk cId="2459176594" sldId="291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5:47:07.855" v="932" actId="20577"/>
          <ac:spMkLst>
            <pc:docMk/>
            <pc:sldMk cId="2459176594" sldId="291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5:53:09.105" v="1010" actId="1076"/>
        <pc:sldMkLst>
          <pc:docMk/>
          <pc:sldMk cId="2208164235" sldId="292"/>
        </pc:sldMkLst>
        <pc:spChg chg="mod">
          <ac:chgData name="Dewi Wahyuningsih" userId="46e285509d8530e5" providerId="LiveId" clId="{CE75CC4C-BA9A-4EA1-AF42-B62AA5714AA1}" dt="2022-07-01T05:53:09.105" v="1010" actId="1076"/>
          <ac:spMkLst>
            <pc:docMk/>
            <pc:sldMk cId="2208164235" sldId="292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5:52:59.776" v="1008" actId="1076"/>
          <ac:spMkLst>
            <pc:docMk/>
            <pc:sldMk cId="2208164235" sldId="292"/>
            <ac:spMk id="3" creationId="{3D6188F9-5760-758E-FC1B-93AA1FF998BF}"/>
          </ac:spMkLst>
        </pc:spChg>
      </pc:sldChg>
      <pc:sldChg chg="add del">
        <pc:chgData name="Dewi Wahyuningsih" userId="46e285509d8530e5" providerId="LiveId" clId="{CE75CC4C-BA9A-4EA1-AF42-B62AA5714AA1}" dt="2022-07-01T05:53:03.370" v="1009" actId="47"/>
        <pc:sldMkLst>
          <pc:docMk/>
          <pc:sldMk cId="987200949" sldId="293"/>
        </pc:sldMkLst>
      </pc:sldChg>
      <pc:sldChg chg="modSp add mod">
        <pc:chgData name="Dewi Wahyuningsih" userId="46e285509d8530e5" providerId="LiveId" clId="{CE75CC4C-BA9A-4EA1-AF42-B62AA5714AA1}" dt="2022-07-01T06:07:15.200" v="1107" actId="20577"/>
        <pc:sldMkLst>
          <pc:docMk/>
          <pc:sldMk cId="3503652006" sldId="293"/>
        </pc:sldMkLst>
        <pc:spChg chg="mod">
          <ac:chgData name="Dewi Wahyuningsih" userId="46e285509d8530e5" providerId="LiveId" clId="{CE75CC4C-BA9A-4EA1-AF42-B62AA5714AA1}" dt="2022-07-01T06:06:53.720" v="1101" actId="1076"/>
          <ac:spMkLst>
            <pc:docMk/>
            <pc:sldMk cId="3503652006" sldId="293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6:07:15.200" v="1107" actId="20577"/>
          <ac:spMkLst>
            <pc:docMk/>
            <pc:sldMk cId="3503652006" sldId="293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6:20:32.505" v="1313" actId="1076"/>
        <pc:sldMkLst>
          <pc:docMk/>
          <pc:sldMk cId="2961319616" sldId="294"/>
        </pc:sldMkLst>
        <pc:spChg chg="mod">
          <ac:chgData name="Dewi Wahyuningsih" userId="46e285509d8530e5" providerId="LiveId" clId="{CE75CC4C-BA9A-4EA1-AF42-B62AA5714AA1}" dt="2022-07-01T06:20:28.472" v="1312" actId="1076"/>
          <ac:spMkLst>
            <pc:docMk/>
            <pc:sldMk cId="2961319616" sldId="294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6:20:32.505" v="1313" actId="1076"/>
          <ac:spMkLst>
            <pc:docMk/>
            <pc:sldMk cId="2961319616" sldId="294"/>
            <ac:spMk id="3" creationId="{3D6188F9-5760-758E-FC1B-93AA1FF998BF}"/>
          </ac:spMkLst>
        </pc:spChg>
      </pc:sldChg>
      <pc:sldChg chg="modSp add del mod">
        <pc:chgData name="Dewi Wahyuningsih" userId="46e285509d8530e5" providerId="LiveId" clId="{CE75CC4C-BA9A-4EA1-AF42-B62AA5714AA1}" dt="2022-07-01T06:07:17.623" v="1108" actId="47"/>
        <pc:sldMkLst>
          <pc:docMk/>
          <pc:sldMk cId="3425799649" sldId="294"/>
        </pc:sldMkLst>
        <pc:spChg chg="mod">
          <ac:chgData name="Dewi Wahyuningsih" userId="46e285509d8530e5" providerId="LiveId" clId="{CE75CC4C-BA9A-4EA1-AF42-B62AA5714AA1}" dt="2022-07-01T06:06:31.441" v="1097" actId="179"/>
          <ac:spMkLst>
            <pc:docMk/>
            <pc:sldMk cId="3425799649" sldId="294"/>
            <ac:spMk id="3" creationId="{3D6188F9-5760-758E-FC1B-93AA1FF998BF}"/>
          </ac:spMkLst>
        </pc:spChg>
      </pc:sldChg>
      <pc:sldChg chg="modSp add mod ord">
        <pc:chgData name="Dewi Wahyuningsih" userId="46e285509d8530e5" providerId="LiveId" clId="{CE75CC4C-BA9A-4EA1-AF42-B62AA5714AA1}" dt="2022-07-01T06:19:55.878" v="1310" actId="1076"/>
        <pc:sldMkLst>
          <pc:docMk/>
          <pc:sldMk cId="525896537" sldId="295"/>
        </pc:sldMkLst>
        <pc:spChg chg="mod">
          <ac:chgData name="Dewi Wahyuningsih" userId="46e285509d8530e5" providerId="LiveId" clId="{CE75CC4C-BA9A-4EA1-AF42-B62AA5714AA1}" dt="2022-07-01T06:19:55.878" v="1310" actId="1076"/>
          <ac:spMkLst>
            <pc:docMk/>
            <pc:sldMk cId="525896537" sldId="295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6:27:23.576" v="1365" actId="1076"/>
        <pc:sldMkLst>
          <pc:docMk/>
          <pc:sldMk cId="456074002" sldId="296"/>
        </pc:sldMkLst>
        <pc:spChg chg="mod">
          <ac:chgData name="Dewi Wahyuningsih" userId="46e285509d8530e5" providerId="LiveId" clId="{CE75CC4C-BA9A-4EA1-AF42-B62AA5714AA1}" dt="2022-07-01T06:27:23.576" v="1365" actId="1076"/>
          <ac:spMkLst>
            <pc:docMk/>
            <pc:sldMk cId="456074002" sldId="296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6:27:13.841" v="1364" actId="27636"/>
          <ac:spMkLst>
            <pc:docMk/>
            <pc:sldMk cId="456074002" sldId="296"/>
            <ac:spMk id="3" creationId="{3D6188F9-5760-758E-FC1B-93AA1FF998BF}"/>
          </ac:spMkLst>
        </pc:spChg>
      </pc:sldChg>
      <pc:sldChg chg="add del">
        <pc:chgData name="Dewi Wahyuningsih" userId="46e285509d8530e5" providerId="LiveId" clId="{CE75CC4C-BA9A-4EA1-AF42-B62AA5714AA1}" dt="2022-07-01T06:22:39.746" v="1314" actId="47"/>
        <pc:sldMkLst>
          <pc:docMk/>
          <pc:sldMk cId="869155066" sldId="296"/>
        </pc:sldMkLst>
      </pc:sldChg>
      <pc:sldChg chg="modSp add mod ord">
        <pc:chgData name="Dewi Wahyuningsih" userId="46e285509d8530e5" providerId="LiveId" clId="{CE75CC4C-BA9A-4EA1-AF42-B62AA5714AA1}" dt="2022-07-01T07:02:41.334" v="1520" actId="123"/>
        <pc:sldMkLst>
          <pc:docMk/>
          <pc:sldMk cId="3275566871" sldId="297"/>
        </pc:sldMkLst>
        <pc:spChg chg="mod">
          <ac:chgData name="Dewi Wahyuningsih" userId="46e285509d8530e5" providerId="LiveId" clId="{CE75CC4C-BA9A-4EA1-AF42-B62AA5714AA1}" dt="2022-07-01T06:50:25.013" v="1512" actId="20577"/>
          <ac:spMkLst>
            <pc:docMk/>
            <pc:sldMk cId="3275566871" sldId="297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7:02:41.334" v="1520" actId="123"/>
          <ac:spMkLst>
            <pc:docMk/>
            <pc:sldMk cId="3275566871" sldId="297"/>
            <ac:spMk id="3" creationId="{3D6188F9-5760-758E-FC1B-93AA1FF998BF}"/>
          </ac:spMkLst>
        </pc:spChg>
      </pc:sldChg>
      <pc:sldChg chg="modSp add mod ord">
        <pc:chgData name="Dewi Wahyuningsih" userId="46e285509d8530e5" providerId="LiveId" clId="{CE75CC4C-BA9A-4EA1-AF42-B62AA5714AA1}" dt="2022-07-01T06:33:19.186" v="1416" actId="1076"/>
        <pc:sldMkLst>
          <pc:docMk/>
          <pc:sldMk cId="1097911149" sldId="298"/>
        </pc:sldMkLst>
        <pc:spChg chg="mod">
          <ac:chgData name="Dewi Wahyuningsih" userId="46e285509d8530e5" providerId="LiveId" clId="{CE75CC4C-BA9A-4EA1-AF42-B62AA5714AA1}" dt="2022-07-01T06:32:00.943" v="1411" actId="20577"/>
          <ac:spMkLst>
            <pc:docMk/>
            <pc:sldMk cId="1097911149" sldId="298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6:33:19.186" v="1416" actId="1076"/>
          <ac:spMkLst>
            <pc:docMk/>
            <pc:sldMk cId="1097911149" sldId="298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6:34:32.579" v="1438" actId="6549"/>
        <pc:sldMkLst>
          <pc:docMk/>
          <pc:sldMk cId="1115159202" sldId="299"/>
        </pc:sldMkLst>
        <pc:spChg chg="mod">
          <ac:chgData name="Dewi Wahyuningsih" userId="46e285509d8530e5" providerId="LiveId" clId="{CE75CC4C-BA9A-4EA1-AF42-B62AA5714AA1}" dt="2022-07-01T06:33:59.046" v="1432" actId="20577"/>
          <ac:spMkLst>
            <pc:docMk/>
            <pc:sldMk cId="1115159202" sldId="299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6:34:32.579" v="1438" actId="6549"/>
          <ac:spMkLst>
            <pc:docMk/>
            <pc:sldMk cId="1115159202" sldId="299"/>
            <ac:spMk id="3" creationId="{3D6188F9-5760-758E-FC1B-93AA1FF998BF}"/>
          </ac:spMkLst>
        </pc:spChg>
      </pc:sldChg>
      <pc:sldChg chg="delSp modSp new del mod">
        <pc:chgData name="Dewi Wahyuningsih" userId="46e285509d8530e5" providerId="LiveId" clId="{CE75CC4C-BA9A-4EA1-AF42-B62AA5714AA1}" dt="2022-07-01T06:35:03.269" v="1442" actId="47"/>
        <pc:sldMkLst>
          <pc:docMk/>
          <pc:sldMk cId="1921179598" sldId="300"/>
        </pc:sldMkLst>
        <pc:spChg chg="del mod">
          <ac:chgData name="Dewi Wahyuningsih" userId="46e285509d8530e5" providerId="LiveId" clId="{CE75CC4C-BA9A-4EA1-AF42-B62AA5714AA1}" dt="2022-07-01T06:35:01.018" v="1441" actId="478"/>
          <ac:spMkLst>
            <pc:docMk/>
            <pc:sldMk cId="1921179598" sldId="300"/>
            <ac:spMk id="2" creationId="{F76FBA3B-1D59-FF61-46D4-ED7E39E2D0B5}"/>
          </ac:spMkLst>
        </pc:spChg>
      </pc:sldChg>
      <pc:sldChg chg="addSp delSp modSp new mod">
        <pc:chgData name="Dewi Wahyuningsih" userId="46e285509d8530e5" providerId="LiveId" clId="{CE75CC4C-BA9A-4EA1-AF42-B62AA5714AA1}" dt="2022-07-01T06:42:36.278" v="1472" actId="255"/>
        <pc:sldMkLst>
          <pc:docMk/>
          <pc:sldMk cId="3662018534" sldId="300"/>
        </pc:sldMkLst>
        <pc:spChg chg="add mod">
          <ac:chgData name="Dewi Wahyuningsih" userId="46e285509d8530e5" providerId="LiveId" clId="{CE75CC4C-BA9A-4EA1-AF42-B62AA5714AA1}" dt="2022-07-01T06:41:01.590" v="1451" actId="13822"/>
          <ac:spMkLst>
            <pc:docMk/>
            <pc:sldMk cId="3662018534" sldId="300"/>
            <ac:spMk id="4" creationId="{1C3D9EAC-7932-D506-0584-57BB790CD0C8}"/>
          </ac:spMkLst>
        </pc:spChg>
        <pc:spChg chg="add mod">
          <ac:chgData name="Dewi Wahyuningsih" userId="46e285509d8530e5" providerId="LiveId" clId="{CE75CC4C-BA9A-4EA1-AF42-B62AA5714AA1}" dt="2022-07-01T06:42:36.278" v="1472" actId="255"/>
          <ac:spMkLst>
            <pc:docMk/>
            <pc:sldMk cId="3662018534" sldId="300"/>
            <ac:spMk id="5" creationId="{7898DFBD-09B8-06CB-870A-4FAD317F395D}"/>
          </ac:spMkLst>
        </pc:spChg>
        <pc:picChg chg="add del mod">
          <ac:chgData name="Dewi Wahyuningsih" userId="46e285509d8530e5" providerId="LiveId" clId="{CE75CC4C-BA9A-4EA1-AF42-B62AA5714AA1}" dt="2022-07-01T06:40:24.309" v="1447" actId="931"/>
          <ac:picMkLst>
            <pc:docMk/>
            <pc:sldMk cId="3662018534" sldId="300"/>
            <ac:picMk id="3" creationId="{9DD8531A-8030-6929-D449-93F33F236EC2}"/>
          </ac:picMkLst>
        </pc:picChg>
      </pc:sldChg>
      <pc:sldChg chg="modSp add mod">
        <pc:chgData name="Dewi Wahyuningsih" userId="46e285509d8530e5" providerId="LiveId" clId="{CE75CC4C-BA9A-4EA1-AF42-B62AA5714AA1}" dt="2022-07-01T07:35:25.494" v="1553" actId="1076"/>
        <pc:sldMkLst>
          <pc:docMk/>
          <pc:sldMk cId="1709291947" sldId="301"/>
        </pc:sldMkLst>
        <pc:spChg chg="mod">
          <ac:chgData name="Dewi Wahyuningsih" userId="46e285509d8530e5" providerId="LiveId" clId="{CE75CC4C-BA9A-4EA1-AF42-B62AA5714AA1}" dt="2022-07-01T07:35:25.494" v="1553" actId="1076"/>
          <ac:spMkLst>
            <pc:docMk/>
            <pc:sldMk cId="1709291947" sldId="301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7:04:15.724" v="1538" actId="113"/>
          <ac:spMkLst>
            <pc:docMk/>
            <pc:sldMk cId="1709291947" sldId="301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7:38:14.055" v="1596" actId="179"/>
        <pc:sldMkLst>
          <pc:docMk/>
          <pc:sldMk cId="2171734580" sldId="302"/>
        </pc:sldMkLst>
        <pc:spChg chg="mod">
          <ac:chgData name="Dewi Wahyuningsih" userId="46e285509d8530e5" providerId="LiveId" clId="{CE75CC4C-BA9A-4EA1-AF42-B62AA5714AA1}" dt="2022-07-01T07:37:03.176" v="1581" actId="1076"/>
          <ac:spMkLst>
            <pc:docMk/>
            <pc:sldMk cId="2171734580" sldId="302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7:38:14.055" v="1596" actId="179"/>
          <ac:spMkLst>
            <pc:docMk/>
            <pc:sldMk cId="2171734580" sldId="302"/>
            <ac:spMk id="3" creationId="{3D6188F9-5760-758E-FC1B-93AA1FF998BF}"/>
          </ac:spMkLst>
        </pc:spChg>
      </pc:sldChg>
      <pc:sldChg chg="modSp add del mod">
        <pc:chgData name="Dewi Wahyuningsih" userId="46e285509d8530e5" providerId="LiveId" clId="{CE75CC4C-BA9A-4EA1-AF42-B62AA5714AA1}" dt="2022-07-01T07:44:55.060" v="1719" actId="47"/>
        <pc:sldMkLst>
          <pc:docMk/>
          <pc:sldMk cId="1701351464" sldId="303"/>
        </pc:sldMkLst>
        <pc:spChg chg="mod">
          <ac:chgData name="Dewi Wahyuningsih" userId="46e285509d8530e5" providerId="LiveId" clId="{CE75CC4C-BA9A-4EA1-AF42-B62AA5714AA1}" dt="2022-07-01T07:06:14.863" v="1551" actId="14100"/>
          <ac:spMkLst>
            <pc:docMk/>
            <pc:sldMk cId="1701351464" sldId="303"/>
            <ac:spMk id="2" creationId="{F060C99D-85DF-67B8-426D-413C46690624}"/>
          </ac:spMkLst>
        </pc:spChg>
        <pc:spChg chg="mod">
          <ac:chgData name="Dewi Wahyuningsih" userId="46e285509d8530e5" providerId="LiveId" clId="{CE75CC4C-BA9A-4EA1-AF42-B62AA5714AA1}" dt="2022-07-01T07:06:21.225" v="1552" actId="1076"/>
          <ac:spMkLst>
            <pc:docMk/>
            <pc:sldMk cId="1701351464" sldId="303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7:49:06.135" v="1777" actId="20577"/>
        <pc:sldMkLst>
          <pc:docMk/>
          <pc:sldMk cId="941935281" sldId="304"/>
        </pc:sldMkLst>
        <pc:spChg chg="mod">
          <ac:chgData name="Dewi Wahyuningsih" userId="46e285509d8530e5" providerId="LiveId" clId="{CE75CC4C-BA9A-4EA1-AF42-B62AA5714AA1}" dt="2022-07-01T07:49:06.135" v="1777" actId="20577"/>
          <ac:spMkLst>
            <pc:docMk/>
            <pc:sldMk cId="941935281" sldId="304"/>
            <ac:spMk id="3" creationId="{3D6188F9-5760-758E-FC1B-93AA1FF998BF}"/>
          </ac:spMkLst>
        </pc:spChg>
      </pc:sldChg>
      <pc:sldChg chg="modSp add mod">
        <pc:chgData name="Dewi Wahyuningsih" userId="46e285509d8530e5" providerId="LiveId" clId="{CE75CC4C-BA9A-4EA1-AF42-B62AA5714AA1}" dt="2022-07-01T07:44:52.187" v="1718" actId="1076"/>
        <pc:sldMkLst>
          <pc:docMk/>
          <pc:sldMk cId="3347780344" sldId="305"/>
        </pc:sldMkLst>
        <pc:spChg chg="mod">
          <ac:chgData name="Dewi Wahyuningsih" userId="46e285509d8530e5" providerId="LiveId" clId="{CE75CC4C-BA9A-4EA1-AF42-B62AA5714AA1}" dt="2022-07-01T07:44:52.187" v="1718" actId="1076"/>
          <ac:spMkLst>
            <pc:docMk/>
            <pc:sldMk cId="3347780344" sldId="305"/>
            <ac:spMk id="3" creationId="{3D6188F9-5760-758E-FC1B-93AA1FF998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81A53-B2B2-3238-E21A-F890877B0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95115-94C9-E307-1721-87C07FF67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2BB09-4FBD-C87C-23AD-BEF7C192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6551F-EBE5-EC02-0834-CED759151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79D99-2357-E066-651C-C203BFAA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6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D0B1-583A-3EDC-7930-A154545F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8573A-E209-04CA-E261-F0822E11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E115D-B987-3CCE-BAA8-3EE97A09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7CE45-711D-20C0-5C01-BC0C67F8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56B79-A96F-3970-51BD-1E2C9DC5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394BC-CBC0-E604-A814-ECE7AB910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BA2E7-AF96-ADB1-F180-D61D87C19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5821A-08FB-8BE7-DA2E-B4D2EBDC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FEF7A-95AF-5F43-B965-E873314E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86B3C-5BB3-2AB5-3F5F-9B6A2CB4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6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CBB27-9545-323B-5EB7-18C4AF35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75A5B-F9BE-E7DA-52E9-25EF7CB05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37512-9C09-075C-E154-08BBB381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76AD2-98BE-E346-0BE1-EADB88DB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EED8E-61C3-FDAD-3310-FAEDF327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3A97-4CF9-CDC8-B6F7-A0AD619B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6C266-3F0E-F3EA-053E-7F7EA4607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28CE0-742F-4484-678C-58C16392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0B593-8D21-5483-CB67-3A6688C6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FF135-8EA5-F525-1A1D-6708650D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2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97CE-0C1E-185E-D0A1-CFB1EC69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5C4DC-0CB0-F27D-11B2-C5071FC2D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7E46A-52EB-50D5-12D2-32E7D1FCB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F9BFA-FC86-6F40-6A81-F1B99092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A8893-33BF-16CD-6F65-8882D21B8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62A8A-9DC3-927A-9A32-52AFD354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6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4DF5F-12A4-2B97-9A42-3D8844926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325F2-DD8C-031C-A684-056AB08D1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2DD95-E780-2900-EAA7-F0EBCA784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2FC33-1E00-0F90-A85C-4CDBD02D9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9F562-1A44-77CA-7B92-B1F5BCDD1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697F6-B184-CCFA-3BDB-AEF50AC2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0CD05-B217-18E8-54AE-C90E7B99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6B9435-65D8-BB16-67EC-8884DA49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3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0540F-102B-89BF-6933-5A75EB71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7A470-4E5B-02C3-A1E7-5A654760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B321F-8825-B59C-2A53-2D7D6F51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8B4C2-2F12-FA91-0D12-6296DFCA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ECB290-D2B7-8C35-726E-64E9D37CE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D49BE-FE2E-1B72-02FA-94BC4D87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2683D-EC64-80F4-3498-9773A804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5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3B85-45C1-410F-9147-EF0F0AB3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6E5CA-C57E-1F4A-FF77-A5FEBCF5D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D20A1-829E-06AE-FCB4-FDC769BF9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BFD3F-847C-E04C-9EBF-574273B0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DF856-4C3E-C627-4219-C8A06B72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1F35F-BDE7-BB25-EA12-6E68960B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8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E28D-22D5-77CD-1371-027E272D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51C46C-437A-6ED3-B21C-D2CE99BC6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70155-7EA7-9114-C302-2550A7C93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02052-D72F-F1B8-C435-39551507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5DE71-6FF8-8585-666B-9D5BB4F1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FEA0D-4085-7E0C-61D2-030CB1A1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CAC3E-2884-091B-D22C-8A37F51A0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9A827-34BA-AEA8-D594-68383F043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8D25D-D480-30BC-B852-158850846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8C8E2-AE3B-3DF2-3889-3461635EA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295C-6DC3-F0CB-E312-31E502D48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5398-C628-478A-822A-BE6CBC515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886" y="497839"/>
            <a:ext cx="11224228" cy="2143666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POLITIK KRIMINAL</a:t>
            </a: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RUANG LINGKUP KEBIJAKAN HUKUM PIDANA</a:t>
            </a: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 KASUS TINDAK PIDANA KEKERASAN TERHADAP ANAK</a:t>
            </a: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BOJONG GEDE KABUPATEN BOGOR</a:t>
            </a: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30D41-D3A4-4CFC-91DC-62E6A5AE5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5308740"/>
            <a:ext cx="10909269" cy="1147054"/>
          </a:xfrm>
        </p:spPr>
        <p:txBody>
          <a:bodyPr anchor="t">
            <a:normAutofit lnSpcReduction="10000"/>
          </a:bodyPr>
          <a:lstStyle/>
          <a:p>
            <a:r>
              <a:rPr lang="en-US" sz="2000" b="1" dirty="0"/>
              <a:t>OLEH :</a:t>
            </a:r>
          </a:p>
          <a:p>
            <a:r>
              <a:rPr lang="en-US" sz="2000" b="1" dirty="0"/>
              <a:t>DEWI WAHYUNINGSIH | S332202011</a:t>
            </a:r>
          </a:p>
          <a:p>
            <a:r>
              <a:rPr lang="en-US" sz="2000" b="1" dirty="0"/>
              <a:t>MAGISTER ILMU HUKUM UNIVERSITAS SEBELAS MARET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6002B2D-8228-E308-70D9-511BDA78F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42936" y="2743200"/>
            <a:ext cx="4276658" cy="22301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E64F952-19C4-B639-D6E5-EBB8DABE0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0504" y="2743200"/>
            <a:ext cx="4794936" cy="223016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3947AD-7CA0-0027-2439-F90E1A503F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2743200"/>
            <a:ext cx="3170505" cy="23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7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760" y="1744027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 APLIKASI / KEBIJAKAN YUDIKATIF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(YUDICIAL POLICY)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242310"/>
            <a:ext cx="9784080" cy="217297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aplikasi,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penerapan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aparat-aparat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penegakan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mulai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Kepolisian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sampai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pengadilan.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kedua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disebut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yudikatif.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dipisahkan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peradilan pidana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criminal justice</a:t>
            </a:r>
            <a:r>
              <a:rPr lang="id-ID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id-ID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terintegrasi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589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1185227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 EKSEKUSI / KEBIJAKAN ADMINISTRATIF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(EXECUTIF POLICY)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2642870"/>
            <a:ext cx="9875520" cy="279273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 eksekusi, yaitu tahap pelaksanaan hukum pidana, secara konkret oleh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aparat-aparat pelaksana pidana. Tahap ini merupakan tahap kebijakan eksekutif 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administratif.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formulasi,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pencegahan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penanggulangan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tugas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penegak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 tugas dari aparat pembuat hukum (aparat legislatif). Kebijakan legislatif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 kebijakan paling strategis dari upaya pencegahan dan penanggulangan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 kebijakan hukum pidana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penal policy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1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640" y="1469707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 EVALUASI 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80309"/>
            <a:ext cx="9875520" cy="322294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 ini merupakan tahap penilaian atas pelaksanaan dan penegakan hukum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 tahap legislasi, yudikasi dan eksekusi yang dapat dilaksanakan oleh masyarakat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 kelompok masyarakat dengan menyampaikan gugatan ke Makamah Konsitusi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(MK) dengan ukuran Undang-Undang Dasar 1945 sebagai landasan konsitusional dari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negara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Indonesia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rasa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keadilan masyarakat.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50"/>
              </a:spcBef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Keempat tahap tersebut merupakan satu kesatuan penegakan hukum sistem peradilan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 yang integral, keseluruhan sistem atau proses atau kewenangan penegakan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terwujud dalam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 kesatuan kebijakan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legislatif integral.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7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280" y="430815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 PENERAPAN KASUS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280" y="1756378"/>
            <a:ext cx="10170160" cy="449459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asus kekerasan yang dilakukan oleh (ayah tiri)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 anak berumur delapan tahun pada Kampung Babakan Baru, Desa Ragajaya,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Kecamatan Bojonggede, Kabupaten Bogor. Anak laki-laki berinisial PR disekap 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dianiaya oleh ayah tirinya yakni RR, bahwa diketahui M adalah anak kandungnya dari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pernikahanya dengan isterinya, sedangakan PR merupakan anak tiri RR yang dibawa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isterinya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kedalam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pernikahannya.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Bermula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saat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ditanya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ayah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tirinya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mengapa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bekas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luka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tubuh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anaknya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M, kepada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RR,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korban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mengaku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menyiramkan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air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panas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M,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mendengar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tersebut,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 merasa kesal dan tidak dapat menerima perlakuan PR, ia pun berbalik menganiaya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korban PR dengan menempelkan seterika ke tubuhnya dan mengikatnya. Pelaku RR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menempelkan seterika tersebut pada tangan dan kaki PR pada saat kondisi (seterika)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sedang panas. Akibat perbuatan pelaku RR, korban PR menderita luka bakar, korban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turut disekap dengan mengikat tangan dan kaki korban PR.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66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194744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 PENERAPAN KASUS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280" y="1756378"/>
            <a:ext cx="10170160" cy="4494594"/>
          </a:xfrm>
        </p:spPr>
        <p:txBody>
          <a:bodyPr>
            <a:normAutofit/>
          </a:bodyPr>
          <a:lstStyle/>
          <a:p>
            <a:pPr marL="0" marR="74930" indent="0" algn="just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4930" indent="0" algn="just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Undang-undang hukum pidana, merupakan salah satu sarana untuk mencegah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menanggulangi kejahatan. Pada hukum positif negara Indonesia, perbuatan RR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dalam hal ini melakukan penganiayaan terhadap PR telah melanggar ketentuan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Pasal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 Undang-Undang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Nomor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 2002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 Perlindungan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Anak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ID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4930" indent="0" algn="just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  <a:buNone/>
            </a:pP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Setiap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orang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kekejaman,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ancaman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b="1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penganiayaan terhadap anak, dipidana dengan pidana penjara paling lama 3 (tiga)</a:t>
            </a:r>
            <a:r>
              <a:rPr lang="id-ID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 6 (enam) bulan dan / atau denda paling banyak Rp. 72.000.000.000,- (tujuh</a:t>
            </a:r>
            <a:r>
              <a:rPr lang="id-ID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puluh</a:t>
            </a:r>
            <a:r>
              <a:rPr lang="id-ID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 juta rupiah)”.</a:t>
            </a:r>
            <a:endParaRPr lang="en-ID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291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341191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 PENERAPAN KASUS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469983"/>
            <a:ext cx="10170160" cy="475719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Ketentuan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Pasal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80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Undang-Undang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Nomor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23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2002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Perlindungan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Anak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setidaknya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tekah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dipenuhi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RR (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berikut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pPr marL="173038" indent="185738">
              <a:lnSpc>
                <a:spcPct val="170000"/>
              </a:lnSpc>
              <a:buNone/>
            </a:pPr>
            <a:r>
              <a:rPr lang="en-US" sz="2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en-US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Subyektif</a:t>
            </a:r>
            <a:endParaRPr lang="en-US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038" indent="185738">
              <a:lnSpc>
                <a:spcPct val="17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Setiap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/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barangsiapa</a:t>
            </a:r>
            <a:endParaRPr lang="en-US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038" indent="185738">
              <a:lnSpc>
                <a:spcPct val="170000"/>
              </a:lnSpc>
              <a:buNone/>
            </a:pPr>
            <a:r>
              <a:rPr lang="en-US" sz="2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en-US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Obyektif</a:t>
            </a:r>
            <a:endParaRPr lang="en-US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038" indent="185738">
              <a:lnSpc>
                <a:spcPct val="17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kekejaman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ancaman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penganiayaan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anak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0850" indent="-92075">
              <a:lnSpc>
                <a:spcPct val="17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paling lama 3 (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tiga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(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enam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bulan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/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denda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paling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Rp. 72.000.000.000,- (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tujuh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puluh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juta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rupiah).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34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341191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 PENERAPAN KASUS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500" y="1591903"/>
            <a:ext cx="8468360" cy="4686977"/>
          </a:xfrm>
        </p:spPr>
        <p:txBody>
          <a:bodyPr>
            <a:normAutofit fontScale="92500"/>
          </a:bodyPr>
          <a:lstStyle/>
          <a:p>
            <a:pPr marL="0" marR="74930" indent="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Subyektif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pertangungjawaban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Soesilo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berpendapat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dipertangungjawabkan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perbuatannya,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kurang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sempurna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akalnya,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dimaksud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ialah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pikiran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pik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kecerdasan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pikiran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verstandelijke</a:t>
            </a:r>
            <a:r>
              <a:rPr lang="id-ID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vermogens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kurang sempurna akalnya, seperti idiot, imbicil, buta-tuli sejak lahir. </a:t>
            </a:r>
            <a:endParaRPr lang="en-US" sz="1800" spc="-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4930" indent="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Melihat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RR,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terhadapnya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dikenakan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pertangungjawaban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pidana.</a:t>
            </a:r>
            <a:r>
              <a:rPr lang="en-US" sz="18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id-ID" sz="18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id-ID" sz="18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perbuatannya</a:t>
            </a:r>
            <a:r>
              <a:rPr lang="id-ID" sz="18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id-ID" sz="18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id-ID" sz="1800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jiwanya</a:t>
            </a:r>
            <a:b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cacat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terganggu.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dibuktikan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 dorongan untuk melakukan perbuatannya tersebut karena sikap batinnya 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 terima atas perlakuan PR menyiram air panas terhadap M, hingga membuatnya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 sadar melakukan tindak kekerasan terhadap PR. Adapun ketentuan Pasal 44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KUHP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 dapat dikenakan terhadap dirinya.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35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341191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 PENERAPAN KASUS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500" y="1632543"/>
            <a:ext cx="8468360" cy="468697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 obyektif, yakni adanya suatu perbuatan atau kesalahan yakni perbuatan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kekejaman,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ancaman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penganiayaan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anak.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menganiaya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anak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tirinya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disengaja. Ia menggerakan seterika kemudian menempelkan nya pada bagian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tubuh PR hingga menimbulkan luka bakar pada tubuh, hal tersebut sudah termasuk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disengaja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RR,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patut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menduga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mengetahui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perbuatannya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menimbulkan, luka fisik dan tergolong kedalam suatu tindak kekerasan terhadap anak.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perbuatannya,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sanksi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siapa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melanggar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 kekerasan terhadap anak dengan sanksi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 dengan pidana penjara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paling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(tiga)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(enam)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paling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Rp.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72.000.000.000,-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(tujuh puluh dua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juta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rupiah).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80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534987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ID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579563"/>
            <a:ext cx="10170160" cy="4743450"/>
          </a:xfrm>
        </p:spPr>
        <p:txBody>
          <a:bodyPr>
            <a:normAutofit/>
          </a:bodyPr>
          <a:lstStyle/>
          <a:p>
            <a:pPr marL="742950" marR="74295" lvl="1" indent="-28575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97409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4295" lvl="1" indent="-28575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974090" algn="l"/>
              </a:tabLst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Pencegahan dan penanggulangan kejahatan melalui sarana hukum pidana 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penal</a:t>
            </a:r>
            <a:r>
              <a:rPr lang="id-ID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policy</a:t>
            </a:r>
            <a:r>
              <a:rPr lang="id-ID" sz="1800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tiga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tahap,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formulasi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legislatif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merupakan tahap penegakan hukum oleh pembuat undang-undang dan tahap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aplikasi / kebijakan yudikatif, yakni tahap penerapan hukum pidana oleh aparat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penegak hukum serta tahap eksekusi / kebijakan eksekutif, yakni tahap pelaksana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konkret oleh aparat-aparat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pelaksana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6200" lvl="1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974090" algn="l"/>
              </a:tabLst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Penegakan kebijakan hukum pidana pada tahap formulasi atau tahap penegakan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 oleh pembuat undang-undang, pada Undang-Undang Nomor 23 Tahun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2002 Tentang Perlindungan Anak, telah bersesuaian dimana suatu perbuatan yang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dilarang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memenuhi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pidana,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pertangungjawaban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pidana, dan sanksi tindak pidana.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11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534987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SARAN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20" y="1701483"/>
            <a:ext cx="10170160" cy="4743450"/>
          </a:xfrm>
        </p:spPr>
        <p:txBody>
          <a:bodyPr>
            <a:normAutofit/>
          </a:bodyPr>
          <a:lstStyle/>
          <a:p>
            <a:pPr marL="742950" marR="74295" lvl="1" indent="-28575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97409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5565" lvl="1" indent="-28575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940435" algn="l"/>
              </a:tabLst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Undang-Undang sebagai instrumen penegakan hukum, dalam menanggulangi dan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mencegah kejahatan, sudah selayaknya menjadi pembatasan atas perbuatan dan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perilaku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bertentangan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masyarakat.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Kesadaran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kepatuhan hukum</a:t>
            </a:r>
            <a:r>
              <a:rPr lang="id-ID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seyogyanya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 keharusan.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3660" lvl="1" indent="-28575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940435" algn="l"/>
              </a:tabLst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 jahat atau kejahatan yang dilakukan oleh pelaku terhadap orang lain dan</a:t>
            </a:r>
            <a:r>
              <a:rPr lang="id-ID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menimbulkan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kerugian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menganggu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ketertiban.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Penerapan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sanksi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ditegakan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agar terciptanya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 kondisi</a:t>
            </a:r>
            <a:r>
              <a:rPr lang="id-ID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keamanan dalam masyarakat.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5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56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LATAR BELAKANG MASALAH</a:t>
            </a:r>
            <a:endParaRPr lang="en-ID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120" y="1690688"/>
            <a:ext cx="8117840" cy="4317365"/>
          </a:xfrm>
        </p:spPr>
        <p:txBody>
          <a:bodyPr>
            <a:normAutofit fontScale="85000" lnSpcReduction="10000"/>
          </a:bodyPr>
          <a:lstStyle/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 atau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rechtsdelicten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 perbuatan yang bertentangan dengan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keadilan,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terlepas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 tersebut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diancam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 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undang-undang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maupun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bertentangan dengan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keadilan didalam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masyarakat.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globalisasi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</a:t>
            </a:r>
            <a:r>
              <a:rPr lang="id-ID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peningkatan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berkembang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kualitatif,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sasarannya,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semula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korban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kejahatan, adalah orang dewasa, hingga saat ini berkembang menjadi anak sebagai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sasaran sebuah tindak kejahatan, misalnya tindak pidana penganiayaan, penculikan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(menjual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tubuh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anak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kepentingan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transplantasi),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perdagangan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 trafficking.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Adapun melihat dari segi pelaku kejahatan semula pelaku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 dilakukan oleh orang dewasa, namun saat ini kejahatan terhadap anak 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seorang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dewasa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berasal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terkecil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 seperti keluarga.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01027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3D9EAC-7932-D506-0584-57BB790CD0C8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8DFBD-09B8-06CB-870A-4FAD317F395D}"/>
              </a:ext>
            </a:extLst>
          </p:cNvPr>
          <p:cNvSpPr txBox="1"/>
          <p:nvPr/>
        </p:nvSpPr>
        <p:spPr>
          <a:xfrm>
            <a:off x="1602674" y="2967335"/>
            <a:ext cx="9201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TERIMA KASIH</a:t>
            </a:r>
            <a:endParaRPr lang="en-ID" sz="6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1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56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LATAR BELAKANG MASALAH</a:t>
            </a:r>
            <a:endParaRPr lang="en-ID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120" y="1690688"/>
            <a:ext cx="8117840" cy="4317365"/>
          </a:xfrm>
        </p:spPr>
        <p:txBody>
          <a:bodyPr>
            <a:normAutofit fontScale="85000" lnSpcReduction="10000"/>
          </a:bodyPr>
          <a:lstStyle/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Pasal 28D Undang-Undang 1945 Undang-Undang Dasar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Negara Republik Indonesia Tahun 1945 mendasarkan bahwa, setiap anak berhak atas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kelangsungan hidup, tumbuh dan berkembang, serta perlu adanya perlindungan dari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 dan diskriminasi. Pada hakikatnya tindakan kekerasan terhadap anak tidak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boleh dilakukan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id-ID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salah satu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keluarga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kasus kekerasan yang dilakukan oleh (ayah tiri) terhadap anak berumur delapan tahun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 Kampung Babakan Baru, Desa Ragajaya, Kecamatan Bojonggede, Kabupaten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Bogor. </a:t>
            </a:r>
            <a:endParaRPr lang="en-ID" sz="1800" dirty="0"/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 hukum pidana atau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penal policy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 suatu ilmu maupun seni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bertujuan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memungkinkan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peraturan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positif</a:t>
            </a:r>
            <a:r>
              <a:rPr lang="id-ID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dirumuskan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baik,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peraturan hukum positif dalam hal ini adalah peraturan perundang-undangan hukum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 sebagai sarana penanggulangan kejahatan. Pencegahan dan penanggulangan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sarana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penal</a:t>
            </a:r>
            <a:r>
              <a:rPr lang="id-ID" sz="1800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policy</a:t>
            </a:r>
            <a:r>
              <a:rPr lang="id-ID" sz="1800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penal</a:t>
            </a:r>
            <a:r>
              <a:rPr lang="id-ID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enforcement</a:t>
            </a:r>
            <a:r>
              <a:rPr lang="id-ID" sz="1800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policy</a:t>
            </a:r>
            <a:r>
              <a:rPr lang="id-ID" sz="1800" i="1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fungsionalisasinya atau operasionalisasinya dapat dilakukan melalui beberapa tahap.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Tahapan tersebut, Tahap Formulasi, Tahap Aplikasi dan Tahap Eksekusi. 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9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56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RUMUSAN PERMASALAHAN</a:t>
            </a:r>
            <a:endParaRPr lang="en-ID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120" y="2036128"/>
            <a:ext cx="8117840" cy="3971925"/>
          </a:xfrm>
        </p:spPr>
        <p:txBody>
          <a:bodyPr>
            <a:normAutofit/>
          </a:bodyPr>
          <a:lstStyle/>
          <a:p>
            <a:pPr marL="0" marR="787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 latar belakang tersebut diatas, untuk itu rumusan permasalahan dalam</a:t>
            </a:r>
            <a:r>
              <a:rPr lang="id-ID" sz="2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Makalah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ini, adalah sebagai berikut :</a:t>
            </a:r>
            <a:endParaRPr lang="en-ID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7874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Bagaimana</a:t>
            </a:r>
            <a:r>
              <a:rPr lang="id-ID" sz="21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ruang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lingkup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tahapan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id-ID" sz="2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21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7874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Apakah Undang-Undang Nomor 23 Tahun 2002 telah bersesuaian pada tahap</a:t>
            </a:r>
            <a:r>
              <a:rPr lang="id-ID" sz="2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Formulasi pada kebijakan hukum pidana dalam Studi Kasus Tindak Pidana</a:t>
            </a:r>
            <a:r>
              <a:rPr lang="id-ID" sz="2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Kekerasan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id-ID" sz="21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anak</a:t>
            </a:r>
            <a:r>
              <a:rPr lang="id-ID" sz="21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 Bojonggede, Kabupaten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Bogor</a:t>
            </a:r>
            <a:r>
              <a:rPr lang="id-ID" sz="2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ID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8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5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RUANG LINGKUP DAN TAHAPAN KEBIJAKAN HUKUM PIDANA </a:t>
            </a:r>
            <a:endParaRPr lang="en-ID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6F1644-C526-74D9-43FD-17A03130A2A3}"/>
              </a:ext>
            </a:extLst>
          </p:cNvPr>
          <p:cNvSpPr/>
          <p:nvPr/>
        </p:nvSpPr>
        <p:spPr>
          <a:xfrm>
            <a:off x="1484060" y="2200916"/>
            <a:ext cx="4296630" cy="13255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2017F1-A7C5-1EB5-22F6-5E26EA0FC7E5}"/>
              </a:ext>
            </a:extLst>
          </p:cNvPr>
          <p:cNvSpPr/>
          <p:nvPr/>
        </p:nvSpPr>
        <p:spPr>
          <a:xfrm>
            <a:off x="6272571" y="2200916"/>
            <a:ext cx="4487917" cy="13255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2F6CA8-7FA1-469B-D145-DEA5DD26920C}"/>
              </a:ext>
            </a:extLst>
          </p:cNvPr>
          <p:cNvSpPr/>
          <p:nvPr/>
        </p:nvSpPr>
        <p:spPr>
          <a:xfrm>
            <a:off x="6278527" y="4011077"/>
            <a:ext cx="4481961" cy="13255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643A51-9A51-1517-2E29-81F155FF4930}"/>
              </a:ext>
            </a:extLst>
          </p:cNvPr>
          <p:cNvSpPr/>
          <p:nvPr/>
        </p:nvSpPr>
        <p:spPr>
          <a:xfrm>
            <a:off x="1484060" y="4011078"/>
            <a:ext cx="4296629" cy="13255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379B80-6391-AD16-DAEE-221704F4CCE6}"/>
              </a:ext>
            </a:extLst>
          </p:cNvPr>
          <p:cNvSpPr txBox="1"/>
          <p:nvPr/>
        </p:nvSpPr>
        <p:spPr>
          <a:xfrm>
            <a:off x="1238119" y="2693787"/>
            <a:ext cx="478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TAHAP FORMULASI / KEBIJAKAN LEGISLATIF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45F905-C5EC-2946-F6C4-E5AD9E30148F}"/>
              </a:ext>
            </a:extLst>
          </p:cNvPr>
          <p:cNvSpPr txBox="1"/>
          <p:nvPr/>
        </p:nvSpPr>
        <p:spPr>
          <a:xfrm>
            <a:off x="6438635" y="2693787"/>
            <a:ext cx="451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TAHAP APLIKASI / KEBIJAKAN YUDIKATIF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811F1F-7C36-A68A-9B80-3EA905687B78}"/>
              </a:ext>
            </a:extLst>
          </p:cNvPr>
          <p:cNvSpPr txBox="1"/>
          <p:nvPr/>
        </p:nvSpPr>
        <p:spPr>
          <a:xfrm>
            <a:off x="1587062" y="4550979"/>
            <a:ext cx="448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TAHAP EKSEKUSI / KEBIJAKAN EKSEKUTIF</a:t>
            </a:r>
          </a:p>
          <a:p>
            <a:endParaRPr lang="en-ID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D0BEDA-1D37-0D67-B9E5-2CB42A6BFD6C}"/>
              </a:ext>
            </a:extLst>
          </p:cNvPr>
          <p:cNvSpPr txBox="1"/>
          <p:nvPr/>
        </p:nvSpPr>
        <p:spPr>
          <a:xfrm>
            <a:off x="6433377" y="4429059"/>
            <a:ext cx="4166303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TAHAP EVALUASI</a:t>
            </a:r>
            <a:endParaRPr lang="en-ID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1542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760" y="9747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 FORMULASI </a:t>
            </a:r>
            <a:endParaRPr lang="en-ID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2036128"/>
            <a:ext cx="9804400" cy="4317365"/>
          </a:xfrm>
        </p:spPr>
        <p:txBody>
          <a:bodyPr>
            <a:normAutofit/>
          </a:bodyPr>
          <a:lstStyle/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 formulasi merupakan tahap penegakan hukum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abstacto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 badan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pembuat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undang-undang.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dikatakan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legislatif.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legislative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legislative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perencanaan atau program dari pembuat undang-undang mengenai apa yang 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 dalam menghadapi permasalahan tertentu dan bagaimana melakukan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melaksanakan sesuatu yang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 direncanakan atau diprogramkan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 legislasi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 hakikatnya adalah suatu usaha rasional mengenai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bagaimana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sebaiknya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undang-undang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dibuat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tercapainya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dicanangkan. 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8737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PERUMUSAN TINDAK PIDANA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CRIMINAL ACT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960" y="2442529"/>
            <a:ext cx="10251440" cy="3541711"/>
          </a:xfrm>
        </p:spPr>
        <p:txBody>
          <a:bodyPr>
            <a:normAutofit fontScale="92500" lnSpcReduction="20000"/>
          </a:bodyPr>
          <a:lstStyle/>
          <a:p>
            <a:pPr marL="0" marR="73660" indent="0" algn="just">
              <a:lnSpc>
                <a:spcPct val="150000"/>
              </a:lnSpc>
              <a:spcBef>
                <a:spcPts val="685"/>
              </a:spcBef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 pidana merupakan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 perbuatan yang pelakunya dapat dikenai hukum pidana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perumusan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seseorang.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dasarnya,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dapat melakukan tindak pidana adalah subjek hukum yang terdiri dari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orang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perorangan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alamiah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natuurlihke</a:t>
            </a:r>
            <a:r>
              <a:rPr lang="id-ID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korporasi.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 dalam tindak pidana termasuk kedalam unsur tindak pidana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criminal act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 yang dapat dikenai tindak pidana merupakan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dikategorikan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melawan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hukum.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melawan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memenuhi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delik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sebagaimana dirumuskan dalam undang-undang. Perbuatan tersebut 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berupa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berbuat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berbuat,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konteks</a:t>
            </a:r>
            <a:r>
              <a:rPr lang="id-ID" sz="18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melawan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merugikan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masyarakat,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 arti bahwa perbuatan tersebut bertentangan atau menghambat 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terlaksananya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tata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perkembangan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pergaulan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dianggap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 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adil.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7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960" y="1276667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PERUMUSAN PERTANGUNGJAWABAN PIDANA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CRIMINAL RESPONBILITY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960" y="2358390"/>
            <a:ext cx="10251440" cy="3541711"/>
          </a:xfrm>
        </p:spPr>
        <p:txBody>
          <a:bodyPr>
            <a:normAutofit/>
          </a:bodyPr>
          <a:lstStyle/>
          <a:p>
            <a:pPr marL="0" marR="73660" indent="0" algn="just">
              <a:lnSpc>
                <a:spcPct val="150000"/>
              </a:lnSpc>
              <a:spcBef>
                <a:spcPts val="1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buNone/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pidana,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terlebih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dahulu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ditentukan</a:t>
            </a:r>
            <a:r>
              <a:rPr lang="id-ID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apakah</a:t>
            </a:r>
            <a:r>
              <a:rPr lang="id-ID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terdakwa</a:t>
            </a:r>
            <a:r>
              <a:rPr lang="id-ID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id-ID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id-ID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id-ID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20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ataupun bukan merupakan tindak pidana. Hal ini berkaitan dengan apakah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 terdakwa dapat dipertangungjawabkan atau tidak. Tindak pidana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didasarkan pada asas legalitas sebagai dasar dari pertangungjawaban pidana.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Sedangkan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menentukan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pertangungjawaban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didasarkan</a:t>
            </a:r>
            <a:r>
              <a:rPr lang="id-ID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asas</a:t>
            </a:r>
            <a:r>
              <a:rPr lang="id-ID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kesalahan,</a:t>
            </a:r>
            <a:r>
              <a:rPr lang="id-ID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asas</a:t>
            </a:r>
            <a:r>
              <a:rPr lang="id-ID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culpabilitas</a:t>
            </a:r>
            <a:r>
              <a:rPr lang="id-ID" sz="2000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asas</a:t>
            </a:r>
            <a:r>
              <a:rPr lang="id-ID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geen</a:t>
            </a:r>
            <a:r>
              <a:rPr lang="id-ID" sz="2000" i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straf</a:t>
            </a:r>
            <a:r>
              <a:rPr lang="id-ID" sz="2000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zonder</a:t>
            </a:r>
            <a:r>
              <a:rPr lang="id-ID" sz="2000" i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schuld</a:t>
            </a:r>
            <a:r>
              <a:rPr lang="id-ID" sz="2000" i="1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keine strafe</a:t>
            </a:r>
            <a:r>
              <a:rPr lang="id-ID" sz="20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ohne</a:t>
            </a:r>
            <a:r>
              <a:rPr lang="id-ID" sz="20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schuld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366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6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C99D-85DF-67B8-426D-413C4669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534987"/>
            <a:ext cx="1025144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PERUMUSAN SANKSI PIDANA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SANCTION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n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88F9-5760-758E-FC1B-93AA1FF9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960" y="1860550"/>
            <a:ext cx="10170160" cy="4743450"/>
          </a:xfrm>
        </p:spPr>
        <p:txBody>
          <a:bodyPr>
            <a:normAutofit fontScale="92500" lnSpcReduction="20000"/>
          </a:bodyPr>
          <a:lstStyle/>
          <a:p>
            <a:pPr marL="0" marR="73025" indent="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Van Bemmelen menyatakan bahwa hukum pidana menentukan sanksi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 pelanggaran peraturan larangan. Sanksi itu pada prinsipnya terdiri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 penambahan penderitaan yang dilakukan dengan sengaja. Menurut Alf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Ross,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</a:t>
            </a:r>
            <a:r>
              <a:rPr lang="id-ID" sz="18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id-ID" sz="18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punishment</a:t>
            </a:r>
            <a:r>
              <a:rPr lang="id-ID" sz="18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penjatuhan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bertolak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syarat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 tujuan yaitu 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marR="73660" lvl="0" indent="-274638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1875155" algn="l"/>
              </a:tabLst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 ditujukan pada pengenaan penderitaan terhadap orang 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bersangkutan atau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punishment is aimed at inficing suffering upon</a:t>
            </a:r>
            <a:r>
              <a:rPr lang="id-ID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id-ID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 upon whom it is imposed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marR="73025" lvl="0" indent="-274638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1875155" algn="l"/>
              </a:tabLst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 merupakan suatu pernyataan pencelaan terhadap perbuatan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id-ID" sz="1800" i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punishment</a:t>
            </a:r>
            <a:r>
              <a:rPr lang="id-ID" sz="1800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</a:t>
            </a:r>
            <a:r>
              <a:rPr lang="id-ID" sz="18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id-ID" sz="1800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</a:t>
            </a:r>
            <a:r>
              <a:rPr lang="id-ID" sz="18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id-ID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disapproval</a:t>
            </a:r>
            <a:r>
              <a:rPr lang="id-ID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id-ID" sz="18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id-ID" sz="1800" i="1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action</a:t>
            </a:r>
            <a:r>
              <a:rPr lang="id-ID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whicth it is</a:t>
            </a:r>
            <a:r>
              <a:rPr lang="id-ID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imposed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Penjatuhan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dikenakan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 mereka yang melakukan tindak pidana dan mempunyai kesalahan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 penjatuhan pidana dapat dilakukan terhadap orang lain yang memiliki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hubungan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erat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orang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 atau dapat dinyatakan dalam teori atau doktrin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vicarious liability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Penerapan sanksi menurut Roeslan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Saleh,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bermaksud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menjaga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keamanan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orang-orang</a:t>
            </a:r>
            <a:r>
              <a:rPr lang="en-ID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sedikit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berbahaya,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5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1919</Words>
  <Application>Microsoft Office PowerPoint</Application>
  <PresentationFormat>Widescreen</PresentationFormat>
  <Paragraphs>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Office Theme</vt:lpstr>
      <vt:lpstr>    POLITIK KRIMINAL RUANG LINGKUP KEBIJAKAN HUKUM PIDANA STUDI KASUS TINDAK PIDANA KEKERASAN TERHADAP ANAK DI BOJONG GEDE KABUPATEN BOGOR   </vt:lpstr>
      <vt:lpstr>LATAR BELAKANG MASALAH</vt:lpstr>
      <vt:lpstr>LATAR BELAKANG MASALAH</vt:lpstr>
      <vt:lpstr>RUMUSAN PERMASALAHAN</vt:lpstr>
      <vt:lpstr>RUANG LINGKUP DAN TAHAPAN KEBIJAKAN HUKUM PIDANA </vt:lpstr>
      <vt:lpstr>TAHAP FORMULASI </vt:lpstr>
      <vt:lpstr>PERUMUSAN TINDAK PIDANA (CRIMINAL ACT) </vt:lpstr>
      <vt:lpstr>PERUMUSAN PERTANGUNGJAWABAN PIDANA (CRIMINAL RESPONBILITY) </vt:lpstr>
      <vt:lpstr>PERUMUSAN SANKSI PIDANA (SANCTION) </vt:lpstr>
      <vt:lpstr>TAHAP APLIKASI / KEBIJAKAN YUDIKATIF (YUDICIAL POLICY) </vt:lpstr>
      <vt:lpstr>TAHAP EKSEKUSI / KEBIJAKAN ADMINISTRATIF (EXECUTIF POLICY) </vt:lpstr>
      <vt:lpstr>TAHAP EVALUASI </vt:lpstr>
      <vt:lpstr>IMPLEMENTASI PENERAPAN KASUS</vt:lpstr>
      <vt:lpstr>IMPLEMENTASI PENERAPAN KASUS</vt:lpstr>
      <vt:lpstr>IMPLEMENTASI PENERAPAN KASUS</vt:lpstr>
      <vt:lpstr>IMPLEMENTASI PENERAPAN KASUS</vt:lpstr>
      <vt:lpstr>IMPLEMENTASI PENERAPAN KASUS</vt:lpstr>
      <vt:lpstr>KESIMPULAN</vt:lpstr>
      <vt:lpstr>SARAN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MAKALAH POLITIK KRIMINAL RUANG LINGKUP KEBIJAKAN HUKUM PIDANA STUDI KASUS TINDAK PIDANA KEKERASAN TERHADAP ANAK DI BOJONG GEDE KABUPATEN BOGOR   </dc:title>
  <dc:creator>Dewi Wahyuningsih</dc:creator>
  <cp:lastModifiedBy>Dewi Wahyuningsih</cp:lastModifiedBy>
  <cp:revision>13</cp:revision>
  <dcterms:created xsi:type="dcterms:W3CDTF">2022-06-26T09:28:54Z</dcterms:created>
  <dcterms:modified xsi:type="dcterms:W3CDTF">2022-07-01T07:49:35Z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