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57" r:id="rId3"/>
    <p:sldId id="258" r:id="rId4"/>
    <p:sldId id="259" r:id="rId5"/>
    <p:sldId id="260" r:id="rId6"/>
    <p:sldId id="261" r:id="rId7"/>
    <p:sldId id="262" r:id="rId8"/>
    <p:sldId id="263" r:id="rId9"/>
    <p:sldId id="281" r:id="rId10"/>
    <p:sldId id="282"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374B6F1-CAFC-42D7-8B60-377C7E1CAA8A}" type="doc">
      <dgm:prSet loTypeId="urn:microsoft.com/office/officeart/2005/8/layout/list1" loCatId="list" qsTypeId="urn:microsoft.com/office/officeart/2005/8/quickstyle/simple1" qsCatId="simple" csTypeId="urn:microsoft.com/office/officeart/2005/8/colors/accent2_1" csCatId="accent2" phldr="1"/>
      <dgm:spPr/>
      <dgm:t>
        <a:bodyPr/>
        <a:lstStyle/>
        <a:p>
          <a:endParaRPr lang="id-ID"/>
        </a:p>
      </dgm:t>
    </dgm:pt>
    <dgm:pt modelId="{6FBF9DB1-9FB8-4356-B126-478928BDD4F5}">
      <dgm:prSet phldrT="[Text]"/>
      <dgm:spPr/>
      <dgm:t>
        <a:bodyPr/>
        <a:lstStyle/>
        <a:p>
          <a:r>
            <a:rPr lang="id-ID" dirty="0" smtClean="0">
              <a:latin typeface="Aparajita" pitchFamily="34" charset="0"/>
              <a:cs typeface="Aparajita" pitchFamily="34" charset="0"/>
            </a:rPr>
            <a:t>Pengetahuan (kognitif)</a:t>
          </a:r>
          <a:endParaRPr lang="id-ID" dirty="0">
            <a:latin typeface="Aparajita" pitchFamily="34" charset="0"/>
            <a:cs typeface="Aparajita" pitchFamily="34" charset="0"/>
          </a:endParaRPr>
        </a:p>
      </dgm:t>
    </dgm:pt>
    <dgm:pt modelId="{F23492B8-1FF4-41BA-AA5B-EFF4685142BE}" type="parTrans" cxnId="{70A9B077-4E35-4A80-96B9-D8C71C72BD84}">
      <dgm:prSet/>
      <dgm:spPr/>
      <dgm:t>
        <a:bodyPr/>
        <a:lstStyle/>
        <a:p>
          <a:endParaRPr lang="id-ID"/>
        </a:p>
      </dgm:t>
    </dgm:pt>
    <dgm:pt modelId="{F3A8B7C7-BED5-4F9F-A6E4-625D6571D63C}" type="sibTrans" cxnId="{70A9B077-4E35-4A80-96B9-D8C71C72BD84}">
      <dgm:prSet/>
      <dgm:spPr/>
      <dgm:t>
        <a:bodyPr/>
        <a:lstStyle/>
        <a:p>
          <a:endParaRPr lang="id-ID"/>
        </a:p>
      </dgm:t>
    </dgm:pt>
    <dgm:pt modelId="{4FEDF16A-D0FC-4064-847A-F0E6BEA766AE}">
      <dgm:prSet phldrT="[Text]"/>
      <dgm:spPr/>
      <dgm:t>
        <a:bodyPr/>
        <a:lstStyle/>
        <a:p>
          <a:r>
            <a:rPr lang="id-ID" dirty="0" smtClean="0">
              <a:latin typeface="Aparajita" pitchFamily="34" charset="0"/>
              <a:cs typeface="Aparajita" pitchFamily="34" charset="0"/>
            </a:rPr>
            <a:t>Harapan</a:t>
          </a:r>
          <a:endParaRPr lang="id-ID" dirty="0">
            <a:latin typeface="Aparajita" pitchFamily="34" charset="0"/>
            <a:cs typeface="Aparajita" pitchFamily="34" charset="0"/>
          </a:endParaRPr>
        </a:p>
      </dgm:t>
    </dgm:pt>
    <dgm:pt modelId="{3F6330E4-C3B7-4FCD-9BC8-2E1C65DCA825}" type="parTrans" cxnId="{22353B6B-EB8C-4DF6-A89E-136726B703AE}">
      <dgm:prSet/>
      <dgm:spPr/>
      <dgm:t>
        <a:bodyPr/>
        <a:lstStyle/>
        <a:p>
          <a:endParaRPr lang="id-ID"/>
        </a:p>
      </dgm:t>
    </dgm:pt>
    <dgm:pt modelId="{36E933AC-D169-487F-A88E-A7438B3791E4}" type="sibTrans" cxnId="{22353B6B-EB8C-4DF6-A89E-136726B703AE}">
      <dgm:prSet/>
      <dgm:spPr/>
      <dgm:t>
        <a:bodyPr/>
        <a:lstStyle/>
        <a:p>
          <a:endParaRPr lang="id-ID"/>
        </a:p>
      </dgm:t>
    </dgm:pt>
    <dgm:pt modelId="{84D87C08-E8FB-45AA-AC9B-2D60E3CE75E6}">
      <dgm:prSet phldrT="[Text]"/>
      <dgm:spPr/>
      <dgm:t>
        <a:bodyPr/>
        <a:lstStyle/>
        <a:p>
          <a:r>
            <a:rPr lang="id-ID" dirty="0" smtClean="0">
              <a:latin typeface="Aparajita" pitchFamily="34" charset="0"/>
              <a:cs typeface="Aparajita" pitchFamily="34" charset="0"/>
            </a:rPr>
            <a:t>Penilaian</a:t>
          </a:r>
          <a:endParaRPr lang="id-ID" dirty="0">
            <a:latin typeface="Aparajita" pitchFamily="34" charset="0"/>
            <a:cs typeface="Aparajita" pitchFamily="34" charset="0"/>
          </a:endParaRPr>
        </a:p>
      </dgm:t>
    </dgm:pt>
    <dgm:pt modelId="{17C6155F-1D5B-478E-ABA8-63E7203A812E}" type="parTrans" cxnId="{4DC48969-7C66-479F-A294-6996B6FAB4E6}">
      <dgm:prSet/>
      <dgm:spPr/>
      <dgm:t>
        <a:bodyPr/>
        <a:lstStyle/>
        <a:p>
          <a:endParaRPr lang="id-ID"/>
        </a:p>
      </dgm:t>
    </dgm:pt>
    <dgm:pt modelId="{74A9DD8B-22B2-4C73-A126-4BCDAE60C903}" type="sibTrans" cxnId="{4DC48969-7C66-479F-A294-6996B6FAB4E6}">
      <dgm:prSet/>
      <dgm:spPr/>
      <dgm:t>
        <a:bodyPr/>
        <a:lstStyle/>
        <a:p>
          <a:endParaRPr lang="id-ID"/>
        </a:p>
      </dgm:t>
    </dgm:pt>
    <dgm:pt modelId="{E39A7E14-62AF-4BC5-9D69-2FD2B096DED0}" type="pres">
      <dgm:prSet presAssocID="{6374B6F1-CAFC-42D7-8B60-377C7E1CAA8A}" presName="linear" presStyleCnt="0">
        <dgm:presLayoutVars>
          <dgm:dir/>
          <dgm:animLvl val="lvl"/>
          <dgm:resizeHandles val="exact"/>
        </dgm:presLayoutVars>
      </dgm:prSet>
      <dgm:spPr/>
    </dgm:pt>
    <dgm:pt modelId="{6E95B3FD-4EFD-4250-B815-8EDDFBB2C4B1}" type="pres">
      <dgm:prSet presAssocID="{6FBF9DB1-9FB8-4356-B126-478928BDD4F5}" presName="parentLin" presStyleCnt="0"/>
      <dgm:spPr/>
    </dgm:pt>
    <dgm:pt modelId="{8A67E90E-1BCD-4242-A2AA-7914528A29DA}" type="pres">
      <dgm:prSet presAssocID="{6FBF9DB1-9FB8-4356-B126-478928BDD4F5}" presName="parentLeftMargin" presStyleLbl="node1" presStyleIdx="0" presStyleCnt="3"/>
      <dgm:spPr/>
    </dgm:pt>
    <dgm:pt modelId="{0DE96341-B3FC-49B9-9759-3137F469E7EB}" type="pres">
      <dgm:prSet presAssocID="{6FBF9DB1-9FB8-4356-B126-478928BDD4F5}" presName="parentText" presStyleLbl="node1" presStyleIdx="0" presStyleCnt="3">
        <dgm:presLayoutVars>
          <dgm:chMax val="0"/>
          <dgm:bulletEnabled val="1"/>
        </dgm:presLayoutVars>
      </dgm:prSet>
      <dgm:spPr/>
    </dgm:pt>
    <dgm:pt modelId="{EB6A9D6C-DCB4-4205-B1D2-5EA1B2652B12}" type="pres">
      <dgm:prSet presAssocID="{6FBF9DB1-9FB8-4356-B126-478928BDD4F5}" presName="negativeSpace" presStyleCnt="0"/>
      <dgm:spPr/>
    </dgm:pt>
    <dgm:pt modelId="{BAFAAD76-C9A0-47EC-A6C4-ACB2211A46ED}" type="pres">
      <dgm:prSet presAssocID="{6FBF9DB1-9FB8-4356-B126-478928BDD4F5}" presName="childText" presStyleLbl="conFgAcc1" presStyleIdx="0" presStyleCnt="3">
        <dgm:presLayoutVars>
          <dgm:bulletEnabled val="1"/>
        </dgm:presLayoutVars>
      </dgm:prSet>
      <dgm:spPr/>
    </dgm:pt>
    <dgm:pt modelId="{0520D868-3A95-42A1-B25E-34D247F0ADF4}" type="pres">
      <dgm:prSet presAssocID="{F3A8B7C7-BED5-4F9F-A6E4-625D6571D63C}" presName="spaceBetweenRectangles" presStyleCnt="0"/>
      <dgm:spPr/>
    </dgm:pt>
    <dgm:pt modelId="{78CA2447-234C-462A-B4BD-D0CCDCB094C9}" type="pres">
      <dgm:prSet presAssocID="{4FEDF16A-D0FC-4064-847A-F0E6BEA766AE}" presName="parentLin" presStyleCnt="0"/>
      <dgm:spPr/>
    </dgm:pt>
    <dgm:pt modelId="{40D94BA8-6D8A-4471-AB9C-52A73D401FB3}" type="pres">
      <dgm:prSet presAssocID="{4FEDF16A-D0FC-4064-847A-F0E6BEA766AE}" presName="parentLeftMargin" presStyleLbl="node1" presStyleIdx="0" presStyleCnt="3"/>
      <dgm:spPr/>
    </dgm:pt>
    <dgm:pt modelId="{70139979-59F6-47A4-9C5C-9731B4F3184E}" type="pres">
      <dgm:prSet presAssocID="{4FEDF16A-D0FC-4064-847A-F0E6BEA766AE}" presName="parentText" presStyleLbl="node1" presStyleIdx="1" presStyleCnt="3">
        <dgm:presLayoutVars>
          <dgm:chMax val="0"/>
          <dgm:bulletEnabled val="1"/>
        </dgm:presLayoutVars>
      </dgm:prSet>
      <dgm:spPr/>
      <dgm:t>
        <a:bodyPr/>
        <a:lstStyle/>
        <a:p>
          <a:endParaRPr lang="id-ID"/>
        </a:p>
      </dgm:t>
    </dgm:pt>
    <dgm:pt modelId="{F77B4C82-9AD6-47AF-A7E6-1A0F0D7ACD5D}" type="pres">
      <dgm:prSet presAssocID="{4FEDF16A-D0FC-4064-847A-F0E6BEA766AE}" presName="negativeSpace" presStyleCnt="0"/>
      <dgm:spPr/>
    </dgm:pt>
    <dgm:pt modelId="{37D50D33-A9C3-4720-B369-CD0AC4F464E0}" type="pres">
      <dgm:prSet presAssocID="{4FEDF16A-D0FC-4064-847A-F0E6BEA766AE}" presName="childText" presStyleLbl="conFgAcc1" presStyleIdx="1" presStyleCnt="3">
        <dgm:presLayoutVars>
          <dgm:bulletEnabled val="1"/>
        </dgm:presLayoutVars>
      </dgm:prSet>
      <dgm:spPr/>
    </dgm:pt>
    <dgm:pt modelId="{035FA2BC-F026-4FD5-A46C-E238F744AF00}" type="pres">
      <dgm:prSet presAssocID="{36E933AC-D169-487F-A88E-A7438B3791E4}" presName="spaceBetweenRectangles" presStyleCnt="0"/>
      <dgm:spPr/>
    </dgm:pt>
    <dgm:pt modelId="{DFA1BAD0-23B3-499C-B904-001152CC35FF}" type="pres">
      <dgm:prSet presAssocID="{84D87C08-E8FB-45AA-AC9B-2D60E3CE75E6}" presName="parentLin" presStyleCnt="0"/>
      <dgm:spPr/>
    </dgm:pt>
    <dgm:pt modelId="{750A24C2-B54D-40E7-8981-D6A69AA272BD}" type="pres">
      <dgm:prSet presAssocID="{84D87C08-E8FB-45AA-AC9B-2D60E3CE75E6}" presName="parentLeftMargin" presStyleLbl="node1" presStyleIdx="1" presStyleCnt="3"/>
      <dgm:spPr/>
    </dgm:pt>
    <dgm:pt modelId="{A5FD1DC8-087C-43FD-ABE1-718AF40246FE}" type="pres">
      <dgm:prSet presAssocID="{84D87C08-E8FB-45AA-AC9B-2D60E3CE75E6}" presName="parentText" presStyleLbl="node1" presStyleIdx="2" presStyleCnt="3">
        <dgm:presLayoutVars>
          <dgm:chMax val="0"/>
          <dgm:bulletEnabled val="1"/>
        </dgm:presLayoutVars>
      </dgm:prSet>
      <dgm:spPr/>
    </dgm:pt>
    <dgm:pt modelId="{A222E60D-6F69-4E56-ADB5-9DECC1BF89D3}" type="pres">
      <dgm:prSet presAssocID="{84D87C08-E8FB-45AA-AC9B-2D60E3CE75E6}" presName="negativeSpace" presStyleCnt="0"/>
      <dgm:spPr/>
    </dgm:pt>
    <dgm:pt modelId="{6F272444-347B-4637-8412-B75C59149F0E}" type="pres">
      <dgm:prSet presAssocID="{84D87C08-E8FB-45AA-AC9B-2D60E3CE75E6}" presName="childText" presStyleLbl="conFgAcc1" presStyleIdx="2" presStyleCnt="3">
        <dgm:presLayoutVars>
          <dgm:bulletEnabled val="1"/>
        </dgm:presLayoutVars>
      </dgm:prSet>
      <dgm:spPr/>
    </dgm:pt>
  </dgm:ptLst>
  <dgm:cxnLst>
    <dgm:cxn modelId="{4DC48969-7C66-479F-A294-6996B6FAB4E6}" srcId="{6374B6F1-CAFC-42D7-8B60-377C7E1CAA8A}" destId="{84D87C08-E8FB-45AA-AC9B-2D60E3CE75E6}" srcOrd="2" destOrd="0" parTransId="{17C6155F-1D5B-478E-ABA8-63E7203A812E}" sibTransId="{74A9DD8B-22B2-4C73-A126-4BCDAE60C903}"/>
    <dgm:cxn modelId="{E5F31151-7C28-4F87-80E1-E760D99F1A75}" type="presOf" srcId="{4FEDF16A-D0FC-4064-847A-F0E6BEA766AE}" destId="{70139979-59F6-47A4-9C5C-9731B4F3184E}" srcOrd="1" destOrd="0" presId="urn:microsoft.com/office/officeart/2005/8/layout/list1"/>
    <dgm:cxn modelId="{199304A2-0908-41F8-9914-E15162095738}" type="presOf" srcId="{6FBF9DB1-9FB8-4356-B126-478928BDD4F5}" destId="{8A67E90E-1BCD-4242-A2AA-7914528A29DA}" srcOrd="0" destOrd="0" presId="urn:microsoft.com/office/officeart/2005/8/layout/list1"/>
    <dgm:cxn modelId="{25D37D4E-EB38-47D0-AD35-B9BC12955FDE}" type="presOf" srcId="{84D87C08-E8FB-45AA-AC9B-2D60E3CE75E6}" destId="{A5FD1DC8-087C-43FD-ABE1-718AF40246FE}" srcOrd="1" destOrd="0" presId="urn:microsoft.com/office/officeart/2005/8/layout/list1"/>
    <dgm:cxn modelId="{9F8CB70E-CA8E-4D69-9F3B-04A4FE380670}" type="presOf" srcId="{6374B6F1-CAFC-42D7-8B60-377C7E1CAA8A}" destId="{E39A7E14-62AF-4BC5-9D69-2FD2B096DED0}" srcOrd="0" destOrd="0" presId="urn:microsoft.com/office/officeart/2005/8/layout/list1"/>
    <dgm:cxn modelId="{22353B6B-EB8C-4DF6-A89E-136726B703AE}" srcId="{6374B6F1-CAFC-42D7-8B60-377C7E1CAA8A}" destId="{4FEDF16A-D0FC-4064-847A-F0E6BEA766AE}" srcOrd="1" destOrd="0" parTransId="{3F6330E4-C3B7-4FCD-9BC8-2E1C65DCA825}" sibTransId="{36E933AC-D169-487F-A88E-A7438B3791E4}"/>
    <dgm:cxn modelId="{8FAAEF75-AFD8-4C02-B01A-459ADFF03DD8}" type="presOf" srcId="{6FBF9DB1-9FB8-4356-B126-478928BDD4F5}" destId="{0DE96341-B3FC-49B9-9759-3137F469E7EB}" srcOrd="1" destOrd="0" presId="urn:microsoft.com/office/officeart/2005/8/layout/list1"/>
    <dgm:cxn modelId="{0331E76C-AFA0-467C-9D56-DF4A5A3842ED}" type="presOf" srcId="{84D87C08-E8FB-45AA-AC9B-2D60E3CE75E6}" destId="{750A24C2-B54D-40E7-8981-D6A69AA272BD}" srcOrd="0" destOrd="0" presId="urn:microsoft.com/office/officeart/2005/8/layout/list1"/>
    <dgm:cxn modelId="{70A9B077-4E35-4A80-96B9-D8C71C72BD84}" srcId="{6374B6F1-CAFC-42D7-8B60-377C7E1CAA8A}" destId="{6FBF9DB1-9FB8-4356-B126-478928BDD4F5}" srcOrd="0" destOrd="0" parTransId="{F23492B8-1FF4-41BA-AA5B-EFF4685142BE}" sibTransId="{F3A8B7C7-BED5-4F9F-A6E4-625D6571D63C}"/>
    <dgm:cxn modelId="{405B20D5-AF8E-444D-B69C-BB6BB1779F47}" type="presOf" srcId="{4FEDF16A-D0FC-4064-847A-F0E6BEA766AE}" destId="{40D94BA8-6D8A-4471-AB9C-52A73D401FB3}" srcOrd="0" destOrd="0" presId="urn:microsoft.com/office/officeart/2005/8/layout/list1"/>
    <dgm:cxn modelId="{642E7E1B-0D52-465F-9B4A-232E4504D03E}" type="presParOf" srcId="{E39A7E14-62AF-4BC5-9D69-2FD2B096DED0}" destId="{6E95B3FD-4EFD-4250-B815-8EDDFBB2C4B1}" srcOrd="0" destOrd="0" presId="urn:microsoft.com/office/officeart/2005/8/layout/list1"/>
    <dgm:cxn modelId="{B397188E-EAB7-447E-AE4E-3F3D344A2E94}" type="presParOf" srcId="{6E95B3FD-4EFD-4250-B815-8EDDFBB2C4B1}" destId="{8A67E90E-1BCD-4242-A2AA-7914528A29DA}" srcOrd="0" destOrd="0" presId="urn:microsoft.com/office/officeart/2005/8/layout/list1"/>
    <dgm:cxn modelId="{970BCFA5-49CC-4D02-A905-FD0C313263C4}" type="presParOf" srcId="{6E95B3FD-4EFD-4250-B815-8EDDFBB2C4B1}" destId="{0DE96341-B3FC-49B9-9759-3137F469E7EB}" srcOrd="1" destOrd="0" presId="urn:microsoft.com/office/officeart/2005/8/layout/list1"/>
    <dgm:cxn modelId="{2972D27B-E38A-447A-8139-91EF4D9531C1}" type="presParOf" srcId="{E39A7E14-62AF-4BC5-9D69-2FD2B096DED0}" destId="{EB6A9D6C-DCB4-4205-B1D2-5EA1B2652B12}" srcOrd="1" destOrd="0" presId="urn:microsoft.com/office/officeart/2005/8/layout/list1"/>
    <dgm:cxn modelId="{0ED37E08-11B9-48A5-86C2-9CC238AEF48B}" type="presParOf" srcId="{E39A7E14-62AF-4BC5-9D69-2FD2B096DED0}" destId="{BAFAAD76-C9A0-47EC-A6C4-ACB2211A46ED}" srcOrd="2" destOrd="0" presId="urn:microsoft.com/office/officeart/2005/8/layout/list1"/>
    <dgm:cxn modelId="{1A117B2F-EFFD-4F9E-9B54-67AE2FAC3648}" type="presParOf" srcId="{E39A7E14-62AF-4BC5-9D69-2FD2B096DED0}" destId="{0520D868-3A95-42A1-B25E-34D247F0ADF4}" srcOrd="3" destOrd="0" presId="urn:microsoft.com/office/officeart/2005/8/layout/list1"/>
    <dgm:cxn modelId="{FB0B04A5-F9BC-4697-B53C-72DC2F90DA68}" type="presParOf" srcId="{E39A7E14-62AF-4BC5-9D69-2FD2B096DED0}" destId="{78CA2447-234C-462A-B4BD-D0CCDCB094C9}" srcOrd="4" destOrd="0" presId="urn:microsoft.com/office/officeart/2005/8/layout/list1"/>
    <dgm:cxn modelId="{261DAB5B-C829-47F5-9509-CED4F1805EE3}" type="presParOf" srcId="{78CA2447-234C-462A-B4BD-D0CCDCB094C9}" destId="{40D94BA8-6D8A-4471-AB9C-52A73D401FB3}" srcOrd="0" destOrd="0" presId="urn:microsoft.com/office/officeart/2005/8/layout/list1"/>
    <dgm:cxn modelId="{8A7ADE72-01FF-4DFC-ABAB-A689B1B5A2C4}" type="presParOf" srcId="{78CA2447-234C-462A-B4BD-D0CCDCB094C9}" destId="{70139979-59F6-47A4-9C5C-9731B4F3184E}" srcOrd="1" destOrd="0" presId="urn:microsoft.com/office/officeart/2005/8/layout/list1"/>
    <dgm:cxn modelId="{7A5E7243-CE06-4DBE-A687-D83EA9FB1031}" type="presParOf" srcId="{E39A7E14-62AF-4BC5-9D69-2FD2B096DED0}" destId="{F77B4C82-9AD6-47AF-A7E6-1A0F0D7ACD5D}" srcOrd="5" destOrd="0" presId="urn:microsoft.com/office/officeart/2005/8/layout/list1"/>
    <dgm:cxn modelId="{47D768D4-58DA-4E3A-972B-A9E49438E11E}" type="presParOf" srcId="{E39A7E14-62AF-4BC5-9D69-2FD2B096DED0}" destId="{37D50D33-A9C3-4720-B369-CD0AC4F464E0}" srcOrd="6" destOrd="0" presId="urn:microsoft.com/office/officeart/2005/8/layout/list1"/>
    <dgm:cxn modelId="{70B44C6E-0F3D-4993-B9FE-2925E8939F0B}" type="presParOf" srcId="{E39A7E14-62AF-4BC5-9D69-2FD2B096DED0}" destId="{035FA2BC-F026-4FD5-A46C-E238F744AF00}" srcOrd="7" destOrd="0" presId="urn:microsoft.com/office/officeart/2005/8/layout/list1"/>
    <dgm:cxn modelId="{88EE7228-3341-45BD-A9E0-811FC95E4E9E}" type="presParOf" srcId="{E39A7E14-62AF-4BC5-9D69-2FD2B096DED0}" destId="{DFA1BAD0-23B3-499C-B904-001152CC35FF}" srcOrd="8" destOrd="0" presId="urn:microsoft.com/office/officeart/2005/8/layout/list1"/>
    <dgm:cxn modelId="{9DB3F1B8-207A-4FF3-A9D6-6A17F3CE80D5}" type="presParOf" srcId="{DFA1BAD0-23B3-499C-B904-001152CC35FF}" destId="{750A24C2-B54D-40E7-8981-D6A69AA272BD}" srcOrd="0" destOrd="0" presId="urn:microsoft.com/office/officeart/2005/8/layout/list1"/>
    <dgm:cxn modelId="{3EEB27D6-2FDD-479E-9357-E718367B9928}" type="presParOf" srcId="{DFA1BAD0-23B3-499C-B904-001152CC35FF}" destId="{A5FD1DC8-087C-43FD-ABE1-718AF40246FE}" srcOrd="1" destOrd="0" presId="urn:microsoft.com/office/officeart/2005/8/layout/list1"/>
    <dgm:cxn modelId="{1FCF39D8-3067-4FE5-B613-8165C6172EE5}" type="presParOf" srcId="{E39A7E14-62AF-4BC5-9D69-2FD2B096DED0}" destId="{A222E60D-6F69-4E56-ADB5-9DECC1BF89D3}" srcOrd="9" destOrd="0" presId="urn:microsoft.com/office/officeart/2005/8/layout/list1"/>
    <dgm:cxn modelId="{E83E4692-0AF0-4579-8BB9-43BA69BA2B9E}" type="presParOf" srcId="{E39A7E14-62AF-4BC5-9D69-2FD2B096DED0}" destId="{6F272444-347B-4637-8412-B75C59149F0E}" srcOrd="10" destOrd="0" presId="urn:microsoft.com/office/officeart/2005/8/layout/list1"/>
  </dgm:cxnLst>
  <dgm:bg/>
  <dgm:whole/>
</dgm:dataModel>
</file>

<file path=ppt/diagrams/data2.xml><?xml version="1.0" encoding="utf-8"?>
<dgm:dataModel xmlns:dgm="http://schemas.openxmlformats.org/drawingml/2006/diagram" xmlns:a="http://schemas.openxmlformats.org/drawingml/2006/main">
  <dgm:ptLst>
    <dgm:pt modelId="{1DA8B337-E0D6-4C07-88FF-D1F3F3B616D0}" type="doc">
      <dgm:prSet loTypeId="urn:microsoft.com/office/officeart/2005/8/layout/list1" loCatId="list" qsTypeId="urn:microsoft.com/office/officeart/2005/8/quickstyle/simple1" qsCatId="simple" csTypeId="urn:microsoft.com/office/officeart/2005/8/colors/accent2_1" csCatId="accent2" phldr="1"/>
      <dgm:spPr/>
      <dgm:t>
        <a:bodyPr/>
        <a:lstStyle/>
        <a:p>
          <a:endParaRPr lang="id-ID"/>
        </a:p>
      </dgm:t>
    </dgm:pt>
    <dgm:pt modelId="{29D424E9-D373-4E34-A867-9F61399C9172}">
      <dgm:prSet phldrT="[Text]"/>
      <dgm:spPr/>
      <dgm:t>
        <a:bodyPr/>
        <a:lstStyle/>
        <a:p>
          <a:r>
            <a:rPr lang="id-ID" dirty="0" smtClean="0">
              <a:latin typeface="Aparajita" pitchFamily="34" charset="0"/>
              <a:cs typeface="Aparajita" pitchFamily="34" charset="0"/>
            </a:rPr>
            <a:t>Konsep Diri Negatif</a:t>
          </a:r>
          <a:endParaRPr lang="id-ID" dirty="0">
            <a:latin typeface="Aparajita" pitchFamily="34" charset="0"/>
            <a:cs typeface="Aparajita" pitchFamily="34" charset="0"/>
          </a:endParaRPr>
        </a:p>
      </dgm:t>
    </dgm:pt>
    <dgm:pt modelId="{BA080283-D982-465B-A1E4-0EE2338955BF}" type="parTrans" cxnId="{55DA59E8-03F5-4785-8B19-52A7841E159F}">
      <dgm:prSet/>
      <dgm:spPr/>
      <dgm:t>
        <a:bodyPr/>
        <a:lstStyle/>
        <a:p>
          <a:endParaRPr lang="id-ID"/>
        </a:p>
      </dgm:t>
    </dgm:pt>
    <dgm:pt modelId="{22D01630-E4A1-4C3A-A282-50F2C727E93F}" type="sibTrans" cxnId="{55DA59E8-03F5-4785-8B19-52A7841E159F}">
      <dgm:prSet/>
      <dgm:spPr/>
      <dgm:t>
        <a:bodyPr/>
        <a:lstStyle/>
        <a:p>
          <a:endParaRPr lang="id-ID"/>
        </a:p>
      </dgm:t>
    </dgm:pt>
    <dgm:pt modelId="{06747A7C-09D5-44C8-99E1-B8DD30A52CD8}">
      <dgm:prSet phldrT="[Text]"/>
      <dgm:spPr/>
      <dgm:t>
        <a:bodyPr/>
        <a:lstStyle/>
        <a:p>
          <a:r>
            <a:rPr lang="id-ID" dirty="0" smtClean="0">
              <a:latin typeface="Aparajita" pitchFamily="34" charset="0"/>
              <a:cs typeface="Aparajita" pitchFamily="34" charset="0"/>
            </a:rPr>
            <a:t>Konsep Diri Positif</a:t>
          </a:r>
          <a:endParaRPr lang="id-ID" dirty="0">
            <a:latin typeface="Aparajita" pitchFamily="34" charset="0"/>
            <a:cs typeface="Aparajita" pitchFamily="34" charset="0"/>
          </a:endParaRPr>
        </a:p>
      </dgm:t>
    </dgm:pt>
    <dgm:pt modelId="{B898B5CD-D45D-4354-9851-15B4A5A87346}" type="parTrans" cxnId="{B6DDB1A5-3FDC-4F23-9CD3-5AF3235A16DB}">
      <dgm:prSet/>
      <dgm:spPr/>
      <dgm:t>
        <a:bodyPr/>
        <a:lstStyle/>
        <a:p>
          <a:endParaRPr lang="id-ID"/>
        </a:p>
      </dgm:t>
    </dgm:pt>
    <dgm:pt modelId="{81BBF049-2E33-40BE-8E04-DAB568073C22}" type="sibTrans" cxnId="{B6DDB1A5-3FDC-4F23-9CD3-5AF3235A16DB}">
      <dgm:prSet/>
      <dgm:spPr/>
      <dgm:t>
        <a:bodyPr/>
        <a:lstStyle/>
        <a:p>
          <a:endParaRPr lang="id-ID"/>
        </a:p>
      </dgm:t>
    </dgm:pt>
    <dgm:pt modelId="{9698605C-ABCB-4BB6-B725-5DF88715D604}" type="pres">
      <dgm:prSet presAssocID="{1DA8B337-E0D6-4C07-88FF-D1F3F3B616D0}" presName="linear" presStyleCnt="0">
        <dgm:presLayoutVars>
          <dgm:dir/>
          <dgm:animLvl val="lvl"/>
          <dgm:resizeHandles val="exact"/>
        </dgm:presLayoutVars>
      </dgm:prSet>
      <dgm:spPr/>
    </dgm:pt>
    <dgm:pt modelId="{D67E40C2-6839-4792-8D53-DD9583158604}" type="pres">
      <dgm:prSet presAssocID="{29D424E9-D373-4E34-A867-9F61399C9172}" presName="parentLin" presStyleCnt="0"/>
      <dgm:spPr/>
    </dgm:pt>
    <dgm:pt modelId="{02E660EC-C433-4F37-81F7-938A8A89B26C}" type="pres">
      <dgm:prSet presAssocID="{29D424E9-D373-4E34-A867-9F61399C9172}" presName="parentLeftMargin" presStyleLbl="node1" presStyleIdx="0" presStyleCnt="2"/>
      <dgm:spPr/>
    </dgm:pt>
    <dgm:pt modelId="{5F48BB4B-E907-4956-8E7F-B1C27F99A4D5}" type="pres">
      <dgm:prSet presAssocID="{29D424E9-D373-4E34-A867-9F61399C9172}" presName="parentText" presStyleLbl="node1" presStyleIdx="0" presStyleCnt="2">
        <dgm:presLayoutVars>
          <dgm:chMax val="0"/>
          <dgm:bulletEnabled val="1"/>
        </dgm:presLayoutVars>
      </dgm:prSet>
      <dgm:spPr/>
    </dgm:pt>
    <dgm:pt modelId="{2DECCAB0-B2B5-4715-801C-085225F01459}" type="pres">
      <dgm:prSet presAssocID="{29D424E9-D373-4E34-A867-9F61399C9172}" presName="negativeSpace" presStyleCnt="0"/>
      <dgm:spPr/>
    </dgm:pt>
    <dgm:pt modelId="{8DB31FA8-4A9E-4A0F-8D07-FB866FF5358B}" type="pres">
      <dgm:prSet presAssocID="{29D424E9-D373-4E34-A867-9F61399C9172}" presName="childText" presStyleLbl="conFgAcc1" presStyleIdx="0" presStyleCnt="2">
        <dgm:presLayoutVars>
          <dgm:bulletEnabled val="1"/>
        </dgm:presLayoutVars>
      </dgm:prSet>
      <dgm:spPr/>
    </dgm:pt>
    <dgm:pt modelId="{522BF8E2-4383-480F-ACC3-59CCF8A35A6D}" type="pres">
      <dgm:prSet presAssocID="{22D01630-E4A1-4C3A-A282-50F2C727E93F}" presName="spaceBetweenRectangles" presStyleCnt="0"/>
      <dgm:spPr/>
    </dgm:pt>
    <dgm:pt modelId="{131BAAEE-8F68-4B05-9918-12F2A7CC4332}" type="pres">
      <dgm:prSet presAssocID="{06747A7C-09D5-44C8-99E1-B8DD30A52CD8}" presName="parentLin" presStyleCnt="0"/>
      <dgm:spPr/>
    </dgm:pt>
    <dgm:pt modelId="{94AE6BD6-5D88-45BD-803E-9ED56D3FE3CA}" type="pres">
      <dgm:prSet presAssocID="{06747A7C-09D5-44C8-99E1-B8DD30A52CD8}" presName="parentLeftMargin" presStyleLbl="node1" presStyleIdx="0" presStyleCnt="2"/>
      <dgm:spPr/>
    </dgm:pt>
    <dgm:pt modelId="{DBF35290-992D-473A-B30A-E32907B4D530}" type="pres">
      <dgm:prSet presAssocID="{06747A7C-09D5-44C8-99E1-B8DD30A52CD8}" presName="parentText" presStyleLbl="node1" presStyleIdx="1" presStyleCnt="2">
        <dgm:presLayoutVars>
          <dgm:chMax val="0"/>
          <dgm:bulletEnabled val="1"/>
        </dgm:presLayoutVars>
      </dgm:prSet>
      <dgm:spPr/>
      <dgm:t>
        <a:bodyPr/>
        <a:lstStyle/>
        <a:p>
          <a:endParaRPr lang="id-ID"/>
        </a:p>
      </dgm:t>
    </dgm:pt>
    <dgm:pt modelId="{C56FDB3E-3A37-41E6-A1AF-A16E1F25266E}" type="pres">
      <dgm:prSet presAssocID="{06747A7C-09D5-44C8-99E1-B8DD30A52CD8}" presName="negativeSpace" presStyleCnt="0"/>
      <dgm:spPr/>
    </dgm:pt>
    <dgm:pt modelId="{6E08257B-8B80-4430-8040-9BBABF3D70F4}" type="pres">
      <dgm:prSet presAssocID="{06747A7C-09D5-44C8-99E1-B8DD30A52CD8}" presName="childText" presStyleLbl="conFgAcc1" presStyleIdx="1" presStyleCnt="2">
        <dgm:presLayoutVars>
          <dgm:bulletEnabled val="1"/>
        </dgm:presLayoutVars>
      </dgm:prSet>
      <dgm:spPr/>
    </dgm:pt>
  </dgm:ptLst>
  <dgm:cxnLst>
    <dgm:cxn modelId="{EE929951-B83D-4DE4-93EB-900BB269E66E}" type="presOf" srcId="{1DA8B337-E0D6-4C07-88FF-D1F3F3B616D0}" destId="{9698605C-ABCB-4BB6-B725-5DF88715D604}" srcOrd="0" destOrd="0" presId="urn:microsoft.com/office/officeart/2005/8/layout/list1"/>
    <dgm:cxn modelId="{92A652B7-16F0-4AEE-9B2F-A2F6CB14FBA7}" type="presOf" srcId="{29D424E9-D373-4E34-A867-9F61399C9172}" destId="{5F48BB4B-E907-4956-8E7F-B1C27F99A4D5}" srcOrd="1" destOrd="0" presId="urn:microsoft.com/office/officeart/2005/8/layout/list1"/>
    <dgm:cxn modelId="{4DA2CB2C-C94D-4D60-84DC-276EA67E35FE}" type="presOf" srcId="{06747A7C-09D5-44C8-99E1-B8DD30A52CD8}" destId="{94AE6BD6-5D88-45BD-803E-9ED56D3FE3CA}" srcOrd="0" destOrd="0" presId="urn:microsoft.com/office/officeart/2005/8/layout/list1"/>
    <dgm:cxn modelId="{EA06BE96-B67D-4969-9D2B-6A329A0B688C}" type="presOf" srcId="{06747A7C-09D5-44C8-99E1-B8DD30A52CD8}" destId="{DBF35290-992D-473A-B30A-E32907B4D530}" srcOrd="1" destOrd="0" presId="urn:microsoft.com/office/officeart/2005/8/layout/list1"/>
    <dgm:cxn modelId="{B6DDB1A5-3FDC-4F23-9CD3-5AF3235A16DB}" srcId="{1DA8B337-E0D6-4C07-88FF-D1F3F3B616D0}" destId="{06747A7C-09D5-44C8-99E1-B8DD30A52CD8}" srcOrd="1" destOrd="0" parTransId="{B898B5CD-D45D-4354-9851-15B4A5A87346}" sibTransId="{81BBF049-2E33-40BE-8E04-DAB568073C22}"/>
    <dgm:cxn modelId="{55DA59E8-03F5-4785-8B19-52A7841E159F}" srcId="{1DA8B337-E0D6-4C07-88FF-D1F3F3B616D0}" destId="{29D424E9-D373-4E34-A867-9F61399C9172}" srcOrd="0" destOrd="0" parTransId="{BA080283-D982-465B-A1E4-0EE2338955BF}" sibTransId="{22D01630-E4A1-4C3A-A282-50F2C727E93F}"/>
    <dgm:cxn modelId="{38C9CF7F-124B-4A90-9E15-31DE0B465B74}" type="presOf" srcId="{29D424E9-D373-4E34-A867-9F61399C9172}" destId="{02E660EC-C433-4F37-81F7-938A8A89B26C}" srcOrd="0" destOrd="0" presId="urn:microsoft.com/office/officeart/2005/8/layout/list1"/>
    <dgm:cxn modelId="{3826BA8F-C64A-4403-9B1B-8F3E784478B8}" type="presParOf" srcId="{9698605C-ABCB-4BB6-B725-5DF88715D604}" destId="{D67E40C2-6839-4792-8D53-DD9583158604}" srcOrd="0" destOrd="0" presId="urn:microsoft.com/office/officeart/2005/8/layout/list1"/>
    <dgm:cxn modelId="{C9D4B4AE-6A11-4B2F-81BD-94338B49A1A2}" type="presParOf" srcId="{D67E40C2-6839-4792-8D53-DD9583158604}" destId="{02E660EC-C433-4F37-81F7-938A8A89B26C}" srcOrd="0" destOrd="0" presId="urn:microsoft.com/office/officeart/2005/8/layout/list1"/>
    <dgm:cxn modelId="{4DF41050-BE2B-4FD5-8F3A-C54E63372E2B}" type="presParOf" srcId="{D67E40C2-6839-4792-8D53-DD9583158604}" destId="{5F48BB4B-E907-4956-8E7F-B1C27F99A4D5}" srcOrd="1" destOrd="0" presId="urn:microsoft.com/office/officeart/2005/8/layout/list1"/>
    <dgm:cxn modelId="{2E9855B0-69B9-4159-83F2-8F9FEFC6A8E8}" type="presParOf" srcId="{9698605C-ABCB-4BB6-B725-5DF88715D604}" destId="{2DECCAB0-B2B5-4715-801C-085225F01459}" srcOrd="1" destOrd="0" presId="urn:microsoft.com/office/officeart/2005/8/layout/list1"/>
    <dgm:cxn modelId="{0486ADB8-A48A-4D95-81F2-F4642BF54752}" type="presParOf" srcId="{9698605C-ABCB-4BB6-B725-5DF88715D604}" destId="{8DB31FA8-4A9E-4A0F-8D07-FB866FF5358B}" srcOrd="2" destOrd="0" presId="urn:microsoft.com/office/officeart/2005/8/layout/list1"/>
    <dgm:cxn modelId="{A947D494-3115-4D11-A185-633BD7E331EF}" type="presParOf" srcId="{9698605C-ABCB-4BB6-B725-5DF88715D604}" destId="{522BF8E2-4383-480F-ACC3-59CCF8A35A6D}" srcOrd="3" destOrd="0" presId="urn:microsoft.com/office/officeart/2005/8/layout/list1"/>
    <dgm:cxn modelId="{3EABAE2E-9226-42D8-8323-3CB1AE7B602E}" type="presParOf" srcId="{9698605C-ABCB-4BB6-B725-5DF88715D604}" destId="{131BAAEE-8F68-4B05-9918-12F2A7CC4332}" srcOrd="4" destOrd="0" presId="urn:microsoft.com/office/officeart/2005/8/layout/list1"/>
    <dgm:cxn modelId="{1544137E-58CE-4F0C-9659-D2DA6693654A}" type="presParOf" srcId="{131BAAEE-8F68-4B05-9918-12F2A7CC4332}" destId="{94AE6BD6-5D88-45BD-803E-9ED56D3FE3CA}" srcOrd="0" destOrd="0" presId="urn:microsoft.com/office/officeart/2005/8/layout/list1"/>
    <dgm:cxn modelId="{F368F7C2-4060-413A-873A-B424FE1DF9C3}" type="presParOf" srcId="{131BAAEE-8F68-4B05-9918-12F2A7CC4332}" destId="{DBF35290-992D-473A-B30A-E32907B4D530}" srcOrd="1" destOrd="0" presId="urn:microsoft.com/office/officeart/2005/8/layout/list1"/>
    <dgm:cxn modelId="{D6F70AE8-13CF-42DD-8EFD-4C4616553DF1}" type="presParOf" srcId="{9698605C-ABCB-4BB6-B725-5DF88715D604}" destId="{C56FDB3E-3A37-41E6-A1AF-A16E1F25266E}" srcOrd="5" destOrd="0" presId="urn:microsoft.com/office/officeart/2005/8/layout/list1"/>
    <dgm:cxn modelId="{40E9CCBC-A8E3-4C38-9C7C-1B55DD0AB8F8}" type="presParOf" srcId="{9698605C-ABCB-4BB6-B725-5DF88715D604}" destId="{6E08257B-8B80-4430-8040-9BBABF3D70F4}" srcOrd="6" destOrd="0" presId="urn:microsoft.com/office/officeart/2005/8/layout/list1"/>
  </dgm:cxnLst>
  <dgm:bg/>
  <dgm:whole/>
</dgm:dataModel>
</file>

<file path=ppt/diagrams/data3.xml><?xml version="1.0" encoding="utf-8"?>
<dgm:dataModel xmlns:dgm="http://schemas.openxmlformats.org/drawingml/2006/diagram" xmlns:a="http://schemas.openxmlformats.org/drawingml/2006/main">
  <dgm:ptLst>
    <dgm:pt modelId="{D7ABDB06-B844-4319-863C-D001710D6A0A}" type="doc">
      <dgm:prSet loTypeId="urn:microsoft.com/office/officeart/2005/8/layout/list1" loCatId="list" qsTypeId="urn:microsoft.com/office/officeart/2005/8/quickstyle/simple1" qsCatId="simple" csTypeId="urn:microsoft.com/office/officeart/2005/8/colors/accent2_1" csCatId="accent2" phldr="1"/>
      <dgm:spPr/>
      <dgm:t>
        <a:bodyPr/>
        <a:lstStyle/>
        <a:p>
          <a:endParaRPr lang="id-ID"/>
        </a:p>
      </dgm:t>
    </dgm:pt>
    <dgm:pt modelId="{08CE7869-F7B4-4577-B095-C1BF5023B6E8}">
      <dgm:prSet phldrT="[Text]"/>
      <dgm:spPr/>
      <dgm:t>
        <a:bodyPr/>
        <a:lstStyle/>
        <a:p>
          <a:r>
            <a:rPr lang="id-ID" dirty="0" smtClean="0"/>
            <a:t>Keadaan Fisik</a:t>
          </a:r>
          <a:endParaRPr lang="id-ID" dirty="0"/>
        </a:p>
      </dgm:t>
    </dgm:pt>
    <dgm:pt modelId="{1D40F67D-2B04-44C3-B779-64C7F2EE7E4E}" type="parTrans" cxnId="{A8D4109D-35E7-4ABA-960C-84A2CB954BF9}">
      <dgm:prSet/>
      <dgm:spPr/>
      <dgm:t>
        <a:bodyPr/>
        <a:lstStyle/>
        <a:p>
          <a:endParaRPr lang="id-ID"/>
        </a:p>
      </dgm:t>
    </dgm:pt>
    <dgm:pt modelId="{A89E5180-E2E0-4E0D-AC60-A7F09613157B}" type="sibTrans" cxnId="{A8D4109D-35E7-4ABA-960C-84A2CB954BF9}">
      <dgm:prSet/>
      <dgm:spPr/>
      <dgm:t>
        <a:bodyPr/>
        <a:lstStyle/>
        <a:p>
          <a:endParaRPr lang="id-ID"/>
        </a:p>
      </dgm:t>
    </dgm:pt>
    <dgm:pt modelId="{969086F2-F686-4E0C-87B6-F317F1949C0A}">
      <dgm:prSet phldrT="[Text]"/>
      <dgm:spPr/>
      <dgm:t>
        <a:bodyPr/>
        <a:lstStyle/>
        <a:p>
          <a:r>
            <a:rPr lang="id-ID" dirty="0" smtClean="0"/>
            <a:t>Sikap-Sikap Orang di Lingkungan Sekitarnya</a:t>
          </a:r>
          <a:endParaRPr lang="id-ID" dirty="0"/>
        </a:p>
      </dgm:t>
    </dgm:pt>
    <dgm:pt modelId="{BFDA8C4C-B0FF-4F1D-B717-8BE7D4FE6CAC}" type="parTrans" cxnId="{ADB2CE46-5D03-4420-9CAF-1DDA084290CA}">
      <dgm:prSet/>
      <dgm:spPr/>
      <dgm:t>
        <a:bodyPr/>
        <a:lstStyle/>
        <a:p>
          <a:endParaRPr lang="id-ID"/>
        </a:p>
      </dgm:t>
    </dgm:pt>
    <dgm:pt modelId="{D8632718-253B-47BC-AD06-7CC1415DEA65}" type="sibTrans" cxnId="{ADB2CE46-5D03-4420-9CAF-1DDA084290CA}">
      <dgm:prSet/>
      <dgm:spPr/>
      <dgm:t>
        <a:bodyPr/>
        <a:lstStyle/>
        <a:p>
          <a:endParaRPr lang="id-ID"/>
        </a:p>
      </dgm:t>
    </dgm:pt>
    <dgm:pt modelId="{F2A481B8-028C-4089-BA25-3C166BCDB380}">
      <dgm:prSet phldrT="[Text]"/>
      <dgm:spPr/>
      <dgm:t>
        <a:bodyPr/>
        <a:lstStyle/>
        <a:p>
          <a:r>
            <a:rPr lang="id-ID" dirty="0" smtClean="0"/>
            <a:t>Figur-Figur Bermakna</a:t>
          </a:r>
          <a:endParaRPr lang="id-ID" dirty="0"/>
        </a:p>
      </dgm:t>
    </dgm:pt>
    <dgm:pt modelId="{E9748FBB-0983-4CA0-A1C1-486EE79D8EB6}" type="parTrans" cxnId="{2E07A036-2946-48E7-A533-85732636E742}">
      <dgm:prSet/>
      <dgm:spPr/>
      <dgm:t>
        <a:bodyPr/>
        <a:lstStyle/>
        <a:p>
          <a:endParaRPr lang="id-ID"/>
        </a:p>
      </dgm:t>
    </dgm:pt>
    <dgm:pt modelId="{3F5AF8AD-3DB2-412C-A39A-7A79A8020237}" type="sibTrans" cxnId="{2E07A036-2946-48E7-A533-85732636E742}">
      <dgm:prSet/>
      <dgm:spPr/>
      <dgm:t>
        <a:bodyPr/>
        <a:lstStyle/>
        <a:p>
          <a:endParaRPr lang="id-ID"/>
        </a:p>
      </dgm:t>
    </dgm:pt>
    <dgm:pt modelId="{10201EDB-47EE-48D7-92F4-826E4888A6FA}">
      <dgm:prSet/>
      <dgm:spPr/>
      <dgm:t>
        <a:bodyPr/>
        <a:lstStyle/>
        <a:p>
          <a:r>
            <a:rPr lang="id-ID" dirty="0" smtClean="0"/>
            <a:t>Peran Seksual</a:t>
          </a:r>
          <a:endParaRPr lang="id-ID" dirty="0"/>
        </a:p>
      </dgm:t>
    </dgm:pt>
    <dgm:pt modelId="{CE6A67A6-751A-46A5-92A7-E3B2122C83D6}" type="parTrans" cxnId="{10869959-5C68-4E9A-841F-27C197931AA5}">
      <dgm:prSet/>
      <dgm:spPr/>
    </dgm:pt>
    <dgm:pt modelId="{5D57B2C0-FB88-4025-AE31-B6C54D8D41A9}" type="sibTrans" cxnId="{10869959-5C68-4E9A-841F-27C197931AA5}">
      <dgm:prSet/>
      <dgm:spPr/>
    </dgm:pt>
    <dgm:pt modelId="{0A6363E4-886B-4163-BA99-53F3AEF8FE14}">
      <dgm:prSet/>
      <dgm:spPr/>
      <dgm:t>
        <a:bodyPr/>
        <a:lstStyle/>
        <a:p>
          <a:r>
            <a:rPr lang="id-ID" dirty="0" smtClean="0"/>
            <a:t>Usia</a:t>
          </a:r>
          <a:endParaRPr lang="id-ID" dirty="0"/>
        </a:p>
      </dgm:t>
    </dgm:pt>
    <dgm:pt modelId="{C81AB797-F2FA-478D-A396-1A85011A482E}" type="parTrans" cxnId="{FB76975F-3AA4-4987-8CCC-B1B0C5D71BA9}">
      <dgm:prSet/>
      <dgm:spPr/>
    </dgm:pt>
    <dgm:pt modelId="{DFAB61AB-0A21-4D42-83BA-6E657DA91184}" type="sibTrans" cxnId="{FB76975F-3AA4-4987-8CCC-B1B0C5D71BA9}">
      <dgm:prSet/>
      <dgm:spPr/>
    </dgm:pt>
    <dgm:pt modelId="{14AA78C2-B42E-4884-85CF-2F79733ACCF1}" type="pres">
      <dgm:prSet presAssocID="{D7ABDB06-B844-4319-863C-D001710D6A0A}" presName="linear" presStyleCnt="0">
        <dgm:presLayoutVars>
          <dgm:dir/>
          <dgm:animLvl val="lvl"/>
          <dgm:resizeHandles val="exact"/>
        </dgm:presLayoutVars>
      </dgm:prSet>
      <dgm:spPr/>
    </dgm:pt>
    <dgm:pt modelId="{E89D4E74-F4BC-4A5D-93F9-921E5CD40A70}" type="pres">
      <dgm:prSet presAssocID="{0A6363E4-886B-4163-BA99-53F3AEF8FE14}" presName="parentLin" presStyleCnt="0"/>
      <dgm:spPr/>
    </dgm:pt>
    <dgm:pt modelId="{B558A8F8-581E-46D4-AE59-A61D22860862}" type="pres">
      <dgm:prSet presAssocID="{0A6363E4-886B-4163-BA99-53F3AEF8FE14}" presName="parentLeftMargin" presStyleLbl="node1" presStyleIdx="0" presStyleCnt="5"/>
      <dgm:spPr/>
    </dgm:pt>
    <dgm:pt modelId="{A6380544-4189-43EA-B912-CD2A1146F2A6}" type="pres">
      <dgm:prSet presAssocID="{0A6363E4-886B-4163-BA99-53F3AEF8FE14}" presName="parentText" presStyleLbl="node1" presStyleIdx="0" presStyleCnt="5">
        <dgm:presLayoutVars>
          <dgm:chMax val="0"/>
          <dgm:bulletEnabled val="1"/>
        </dgm:presLayoutVars>
      </dgm:prSet>
      <dgm:spPr/>
    </dgm:pt>
    <dgm:pt modelId="{F8512B5B-35E6-4D2D-B5E3-99BB9B6778EC}" type="pres">
      <dgm:prSet presAssocID="{0A6363E4-886B-4163-BA99-53F3AEF8FE14}" presName="negativeSpace" presStyleCnt="0"/>
      <dgm:spPr/>
    </dgm:pt>
    <dgm:pt modelId="{B6D3A77D-74DF-4B92-8CC6-D228EF8040B1}" type="pres">
      <dgm:prSet presAssocID="{0A6363E4-886B-4163-BA99-53F3AEF8FE14}" presName="childText" presStyleLbl="conFgAcc1" presStyleIdx="0" presStyleCnt="5">
        <dgm:presLayoutVars>
          <dgm:bulletEnabled val="1"/>
        </dgm:presLayoutVars>
      </dgm:prSet>
      <dgm:spPr/>
    </dgm:pt>
    <dgm:pt modelId="{44BAB3A3-AD2E-4226-B8A6-A491CC0C20C8}" type="pres">
      <dgm:prSet presAssocID="{DFAB61AB-0A21-4D42-83BA-6E657DA91184}" presName="spaceBetweenRectangles" presStyleCnt="0"/>
      <dgm:spPr/>
    </dgm:pt>
    <dgm:pt modelId="{60F9B08D-4C6E-48E7-96FC-CD340C066782}" type="pres">
      <dgm:prSet presAssocID="{10201EDB-47EE-48D7-92F4-826E4888A6FA}" presName="parentLin" presStyleCnt="0"/>
      <dgm:spPr/>
    </dgm:pt>
    <dgm:pt modelId="{7188B54D-CF96-479B-80CB-B0E31905378A}" type="pres">
      <dgm:prSet presAssocID="{10201EDB-47EE-48D7-92F4-826E4888A6FA}" presName="parentLeftMargin" presStyleLbl="node1" presStyleIdx="0" presStyleCnt="5"/>
      <dgm:spPr/>
    </dgm:pt>
    <dgm:pt modelId="{4C86CEBA-30C5-4785-9828-9D2752A2C200}" type="pres">
      <dgm:prSet presAssocID="{10201EDB-47EE-48D7-92F4-826E4888A6FA}" presName="parentText" presStyleLbl="node1" presStyleIdx="1" presStyleCnt="5">
        <dgm:presLayoutVars>
          <dgm:chMax val="0"/>
          <dgm:bulletEnabled val="1"/>
        </dgm:presLayoutVars>
      </dgm:prSet>
      <dgm:spPr/>
    </dgm:pt>
    <dgm:pt modelId="{3B8F2C84-FAC6-40B5-B293-9F9F8843730E}" type="pres">
      <dgm:prSet presAssocID="{10201EDB-47EE-48D7-92F4-826E4888A6FA}" presName="negativeSpace" presStyleCnt="0"/>
      <dgm:spPr/>
    </dgm:pt>
    <dgm:pt modelId="{F93AF2A3-AB87-4A25-B6F0-472B4B3D87CE}" type="pres">
      <dgm:prSet presAssocID="{10201EDB-47EE-48D7-92F4-826E4888A6FA}" presName="childText" presStyleLbl="conFgAcc1" presStyleIdx="1" presStyleCnt="5">
        <dgm:presLayoutVars>
          <dgm:bulletEnabled val="1"/>
        </dgm:presLayoutVars>
      </dgm:prSet>
      <dgm:spPr/>
    </dgm:pt>
    <dgm:pt modelId="{32C6479C-8548-48CC-8393-0C9684856EFF}" type="pres">
      <dgm:prSet presAssocID="{5D57B2C0-FB88-4025-AE31-B6C54D8D41A9}" presName="spaceBetweenRectangles" presStyleCnt="0"/>
      <dgm:spPr/>
    </dgm:pt>
    <dgm:pt modelId="{A1821812-375C-40C9-82AE-2C9BBADAA376}" type="pres">
      <dgm:prSet presAssocID="{08CE7869-F7B4-4577-B095-C1BF5023B6E8}" presName="parentLin" presStyleCnt="0"/>
      <dgm:spPr/>
    </dgm:pt>
    <dgm:pt modelId="{A4E9A357-3EE2-4ED9-8087-C961FAA23E68}" type="pres">
      <dgm:prSet presAssocID="{08CE7869-F7B4-4577-B095-C1BF5023B6E8}" presName="parentLeftMargin" presStyleLbl="node1" presStyleIdx="1" presStyleCnt="5"/>
      <dgm:spPr/>
    </dgm:pt>
    <dgm:pt modelId="{34858913-B48C-4805-9E75-105203A842CE}" type="pres">
      <dgm:prSet presAssocID="{08CE7869-F7B4-4577-B095-C1BF5023B6E8}" presName="parentText" presStyleLbl="node1" presStyleIdx="2" presStyleCnt="5">
        <dgm:presLayoutVars>
          <dgm:chMax val="0"/>
          <dgm:bulletEnabled val="1"/>
        </dgm:presLayoutVars>
      </dgm:prSet>
      <dgm:spPr/>
    </dgm:pt>
    <dgm:pt modelId="{14116AD9-BDFA-4AF8-848A-32003B9300CD}" type="pres">
      <dgm:prSet presAssocID="{08CE7869-F7B4-4577-B095-C1BF5023B6E8}" presName="negativeSpace" presStyleCnt="0"/>
      <dgm:spPr/>
    </dgm:pt>
    <dgm:pt modelId="{8B217034-FC30-4A14-9FCB-19B07FA995E4}" type="pres">
      <dgm:prSet presAssocID="{08CE7869-F7B4-4577-B095-C1BF5023B6E8}" presName="childText" presStyleLbl="conFgAcc1" presStyleIdx="2" presStyleCnt="5">
        <dgm:presLayoutVars>
          <dgm:bulletEnabled val="1"/>
        </dgm:presLayoutVars>
      </dgm:prSet>
      <dgm:spPr/>
    </dgm:pt>
    <dgm:pt modelId="{B975F0CF-99D2-441C-A20A-FD64C036B2E7}" type="pres">
      <dgm:prSet presAssocID="{A89E5180-E2E0-4E0D-AC60-A7F09613157B}" presName="spaceBetweenRectangles" presStyleCnt="0"/>
      <dgm:spPr/>
    </dgm:pt>
    <dgm:pt modelId="{E78E5D32-0599-4FDC-B481-938A89170B81}" type="pres">
      <dgm:prSet presAssocID="{969086F2-F686-4E0C-87B6-F317F1949C0A}" presName="parentLin" presStyleCnt="0"/>
      <dgm:spPr/>
    </dgm:pt>
    <dgm:pt modelId="{048BEF7F-DB45-4CCD-B496-13A7429430DE}" type="pres">
      <dgm:prSet presAssocID="{969086F2-F686-4E0C-87B6-F317F1949C0A}" presName="parentLeftMargin" presStyleLbl="node1" presStyleIdx="2" presStyleCnt="5"/>
      <dgm:spPr/>
    </dgm:pt>
    <dgm:pt modelId="{9252E285-DFE8-4D9A-9DC1-40845017D4B8}" type="pres">
      <dgm:prSet presAssocID="{969086F2-F686-4E0C-87B6-F317F1949C0A}" presName="parentText" presStyleLbl="node1" presStyleIdx="3" presStyleCnt="5">
        <dgm:presLayoutVars>
          <dgm:chMax val="0"/>
          <dgm:bulletEnabled val="1"/>
        </dgm:presLayoutVars>
      </dgm:prSet>
      <dgm:spPr/>
      <dgm:t>
        <a:bodyPr/>
        <a:lstStyle/>
        <a:p>
          <a:endParaRPr lang="id-ID"/>
        </a:p>
      </dgm:t>
    </dgm:pt>
    <dgm:pt modelId="{8601064C-588E-4575-B0BA-48C2918C73B1}" type="pres">
      <dgm:prSet presAssocID="{969086F2-F686-4E0C-87B6-F317F1949C0A}" presName="negativeSpace" presStyleCnt="0"/>
      <dgm:spPr/>
    </dgm:pt>
    <dgm:pt modelId="{53792374-E71F-4303-B045-B0DF1030EB37}" type="pres">
      <dgm:prSet presAssocID="{969086F2-F686-4E0C-87B6-F317F1949C0A}" presName="childText" presStyleLbl="conFgAcc1" presStyleIdx="3" presStyleCnt="5">
        <dgm:presLayoutVars>
          <dgm:bulletEnabled val="1"/>
        </dgm:presLayoutVars>
      </dgm:prSet>
      <dgm:spPr/>
    </dgm:pt>
    <dgm:pt modelId="{2D85FA9C-C0FE-4DED-9131-A04EED5EF1EB}" type="pres">
      <dgm:prSet presAssocID="{D8632718-253B-47BC-AD06-7CC1415DEA65}" presName="spaceBetweenRectangles" presStyleCnt="0"/>
      <dgm:spPr/>
    </dgm:pt>
    <dgm:pt modelId="{7A020C0A-D6D7-4447-88B7-19CBCA9AB998}" type="pres">
      <dgm:prSet presAssocID="{F2A481B8-028C-4089-BA25-3C166BCDB380}" presName="parentLin" presStyleCnt="0"/>
      <dgm:spPr/>
    </dgm:pt>
    <dgm:pt modelId="{50C556D9-B1D0-4268-88B3-06F79C59A188}" type="pres">
      <dgm:prSet presAssocID="{F2A481B8-028C-4089-BA25-3C166BCDB380}" presName="parentLeftMargin" presStyleLbl="node1" presStyleIdx="3" presStyleCnt="5"/>
      <dgm:spPr/>
    </dgm:pt>
    <dgm:pt modelId="{F592F610-D19F-4565-9919-C1D4DAF2534A}" type="pres">
      <dgm:prSet presAssocID="{F2A481B8-028C-4089-BA25-3C166BCDB380}" presName="parentText" presStyleLbl="node1" presStyleIdx="4" presStyleCnt="5">
        <dgm:presLayoutVars>
          <dgm:chMax val="0"/>
          <dgm:bulletEnabled val="1"/>
        </dgm:presLayoutVars>
      </dgm:prSet>
      <dgm:spPr/>
    </dgm:pt>
    <dgm:pt modelId="{B32DAF13-491F-47DA-847F-1AAF8F41D82E}" type="pres">
      <dgm:prSet presAssocID="{F2A481B8-028C-4089-BA25-3C166BCDB380}" presName="negativeSpace" presStyleCnt="0"/>
      <dgm:spPr/>
    </dgm:pt>
    <dgm:pt modelId="{9A9FD24F-5B49-4310-B80B-B587584AB032}" type="pres">
      <dgm:prSet presAssocID="{F2A481B8-028C-4089-BA25-3C166BCDB380}" presName="childText" presStyleLbl="conFgAcc1" presStyleIdx="4" presStyleCnt="5">
        <dgm:presLayoutVars>
          <dgm:bulletEnabled val="1"/>
        </dgm:presLayoutVars>
      </dgm:prSet>
      <dgm:spPr/>
    </dgm:pt>
  </dgm:ptLst>
  <dgm:cxnLst>
    <dgm:cxn modelId="{76E1AF69-A79C-4C3F-9A89-2DC0A0634D6B}" type="presOf" srcId="{10201EDB-47EE-48D7-92F4-826E4888A6FA}" destId="{4C86CEBA-30C5-4785-9828-9D2752A2C200}" srcOrd="1" destOrd="0" presId="urn:microsoft.com/office/officeart/2005/8/layout/list1"/>
    <dgm:cxn modelId="{B2C4740C-9D6A-49A5-998B-BC22E6BCE904}" type="presOf" srcId="{F2A481B8-028C-4089-BA25-3C166BCDB380}" destId="{F592F610-D19F-4565-9919-C1D4DAF2534A}" srcOrd="1" destOrd="0" presId="urn:microsoft.com/office/officeart/2005/8/layout/list1"/>
    <dgm:cxn modelId="{16E7B9F6-0EF5-4A60-A9BC-78CDA12A31D8}" type="presOf" srcId="{0A6363E4-886B-4163-BA99-53F3AEF8FE14}" destId="{B558A8F8-581E-46D4-AE59-A61D22860862}" srcOrd="0" destOrd="0" presId="urn:microsoft.com/office/officeart/2005/8/layout/list1"/>
    <dgm:cxn modelId="{70AF1827-7080-4222-B925-CAA40D77E80C}" type="presOf" srcId="{08CE7869-F7B4-4577-B095-C1BF5023B6E8}" destId="{34858913-B48C-4805-9E75-105203A842CE}" srcOrd="1" destOrd="0" presId="urn:microsoft.com/office/officeart/2005/8/layout/list1"/>
    <dgm:cxn modelId="{A8D4109D-35E7-4ABA-960C-84A2CB954BF9}" srcId="{D7ABDB06-B844-4319-863C-D001710D6A0A}" destId="{08CE7869-F7B4-4577-B095-C1BF5023B6E8}" srcOrd="2" destOrd="0" parTransId="{1D40F67D-2B04-44C3-B779-64C7F2EE7E4E}" sibTransId="{A89E5180-E2E0-4E0D-AC60-A7F09613157B}"/>
    <dgm:cxn modelId="{2E07A036-2946-48E7-A533-85732636E742}" srcId="{D7ABDB06-B844-4319-863C-D001710D6A0A}" destId="{F2A481B8-028C-4089-BA25-3C166BCDB380}" srcOrd="4" destOrd="0" parTransId="{E9748FBB-0983-4CA0-A1C1-486EE79D8EB6}" sibTransId="{3F5AF8AD-3DB2-412C-A39A-7A79A8020237}"/>
    <dgm:cxn modelId="{D2CB2BC5-3503-446A-9F61-69CBC9AD055A}" type="presOf" srcId="{969086F2-F686-4E0C-87B6-F317F1949C0A}" destId="{9252E285-DFE8-4D9A-9DC1-40845017D4B8}" srcOrd="1" destOrd="0" presId="urn:microsoft.com/office/officeart/2005/8/layout/list1"/>
    <dgm:cxn modelId="{B8F3B854-49F6-4D98-B50A-E26195A23B64}" type="presOf" srcId="{D7ABDB06-B844-4319-863C-D001710D6A0A}" destId="{14AA78C2-B42E-4884-85CF-2F79733ACCF1}" srcOrd="0" destOrd="0" presId="urn:microsoft.com/office/officeart/2005/8/layout/list1"/>
    <dgm:cxn modelId="{8CA90ED9-F024-4881-AEED-9BB075901C9C}" type="presOf" srcId="{0A6363E4-886B-4163-BA99-53F3AEF8FE14}" destId="{A6380544-4189-43EA-B912-CD2A1146F2A6}" srcOrd="1" destOrd="0" presId="urn:microsoft.com/office/officeart/2005/8/layout/list1"/>
    <dgm:cxn modelId="{10869959-5C68-4E9A-841F-27C197931AA5}" srcId="{D7ABDB06-B844-4319-863C-D001710D6A0A}" destId="{10201EDB-47EE-48D7-92F4-826E4888A6FA}" srcOrd="1" destOrd="0" parTransId="{CE6A67A6-751A-46A5-92A7-E3B2122C83D6}" sibTransId="{5D57B2C0-FB88-4025-AE31-B6C54D8D41A9}"/>
    <dgm:cxn modelId="{ADB2CE46-5D03-4420-9CAF-1DDA084290CA}" srcId="{D7ABDB06-B844-4319-863C-D001710D6A0A}" destId="{969086F2-F686-4E0C-87B6-F317F1949C0A}" srcOrd="3" destOrd="0" parTransId="{BFDA8C4C-B0FF-4F1D-B717-8BE7D4FE6CAC}" sibTransId="{D8632718-253B-47BC-AD06-7CC1415DEA65}"/>
    <dgm:cxn modelId="{2932C733-4A2D-4BDE-9F9C-9C0EE4BFFCA5}" type="presOf" srcId="{08CE7869-F7B4-4577-B095-C1BF5023B6E8}" destId="{A4E9A357-3EE2-4ED9-8087-C961FAA23E68}" srcOrd="0" destOrd="0" presId="urn:microsoft.com/office/officeart/2005/8/layout/list1"/>
    <dgm:cxn modelId="{65DED763-387D-464E-AAC8-98835864A195}" type="presOf" srcId="{10201EDB-47EE-48D7-92F4-826E4888A6FA}" destId="{7188B54D-CF96-479B-80CB-B0E31905378A}" srcOrd="0" destOrd="0" presId="urn:microsoft.com/office/officeart/2005/8/layout/list1"/>
    <dgm:cxn modelId="{20C51C7C-A59D-491B-B96C-AAD8D0A48B48}" type="presOf" srcId="{F2A481B8-028C-4089-BA25-3C166BCDB380}" destId="{50C556D9-B1D0-4268-88B3-06F79C59A188}" srcOrd="0" destOrd="0" presId="urn:microsoft.com/office/officeart/2005/8/layout/list1"/>
    <dgm:cxn modelId="{FB76975F-3AA4-4987-8CCC-B1B0C5D71BA9}" srcId="{D7ABDB06-B844-4319-863C-D001710D6A0A}" destId="{0A6363E4-886B-4163-BA99-53F3AEF8FE14}" srcOrd="0" destOrd="0" parTransId="{C81AB797-F2FA-478D-A396-1A85011A482E}" sibTransId="{DFAB61AB-0A21-4D42-83BA-6E657DA91184}"/>
    <dgm:cxn modelId="{AB1DCB7B-9B2D-4987-A974-373F44005CDA}" type="presOf" srcId="{969086F2-F686-4E0C-87B6-F317F1949C0A}" destId="{048BEF7F-DB45-4CCD-B496-13A7429430DE}" srcOrd="0" destOrd="0" presId="urn:microsoft.com/office/officeart/2005/8/layout/list1"/>
    <dgm:cxn modelId="{A8E43025-2FD1-4574-A94E-1AC088DE1162}" type="presParOf" srcId="{14AA78C2-B42E-4884-85CF-2F79733ACCF1}" destId="{E89D4E74-F4BC-4A5D-93F9-921E5CD40A70}" srcOrd="0" destOrd="0" presId="urn:microsoft.com/office/officeart/2005/8/layout/list1"/>
    <dgm:cxn modelId="{98082498-E96A-48CA-BEE2-48B407FB85F8}" type="presParOf" srcId="{E89D4E74-F4BC-4A5D-93F9-921E5CD40A70}" destId="{B558A8F8-581E-46D4-AE59-A61D22860862}" srcOrd="0" destOrd="0" presId="urn:microsoft.com/office/officeart/2005/8/layout/list1"/>
    <dgm:cxn modelId="{FC86C4DE-6293-44BC-8E27-20448ECA7926}" type="presParOf" srcId="{E89D4E74-F4BC-4A5D-93F9-921E5CD40A70}" destId="{A6380544-4189-43EA-B912-CD2A1146F2A6}" srcOrd="1" destOrd="0" presId="urn:microsoft.com/office/officeart/2005/8/layout/list1"/>
    <dgm:cxn modelId="{B73F8307-EC43-4A56-A464-9F46F1DC763A}" type="presParOf" srcId="{14AA78C2-B42E-4884-85CF-2F79733ACCF1}" destId="{F8512B5B-35E6-4D2D-B5E3-99BB9B6778EC}" srcOrd="1" destOrd="0" presId="urn:microsoft.com/office/officeart/2005/8/layout/list1"/>
    <dgm:cxn modelId="{FEB48492-DA4E-4A93-9FF6-D69B7A4EBC36}" type="presParOf" srcId="{14AA78C2-B42E-4884-85CF-2F79733ACCF1}" destId="{B6D3A77D-74DF-4B92-8CC6-D228EF8040B1}" srcOrd="2" destOrd="0" presId="urn:microsoft.com/office/officeart/2005/8/layout/list1"/>
    <dgm:cxn modelId="{A6BD9727-6A44-454F-B7DB-08618A51F5C1}" type="presParOf" srcId="{14AA78C2-B42E-4884-85CF-2F79733ACCF1}" destId="{44BAB3A3-AD2E-4226-B8A6-A491CC0C20C8}" srcOrd="3" destOrd="0" presId="urn:microsoft.com/office/officeart/2005/8/layout/list1"/>
    <dgm:cxn modelId="{61768071-3CF8-4511-9EF2-FA15AA741ABE}" type="presParOf" srcId="{14AA78C2-B42E-4884-85CF-2F79733ACCF1}" destId="{60F9B08D-4C6E-48E7-96FC-CD340C066782}" srcOrd="4" destOrd="0" presId="urn:microsoft.com/office/officeart/2005/8/layout/list1"/>
    <dgm:cxn modelId="{E9BE81D2-300F-4D0C-AC9B-CA34136A42A3}" type="presParOf" srcId="{60F9B08D-4C6E-48E7-96FC-CD340C066782}" destId="{7188B54D-CF96-479B-80CB-B0E31905378A}" srcOrd="0" destOrd="0" presId="urn:microsoft.com/office/officeart/2005/8/layout/list1"/>
    <dgm:cxn modelId="{69365051-DC99-4247-99DB-AA1BCB607543}" type="presParOf" srcId="{60F9B08D-4C6E-48E7-96FC-CD340C066782}" destId="{4C86CEBA-30C5-4785-9828-9D2752A2C200}" srcOrd="1" destOrd="0" presId="urn:microsoft.com/office/officeart/2005/8/layout/list1"/>
    <dgm:cxn modelId="{BEEAA02F-FC2F-442E-9728-281F96FB999B}" type="presParOf" srcId="{14AA78C2-B42E-4884-85CF-2F79733ACCF1}" destId="{3B8F2C84-FAC6-40B5-B293-9F9F8843730E}" srcOrd="5" destOrd="0" presId="urn:microsoft.com/office/officeart/2005/8/layout/list1"/>
    <dgm:cxn modelId="{0CA1D470-B3F7-4A3C-A922-86BB267B9EBC}" type="presParOf" srcId="{14AA78C2-B42E-4884-85CF-2F79733ACCF1}" destId="{F93AF2A3-AB87-4A25-B6F0-472B4B3D87CE}" srcOrd="6" destOrd="0" presId="urn:microsoft.com/office/officeart/2005/8/layout/list1"/>
    <dgm:cxn modelId="{3FD0C8EA-3FAF-417C-ABA5-177928F45553}" type="presParOf" srcId="{14AA78C2-B42E-4884-85CF-2F79733ACCF1}" destId="{32C6479C-8548-48CC-8393-0C9684856EFF}" srcOrd="7" destOrd="0" presId="urn:microsoft.com/office/officeart/2005/8/layout/list1"/>
    <dgm:cxn modelId="{444EA48E-CF3C-4D96-87E7-355BB781758F}" type="presParOf" srcId="{14AA78C2-B42E-4884-85CF-2F79733ACCF1}" destId="{A1821812-375C-40C9-82AE-2C9BBADAA376}" srcOrd="8" destOrd="0" presId="urn:microsoft.com/office/officeart/2005/8/layout/list1"/>
    <dgm:cxn modelId="{0DE034C5-9CB4-4BC6-AC00-34BE3D70E2FE}" type="presParOf" srcId="{A1821812-375C-40C9-82AE-2C9BBADAA376}" destId="{A4E9A357-3EE2-4ED9-8087-C961FAA23E68}" srcOrd="0" destOrd="0" presId="urn:microsoft.com/office/officeart/2005/8/layout/list1"/>
    <dgm:cxn modelId="{83AC1B47-9989-44F0-9AE1-F09C91F88283}" type="presParOf" srcId="{A1821812-375C-40C9-82AE-2C9BBADAA376}" destId="{34858913-B48C-4805-9E75-105203A842CE}" srcOrd="1" destOrd="0" presId="urn:microsoft.com/office/officeart/2005/8/layout/list1"/>
    <dgm:cxn modelId="{B1537306-4BDF-43C5-AB3C-9DDC0CAB6672}" type="presParOf" srcId="{14AA78C2-B42E-4884-85CF-2F79733ACCF1}" destId="{14116AD9-BDFA-4AF8-848A-32003B9300CD}" srcOrd="9" destOrd="0" presId="urn:microsoft.com/office/officeart/2005/8/layout/list1"/>
    <dgm:cxn modelId="{33E7E94D-C8A2-4E40-A780-001CFD41C3A3}" type="presParOf" srcId="{14AA78C2-B42E-4884-85CF-2F79733ACCF1}" destId="{8B217034-FC30-4A14-9FCB-19B07FA995E4}" srcOrd="10" destOrd="0" presId="urn:microsoft.com/office/officeart/2005/8/layout/list1"/>
    <dgm:cxn modelId="{4A4AC353-FF15-42B4-9FB6-C4E5CF86469E}" type="presParOf" srcId="{14AA78C2-B42E-4884-85CF-2F79733ACCF1}" destId="{B975F0CF-99D2-441C-A20A-FD64C036B2E7}" srcOrd="11" destOrd="0" presId="urn:microsoft.com/office/officeart/2005/8/layout/list1"/>
    <dgm:cxn modelId="{D843FFA2-FBE2-42AA-90EF-3DF51C6D09B0}" type="presParOf" srcId="{14AA78C2-B42E-4884-85CF-2F79733ACCF1}" destId="{E78E5D32-0599-4FDC-B481-938A89170B81}" srcOrd="12" destOrd="0" presId="urn:microsoft.com/office/officeart/2005/8/layout/list1"/>
    <dgm:cxn modelId="{DC87F152-7659-427F-BE04-BDDF7B15A468}" type="presParOf" srcId="{E78E5D32-0599-4FDC-B481-938A89170B81}" destId="{048BEF7F-DB45-4CCD-B496-13A7429430DE}" srcOrd="0" destOrd="0" presId="urn:microsoft.com/office/officeart/2005/8/layout/list1"/>
    <dgm:cxn modelId="{A1FC517E-B764-41CE-A7DD-528E356299CE}" type="presParOf" srcId="{E78E5D32-0599-4FDC-B481-938A89170B81}" destId="{9252E285-DFE8-4D9A-9DC1-40845017D4B8}" srcOrd="1" destOrd="0" presId="urn:microsoft.com/office/officeart/2005/8/layout/list1"/>
    <dgm:cxn modelId="{7A470B89-B2DD-4E6A-B514-8FB1431F9DA5}" type="presParOf" srcId="{14AA78C2-B42E-4884-85CF-2F79733ACCF1}" destId="{8601064C-588E-4575-B0BA-48C2918C73B1}" srcOrd="13" destOrd="0" presId="urn:microsoft.com/office/officeart/2005/8/layout/list1"/>
    <dgm:cxn modelId="{73C41571-5F95-4F98-8867-0852F9173C88}" type="presParOf" srcId="{14AA78C2-B42E-4884-85CF-2F79733ACCF1}" destId="{53792374-E71F-4303-B045-B0DF1030EB37}" srcOrd="14" destOrd="0" presId="urn:microsoft.com/office/officeart/2005/8/layout/list1"/>
    <dgm:cxn modelId="{36D38B33-A1C5-4470-A5AF-FF6D7F09C32B}" type="presParOf" srcId="{14AA78C2-B42E-4884-85CF-2F79733ACCF1}" destId="{2D85FA9C-C0FE-4DED-9131-A04EED5EF1EB}" srcOrd="15" destOrd="0" presId="urn:microsoft.com/office/officeart/2005/8/layout/list1"/>
    <dgm:cxn modelId="{AEF31AEF-5AFA-41BA-ACEF-2B36A78800B6}" type="presParOf" srcId="{14AA78C2-B42E-4884-85CF-2F79733ACCF1}" destId="{7A020C0A-D6D7-4447-88B7-19CBCA9AB998}" srcOrd="16" destOrd="0" presId="urn:microsoft.com/office/officeart/2005/8/layout/list1"/>
    <dgm:cxn modelId="{368A0509-EF2F-4258-A509-0D93CB082479}" type="presParOf" srcId="{7A020C0A-D6D7-4447-88B7-19CBCA9AB998}" destId="{50C556D9-B1D0-4268-88B3-06F79C59A188}" srcOrd="0" destOrd="0" presId="urn:microsoft.com/office/officeart/2005/8/layout/list1"/>
    <dgm:cxn modelId="{F7AB4141-5C40-4227-A894-60112039F3F5}" type="presParOf" srcId="{7A020C0A-D6D7-4447-88B7-19CBCA9AB998}" destId="{F592F610-D19F-4565-9919-C1D4DAF2534A}" srcOrd="1" destOrd="0" presId="urn:microsoft.com/office/officeart/2005/8/layout/list1"/>
    <dgm:cxn modelId="{7EA835FF-5EEA-4153-A4B3-DCDC4175FD1E}" type="presParOf" srcId="{14AA78C2-B42E-4884-85CF-2F79733ACCF1}" destId="{B32DAF13-491F-47DA-847F-1AAF8F41D82E}" srcOrd="17" destOrd="0" presId="urn:microsoft.com/office/officeart/2005/8/layout/list1"/>
    <dgm:cxn modelId="{AC8AD41A-B5C7-472E-8C5A-0C9FCC786C6B}" type="presParOf" srcId="{14AA78C2-B42E-4884-85CF-2F79733ACCF1}" destId="{9A9FD24F-5B49-4310-B80B-B587584AB032}" srcOrd="18" destOrd="0" presId="urn:microsoft.com/office/officeart/2005/8/layout/list1"/>
  </dgm:cxnLst>
  <dgm:bg/>
  <dgm:whole/>
</dgm:dataModel>
</file>

<file path=ppt/diagrams/data4.xml><?xml version="1.0" encoding="utf-8"?>
<dgm:dataModel xmlns:dgm="http://schemas.openxmlformats.org/drawingml/2006/diagram" xmlns:a="http://schemas.openxmlformats.org/drawingml/2006/main">
  <dgm:ptLst>
    <dgm:pt modelId="{2F3D9791-41B4-4CF6-9BB6-248C7C8CE8EA}" type="doc">
      <dgm:prSet loTypeId="urn:microsoft.com/office/officeart/2005/8/layout/list1" loCatId="list" qsTypeId="urn:microsoft.com/office/officeart/2005/8/quickstyle/simple1" qsCatId="simple" csTypeId="urn:microsoft.com/office/officeart/2005/8/colors/accent2_1" csCatId="accent2" phldr="1"/>
      <dgm:spPr/>
      <dgm:t>
        <a:bodyPr/>
        <a:lstStyle/>
        <a:p>
          <a:endParaRPr lang="id-ID"/>
        </a:p>
      </dgm:t>
    </dgm:pt>
    <dgm:pt modelId="{10AD7155-AF8C-4143-91DC-EC691DB2D625}">
      <dgm:prSet phldrT="[Text]"/>
      <dgm:spPr/>
      <dgm:t>
        <a:bodyPr/>
        <a:lstStyle/>
        <a:p>
          <a:r>
            <a:rPr lang="id-ID" dirty="0" smtClean="0"/>
            <a:t>Karakteristik Konsep Diri Anak Usia Sekolah</a:t>
          </a:r>
          <a:endParaRPr lang="id-ID" dirty="0"/>
        </a:p>
      </dgm:t>
    </dgm:pt>
    <dgm:pt modelId="{A8436CE9-0D6D-49DB-8CB9-0F08EE9746E4}" type="parTrans" cxnId="{5BAE742B-6D5F-4F75-8010-A5FE851DB655}">
      <dgm:prSet/>
      <dgm:spPr/>
      <dgm:t>
        <a:bodyPr/>
        <a:lstStyle/>
        <a:p>
          <a:endParaRPr lang="id-ID"/>
        </a:p>
      </dgm:t>
    </dgm:pt>
    <dgm:pt modelId="{4D5DD7CC-66C4-448B-BE71-B0A082E01D0D}" type="sibTrans" cxnId="{5BAE742B-6D5F-4F75-8010-A5FE851DB655}">
      <dgm:prSet/>
      <dgm:spPr/>
      <dgm:t>
        <a:bodyPr/>
        <a:lstStyle/>
        <a:p>
          <a:endParaRPr lang="id-ID"/>
        </a:p>
      </dgm:t>
    </dgm:pt>
    <dgm:pt modelId="{33AF73DB-54CC-4683-831B-20063E8A16EA}">
      <dgm:prSet phldrT="[Text]"/>
      <dgm:spPr/>
      <dgm:t>
        <a:bodyPr/>
        <a:lstStyle/>
        <a:p>
          <a:r>
            <a:rPr lang="id-ID" dirty="0" smtClean="0"/>
            <a:t>Karakteristik Konsep Diri Remaja (SMP-SMA)</a:t>
          </a:r>
          <a:endParaRPr lang="id-ID" dirty="0"/>
        </a:p>
      </dgm:t>
    </dgm:pt>
    <dgm:pt modelId="{CBD20E53-CD93-4D84-9E1A-E1A898AFF2F4}" type="parTrans" cxnId="{435F453D-D711-44C6-81D4-B07F30C3CF44}">
      <dgm:prSet/>
      <dgm:spPr/>
      <dgm:t>
        <a:bodyPr/>
        <a:lstStyle/>
        <a:p>
          <a:endParaRPr lang="id-ID"/>
        </a:p>
      </dgm:t>
    </dgm:pt>
    <dgm:pt modelId="{88C00E8F-C58B-41D3-9A8C-1B481728A126}" type="sibTrans" cxnId="{435F453D-D711-44C6-81D4-B07F30C3CF44}">
      <dgm:prSet/>
      <dgm:spPr/>
      <dgm:t>
        <a:bodyPr/>
        <a:lstStyle/>
        <a:p>
          <a:endParaRPr lang="id-ID"/>
        </a:p>
      </dgm:t>
    </dgm:pt>
    <dgm:pt modelId="{798D6668-9CB6-454A-8A59-66DF56844F12}" type="pres">
      <dgm:prSet presAssocID="{2F3D9791-41B4-4CF6-9BB6-248C7C8CE8EA}" presName="linear" presStyleCnt="0">
        <dgm:presLayoutVars>
          <dgm:dir/>
          <dgm:animLvl val="lvl"/>
          <dgm:resizeHandles val="exact"/>
        </dgm:presLayoutVars>
      </dgm:prSet>
      <dgm:spPr/>
    </dgm:pt>
    <dgm:pt modelId="{39583269-87CE-488E-8579-27BDE98D6890}" type="pres">
      <dgm:prSet presAssocID="{10AD7155-AF8C-4143-91DC-EC691DB2D625}" presName="parentLin" presStyleCnt="0"/>
      <dgm:spPr/>
    </dgm:pt>
    <dgm:pt modelId="{9B068D3F-0DDF-420E-B829-28D5C7D6D3AF}" type="pres">
      <dgm:prSet presAssocID="{10AD7155-AF8C-4143-91DC-EC691DB2D625}" presName="parentLeftMargin" presStyleLbl="node1" presStyleIdx="0" presStyleCnt="2"/>
      <dgm:spPr/>
    </dgm:pt>
    <dgm:pt modelId="{0141A610-E912-4AAF-8192-68F64D7B1895}" type="pres">
      <dgm:prSet presAssocID="{10AD7155-AF8C-4143-91DC-EC691DB2D625}" presName="parentText" presStyleLbl="node1" presStyleIdx="0" presStyleCnt="2">
        <dgm:presLayoutVars>
          <dgm:chMax val="0"/>
          <dgm:bulletEnabled val="1"/>
        </dgm:presLayoutVars>
      </dgm:prSet>
      <dgm:spPr/>
      <dgm:t>
        <a:bodyPr/>
        <a:lstStyle/>
        <a:p>
          <a:endParaRPr lang="id-ID"/>
        </a:p>
      </dgm:t>
    </dgm:pt>
    <dgm:pt modelId="{B5A26982-1F25-421D-8707-DD8BDCF36555}" type="pres">
      <dgm:prSet presAssocID="{10AD7155-AF8C-4143-91DC-EC691DB2D625}" presName="negativeSpace" presStyleCnt="0"/>
      <dgm:spPr/>
    </dgm:pt>
    <dgm:pt modelId="{C9D0BF25-98D6-4AAB-8052-718001CD5597}" type="pres">
      <dgm:prSet presAssocID="{10AD7155-AF8C-4143-91DC-EC691DB2D625}" presName="childText" presStyleLbl="conFgAcc1" presStyleIdx="0" presStyleCnt="2">
        <dgm:presLayoutVars>
          <dgm:bulletEnabled val="1"/>
        </dgm:presLayoutVars>
      </dgm:prSet>
      <dgm:spPr/>
    </dgm:pt>
    <dgm:pt modelId="{B39B3647-E32F-4D56-B0BA-D0764EA3ACC2}" type="pres">
      <dgm:prSet presAssocID="{4D5DD7CC-66C4-448B-BE71-B0A082E01D0D}" presName="spaceBetweenRectangles" presStyleCnt="0"/>
      <dgm:spPr/>
    </dgm:pt>
    <dgm:pt modelId="{439F5EC7-7524-4ACB-BC23-CD7FD2108075}" type="pres">
      <dgm:prSet presAssocID="{33AF73DB-54CC-4683-831B-20063E8A16EA}" presName="parentLin" presStyleCnt="0"/>
      <dgm:spPr/>
    </dgm:pt>
    <dgm:pt modelId="{AC7D8801-8AD7-4CC9-B684-54C5E6822C02}" type="pres">
      <dgm:prSet presAssocID="{33AF73DB-54CC-4683-831B-20063E8A16EA}" presName="parentLeftMargin" presStyleLbl="node1" presStyleIdx="0" presStyleCnt="2"/>
      <dgm:spPr/>
    </dgm:pt>
    <dgm:pt modelId="{7EC5128E-3239-45AB-A71A-F929590A47D5}" type="pres">
      <dgm:prSet presAssocID="{33AF73DB-54CC-4683-831B-20063E8A16EA}" presName="parentText" presStyleLbl="node1" presStyleIdx="1" presStyleCnt="2">
        <dgm:presLayoutVars>
          <dgm:chMax val="0"/>
          <dgm:bulletEnabled val="1"/>
        </dgm:presLayoutVars>
      </dgm:prSet>
      <dgm:spPr/>
      <dgm:t>
        <a:bodyPr/>
        <a:lstStyle/>
        <a:p>
          <a:endParaRPr lang="id-ID"/>
        </a:p>
      </dgm:t>
    </dgm:pt>
    <dgm:pt modelId="{D6842A45-B74D-4611-8265-68D6FC4CE696}" type="pres">
      <dgm:prSet presAssocID="{33AF73DB-54CC-4683-831B-20063E8A16EA}" presName="negativeSpace" presStyleCnt="0"/>
      <dgm:spPr/>
    </dgm:pt>
    <dgm:pt modelId="{0B0DD10A-767D-4101-822B-1205C819C82A}" type="pres">
      <dgm:prSet presAssocID="{33AF73DB-54CC-4683-831B-20063E8A16EA}" presName="childText" presStyleLbl="conFgAcc1" presStyleIdx="1" presStyleCnt="2">
        <dgm:presLayoutVars>
          <dgm:bulletEnabled val="1"/>
        </dgm:presLayoutVars>
      </dgm:prSet>
      <dgm:spPr/>
    </dgm:pt>
  </dgm:ptLst>
  <dgm:cxnLst>
    <dgm:cxn modelId="{72CAF592-A75F-4BD4-A6CF-E015BD5E1F7D}" type="presOf" srcId="{2F3D9791-41B4-4CF6-9BB6-248C7C8CE8EA}" destId="{798D6668-9CB6-454A-8A59-66DF56844F12}" srcOrd="0" destOrd="0" presId="urn:microsoft.com/office/officeart/2005/8/layout/list1"/>
    <dgm:cxn modelId="{5085288D-744D-4D6A-B5A2-CA2C243B5D35}" type="presOf" srcId="{33AF73DB-54CC-4683-831B-20063E8A16EA}" destId="{AC7D8801-8AD7-4CC9-B684-54C5E6822C02}" srcOrd="0" destOrd="0" presId="urn:microsoft.com/office/officeart/2005/8/layout/list1"/>
    <dgm:cxn modelId="{435F453D-D711-44C6-81D4-B07F30C3CF44}" srcId="{2F3D9791-41B4-4CF6-9BB6-248C7C8CE8EA}" destId="{33AF73DB-54CC-4683-831B-20063E8A16EA}" srcOrd="1" destOrd="0" parTransId="{CBD20E53-CD93-4D84-9E1A-E1A898AFF2F4}" sibTransId="{88C00E8F-C58B-41D3-9A8C-1B481728A126}"/>
    <dgm:cxn modelId="{1043B3BD-4EA9-4290-86DE-B13D68DF3DBE}" type="presOf" srcId="{33AF73DB-54CC-4683-831B-20063E8A16EA}" destId="{7EC5128E-3239-45AB-A71A-F929590A47D5}" srcOrd="1" destOrd="0" presId="urn:microsoft.com/office/officeart/2005/8/layout/list1"/>
    <dgm:cxn modelId="{0E937D35-4658-4171-850F-8EE57A050404}" type="presOf" srcId="{10AD7155-AF8C-4143-91DC-EC691DB2D625}" destId="{0141A610-E912-4AAF-8192-68F64D7B1895}" srcOrd="1" destOrd="0" presId="urn:microsoft.com/office/officeart/2005/8/layout/list1"/>
    <dgm:cxn modelId="{5F03867E-532C-4977-9C2C-392E72FB22A0}" type="presOf" srcId="{10AD7155-AF8C-4143-91DC-EC691DB2D625}" destId="{9B068D3F-0DDF-420E-B829-28D5C7D6D3AF}" srcOrd="0" destOrd="0" presId="urn:microsoft.com/office/officeart/2005/8/layout/list1"/>
    <dgm:cxn modelId="{5BAE742B-6D5F-4F75-8010-A5FE851DB655}" srcId="{2F3D9791-41B4-4CF6-9BB6-248C7C8CE8EA}" destId="{10AD7155-AF8C-4143-91DC-EC691DB2D625}" srcOrd="0" destOrd="0" parTransId="{A8436CE9-0D6D-49DB-8CB9-0F08EE9746E4}" sibTransId="{4D5DD7CC-66C4-448B-BE71-B0A082E01D0D}"/>
    <dgm:cxn modelId="{066D2AA7-7732-40BA-8FAD-43C5DEBE68C0}" type="presParOf" srcId="{798D6668-9CB6-454A-8A59-66DF56844F12}" destId="{39583269-87CE-488E-8579-27BDE98D6890}" srcOrd="0" destOrd="0" presId="urn:microsoft.com/office/officeart/2005/8/layout/list1"/>
    <dgm:cxn modelId="{303ADFCA-B853-44BD-B3E3-16DE46CCD36F}" type="presParOf" srcId="{39583269-87CE-488E-8579-27BDE98D6890}" destId="{9B068D3F-0DDF-420E-B829-28D5C7D6D3AF}" srcOrd="0" destOrd="0" presId="urn:microsoft.com/office/officeart/2005/8/layout/list1"/>
    <dgm:cxn modelId="{18B3CAA1-B19D-45E5-8EAA-267A2FFBD6BA}" type="presParOf" srcId="{39583269-87CE-488E-8579-27BDE98D6890}" destId="{0141A610-E912-4AAF-8192-68F64D7B1895}" srcOrd="1" destOrd="0" presId="urn:microsoft.com/office/officeart/2005/8/layout/list1"/>
    <dgm:cxn modelId="{9FEB7A08-CA62-47D0-B885-92D036485F16}" type="presParOf" srcId="{798D6668-9CB6-454A-8A59-66DF56844F12}" destId="{B5A26982-1F25-421D-8707-DD8BDCF36555}" srcOrd="1" destOrd="0" presId="urn:microsoft.com/office/officeart/2005/8/layout/list1"/>
    <dgm:cxn modelId="{83AF6D00-1FA5-49D1-AB56-D88E109D3B09}" type="presParOf" srcId="{798D6668-9CB6-454A-8A59-66DF56844F12}" destId="{C9D0BF25-98D6-4AAB-8052-718001CD5597}" srcOrd="2" destOrd="0" presId="urn:microsoft.com/office/officeart/2005/8/layout/list1"/>
    <dgm:cxn modelId="{420E6BDE-3E5B-498B-9195-F827B7DE9BDF}" type="presParOf" srcId="{798D6668-9CB6-454A-8A59-66DF56844F12}" destId="{B39B3647-E32F-4D56-B0BA-D0764EA3ACC2}" srcOrd="3" destOrd="0" presId="urn:microsoft.com/office/officeart/2005/8/layout/list1"/>
    <dgm:cxn modelId="{E05F50FF-B28B-4DB2-8DD3-69C30496A470}" type="presParOf" srcId="{798D6668-9CB6-454A-8A59-66DF56844F12}" destId="{439F5EC7-7524-4ACB-BC23-CD7FD2108075}" srcOrd="4" destOrd="0" presId="urn:microsoft.com/office/officeart/2005/8/layout/list1"/>
    <dgm:cxn modelId="{995DEB1B-4AE8-4CD7-8753-B6C7E8A23AF5}" type="presParOf" srcId="{439F5EC7-7524-4ACB-BC23-CD7FD2108075}" destId="{AC7D8801-8AD7-4CC9-B684-54C5E6822C02}" srcOrd="0" destOrd="0" presId="urn:microsoft.com/office/officeart/2005/8/layout/list1"/>
    <dgm:cxn modelId="{B5218A5C-01DC-4C4C-9A5C-B0AD82CA0847}" type="presParOf" srcId="{439F5EC7-7524-4ACB-BC23-CD7FD2108075}" destId="{7EC5128E-3239-45AB-A71A-F929590A47D5}" srcOrd="1" destOrd="0" presId="urn:microsoft.com/office/officeart/2005/8/layout/list1"/>
    <dgm:cxn modelId="{6C56EACF-781F-4496-995E-E338C6A65AA0}" type="presParOf" srcId="{798D6668-9CB6-454A-8A59-66DF56844F12}" destId="{D6842A45-B74D-4611-8265-68D6FC4CE696}" srcOrd="5" destOrd="0" presId="urn:microsoft.com/office/officeart/2005/8/layout/list1"/>
    <dgm:cxn modelId="{9A888648-D4E1-4181-85FA-8BD5894A2D4A}" type="presParOf" srcId="{798D6668-9CB6-454A-8A59-66DF56844F12}" destId="{0B0DD10A-767D-4101-822B-1205C819C82A}" srcOrd="6" destOrd="0" presId="urn:microsoft.com/office/officeart/2005/8/layout/list1"/>
  </dgm:cxnLst>
  <dgm:bg/>
  <dgm:whole/>
</dgm:dataModel>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68285F-D9B8-4006-946E-4CB64A7B9A55}" type="datetimeFigureOut">
              <a:rPr lang="id-ID" smtClean="0"/>
              <a:t>30/04/2020</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11EF65-E1F7-456B-BC02-CF15663A6010}" type="slidenum">
              <a:rPr lang="id-ID" smtClean="0"/>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7911EF65-E1F7-456B-BC02-CF15663A6010}" type="slidenum">
              <a:rPr lang="id-ID" smtClean="0"/>
              <a:t>7</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4333C165-DFDD-41ED-BCB0-87E69BF325B5}" type="datetimeFigureOut">
              <a:rPr lang="id-ID" smtClean="0"/>
              <a:t>30/04/2020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18A32EB-FA72-41F8-8AFD-3B0694C627D5}"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333C165-DFDD-41ED-BCB0-87E69BF325B5}" type="datetimeFigureOut">
              <a:rPr lang="id-ID" smtClean="0"/>
              <a:t>30/04/2020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18A32EB-FA72-41F8-8AFD-3B0694C627D5}"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333C165-DFDD-41ED-BCB0-87E69BF325B5}" type="datetimeFigureOut">
              <a:rPr lang="id-ID" smtClean="0"/>
              <a:t>30/04/2020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18A32EB-FA72-41F8-8AFD-3B0694C627D5}"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333C165-DFDD-41ED-BCB0-87E69BF325B5}" type="datetimeFigureOut">
              <a:rPr lang="id-ID" smtClean="0"/>
              <a:t>30/04/2020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18A32EB-FA72-41F8-8AFD-3B0694C627D5}"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33C165-DFDD-41ED-BCB0-87E69BF325B5}" type="datetimeFigureOut">
              <a:rPr lang="id-ID" smtClean="0"/>
              <a:t>30/04/2020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18A32EB-FA72-41F8-8AFD-3B0694C627D5}"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4333C165-DFDD-41ED-BCB0-87E69BF325B5}" type="datetimeFigureOut">
              <a:rPr lang="id-ID" smtClean="0"/>
              <a:t>30/04/2020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18A32EB-FA72-41F8-8AFD-3B0694C627D5}"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4333C165-DFDD-41ED-BCB0-87E69BF325B5}" type="datetimeFigureOut">
              <a:rPr lang="id-ID" smtClean="0"/>
              <a:t>30/04/2020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318A32EB-FA72-41F8-8AFD-3B0694C627D5}"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4333C165-DFDD-41ED-BCB0-87E69BF325B5}" type="datetimeFigureOut">
              <a:rPr lang="id-ID" smtClean="0"/>
              <a:t>30/04/2020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318A32EB-FA72-41F8-8AFD-3B0694C627D5}"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33C165-DFDD-41ED-BCB0-87E69BF325B5}" type="datetimeFigureOut">
              <a:rPr lang="id-ID" smtClean="0"/>
              <a:t>30/04/2020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318A32EB-FA72-41F8-8AFD-3B0694C627D5}"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33C165-DFDD-41ED-BCB0-87E69BF325B5}" type="datetimeFigureOut">
              <a:rPr lang="id-ID" smtClean="0"/>
              <a:t>30/04/2020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18A32EB-FA72-41F8-8AFD-3B0694C627D5}"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33C165-DFDD-41ED-BCB0-87E69BF325B5}" type="datetimeFigureOut">
              <a:rPr lang="id-ID" smtClean="0"/>
              <a:t>30/04/2020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18A32EB-FA72-41F8-8AFD-3B0694C627D5}"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33C165-DFDD-41ED-BCB0-87E69BF325B5}" type="datetimeFigureOut">
              <a:rPr lang="id-ID" smtClean="0"/>
              <a:t>30/04/2020</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8A32EB-FA72-41F8-8AFD-3B0694C627D5}"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agus-suroto.blogspot.com/2012/09/perkembangan-konsep-diri-peserta-didik.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Perkembangan Konsep Diri Peserta Didik</a:t>
            </a:r>
            <a:endParaRPr lang="id-ID" dirty="0"/>
          </a:p>
        </p:txBody>
      </p:sp>
      <p:sp>
        <p:nvSpPr>
          <p:cNvPr id="3" name="Subtitle 2"/>
          <p:cNvSpPr>
            <a:spLocks noGrp="1"/>
          </p:cNvSpPr>
          <p:nvPr>
            <p:ph type="subTitle" idx="1"/>
          </p:nvPr>
        </p:nvSpPr>
        <p:spPr/>
        <p:txBody>
          <a:bodyPr/>
          <a:lstStyle/>
          <a:p>
            <a:r>
              <a:rPr lang="id-ID" dirty="0" smtClean="0"/>
              <a:t>Pertemuan 10</a:t>
            </a:r>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39938" name="Picture 2" descr="Perilaku konsumen dan konsep diri"/>
          <p:cNvPicPr>
            <a:picLocks noChangeAspect="1" noChangeArrowheads="1"/>
          </p:cNvPicPr>
          <p:nvPr/>
        </p:nvPicPr>
        <p:blipFill>
          <a:blip r:embed="rId2"/>
          <a:srcRect/>
          <a:stretch>
            <a:fillRect/>
          </a:stretch>
        </p:blipFill>
        <p:spPr bwMode="auto">
          <a:xfrm>
            <a:off x="0" y="0"/>
            <a:ext cx="9144000" cy="6858001"/>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rmAutofit fontScale="90000"/>
          </a:bodyPr>
          <a:lstStyle/>
          <a:p>
            <a:pPr algn="l"/>
            <a:r>
              <a:rPr lang="id-ID" dirty="0"/>
              <a:t>C</a:t>
            </a:r>
            <a:r>
              <a:rPr lang="id-ID" dirty="0" smtClean="0"/>
              <a:t>. Konsep Diri Positif dan Konsep Diri Negatif</a:t>
            </a:r>
            <a:endParaRPr lang="id-ID" dirty="0"/>
          </a:p>
        </p:txBody>
      </p:sp>
      <p:graphicFrame>
        <p:nvGraphicFramePr>
          <p:cNvPr id="4" name="Content Placeholder 3"/>
          <p:cNvGraphicFramePr>
            <a:graphicFrameLocks noGrp="1"/>
          </p:cNvGraphicFramePr>
          <p:nvPr>
            <p:ph idx="1"/>
          </p:nvPr>
        </p:nvGraphicFramePr>
        <p:xfrm>
          <a:off x="428596" y="1714488"/>
          <a:ext cx="8229600" cy="21431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3794" name="Picture 2" descr="Dampak Positif dan Negatif Mengikuti Bimbel di Luar Sekolah - Nusa ..."/>
          <p:cNvPicPr>
            <a:picLocks noChangeAspect="1" noChangeArrowheads="1"/>
          </p:cNvPicPr>
          <p:nvPr/>
        </p:nvPicPr>
        <p:blipFill>
          <a:blip r:embed="rId6"/>
          <a:srcRect/>
          <a:stretch>
            <a:fillRect/>
          </a:stretch>
        </p:blipFill>
        <p:spPr bwMode="auto">
          <a:xfrm>
            <a:off x="1928794" y="4048105"/>
            <a:ext cx="4214842" cy="2809895"/>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a:xfrm>
            <a:off x="428596" y="1928802"/>
            <a:ext cx="8229600" cy="4197361"/>
          </a:xfrm>
        </p:spPr>
        <p:txBody>
          <a:bodyPr>
            <a:normAutofit fontScale="92500" lnSpcReduction="20000"/>
          </a:bodyPr>
          <a:lstStyle/>
          <a:p>
            <a:pPr>
              <a:buNone/>
            </a:pPr>
            <a:r>
              <a:rPr lang="id-ID" dirty="0">
                <a:latin typeface="Aparajita" pitchFamily="34" charset="0"/>
                <a:cs typeface="Aparajita" pitchFamily="34" charset="0"/>
              </a:rPr>
              <a:t>Menurut Colhoun dan Acocella (1995) individu yang mempunyai konsep diri negatif umumnya memiliki sedikit pengetahuan tentang dirinya sendiri, biasanya memiliki pandangan tentang dirinya yang sedikit, tidak memiliki perasaan kestabilan dan keutuhan diri, benar-benar tidak tahu siapa dirinya, kekuatannya dan kelemahannya. Konsep diri bisa terlalu stabil atau kaku, mungkin karena didikan yang sangat keras. Individu tersebut menciptakan citra diri yang tidak mengizinkan adanya penyimpangan dari aturan. Keadaan inilah yang menyebabkan kecemasan yang mengancam dirinya.</a:t>
            </a:r>
          </a:p>
        </p:txBody>
      </p:sp>
      <p:sp>
        <p:nvSpPr>
          <p:cNvPr id="4" name="Rectangle 3"/>
          <p:cNvSpPr/>
          <p:nvPr/>
        </p:nvSpPr>
        <p:spPr>
          <a:xfrm>
            <a:off x="428596" y="714356"/>
            <a:ext cx="8229600" cy="898079"/>
          </a:xfrm>
          <a:prstGeom prst="rect">
            <a:avLst/>
          </a:prstGeom>
        </p:spPr>
        <p:style>
          <a:lnRef idx="2">
            <a:schemeClr val="accent2">
              <a:hueOff val="0"/>
              <a:satOff val="0"/>
              <a:lumOff val="0"/>
              <a:alphaOff val="0"/>
            </a:schemeClr>
          </a:lnRef>
          <a:fillRef idx="1">
            <a:schemeClr val="accent2">
              <a:alpha val="90000"/>
              <a:tint val="40000"/>
              <a:hueOff val="0"/>
              <a:satOff val="0"/>
              <a:lumOff val="0"/>
              <a:alphaOff val="0"/>
            </a:schemeClr>
          </a:fillRef>
          <a:effectRef idx="0">
            <a:schemeClr val="accent2">
              <a:alpha val="90000"/>
              <a:tint val="40000"/>
              <a:hueOff val="0"/>
              <a:satOff val="0"/>
              <a:lumOff val="0"/>
              <a:alphaOff val="0"/>
            </a:schemeClr>
          </a:effectRef>
          <a:fontRef idx="minor">
            <a:schemeClr val="dk1">
              <a:hueOff val="0"/>
              <a:satOff val="0"/>
              <a:lumOff val="0"/>
              <a:alphaOff val="0"/>
            </a:schemeClr>
          </a:fontRef>
        </p:style>
      </p:sp>
      <p:grpSp>
        <p:nvGrpSpPr>
          <p:cNvPr id="5" name="Group 4"/>
          <p:cNvGrpSpPr/>
          <p:nvPr/>
        </p:nvGrpSpPr>
        <p:grpSpPr>
          <a:xfrm>
            <a:off x="768638" y="285729"/>
            <a:ext cx="5760720" cy="857255"/>
            <a:chOff x="411480" y="29163"/>
            <a:chExt cx="5760720" cy="1357920"/>
          </a:xfrm>
        </p:grpSpPr>
        <p:sp>
          <p:nvSpPr>
            <p:cNvPr id="6" name="Rounded Rectangle 5"/>
            <p:cNvSpPr/>
            <p:nvPr/>
          </p:nvSpPr>
          <p:spPr>
            <a:xfrm>
              <a:off x="411480" y="29163"/>
              <a:ext cx="5760720" cy="1357920"/>
            </a:xfrm>
            <a:prstGeom prst="roundRect">
              <a:avLst/>
            </a:prstGeom>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7" name="Rounded Rectangle 5"/>
            <p:cNvSpPr/>
            <p:nvPr/>
          </p:nvSpPr>
          <p:spPr>
            <a:xfrm>
              <a:off x="477768" y="95451"/>
              <a:ext cx="5628144" cy="122534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17742" tIns="0" rIns="217742" bIns="0" numCol="1" spcCol="1270" anchor="ctr" anchorCtr="0">
              <a:noAutofit/>
            </a:bodyPr>
            <a:lstStyle/>
            <a:p>
              <a:pPr lvl="0" algn="l" defTabSz="2044700">
                <a:lnSpc>
                  <a:spcPct val="90000"/>
                </a:lnSpc>
                <a:spcBef>
                  <a:spcPct val="0"/>
                </a:spcBef>
                <a:spcAft>
                  <a:spcPct val="35000"/>
                </a:spcAft>
              </a:pPr>
              <a:r>
                <a:rPr lang="id-ID" sz="4600" kern="1200" dirty="0" smtClean="0"/>
                <a:t>Konsep Diri </a:t>
              </a:r>
              <a:r>
                <a:rPr lang="id-ID" sz="4600" kern="1200" dirty="0" smtClean="0"/>
                <a:t>Negatif</a:t>
              </a:r>
              <a:endParaRPr lang="id-ID" sz="4600" kern="1200" dirty="0"/>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340369"/>
          </a:xfrm>
        </p:spPr>
        <p:txBody>
          <a:bodyPr>
            <a:normAutofit fontScale="92500" lnSpcReduction="20000"/>
          </a:bodyPr>
          <a:lstStyle/>
          <a:p>
            <a:pPr>
              <a:buNone/>
            </a:pPr>
            <a:r>
              <a:rPr lang="id-ID" dirty="0">
                <a:latin typeface="Aparajita" pitchFamily="34" charset="0"/>
                <a:cs typeface="Aparajita" pitchFamily="34" charset="0"/>
              </a:rPr>
              <a:t>Harapan individu yang mempunyai konsep diri negatif tidak realistis. Individu ini mempunyai sedemikian rupa sehingga dalam kenyataannya ia tidak mencapai apapun yang berharga. Bila ia mengalami kegagalan, maka kegagalan ini akan merusak dirinya sendiri. Individu ini menjebak dan menghantam dirinya sendiri</a:t>
            </a:r>
            <a:r>
              <a:rPr lang="id-ID" dirty="0" smtClean="0">
                <a:latin typeface="Aparajita" pitchFamily="34" charset="0"/>
                <a:cs typeface="Aparajita" pitchFamily="34" charset="0"/>
              </a:rPr>
              <a:t>.</a:t>
            </a:r>
          </a:p>
          <a:p>
            <a:pPr>
              <a:buNone/>
            </a:pPr>
            <a:r>
              <a:rPr lang="id-ID" dirty="0">
                <a:latin typeface="Aparajita" pitchFamily="34" charset="0"/>
                <a:cs typeface="Aparajita" pitchFamily="34" charset="0"/>
              </a:rPr>
              <a:t>Individu yang mempunyai konsep diri negatif akan memberi penilaian terhadap dirinya juga negatif. Apapun keadaan dirinya, tidak pernah cukup baik. Apapun yang diperolehnya tampak tidak berharga dibanding dengan apa yang diperoleh orang lain. Individu ini sering menghadapi kecemasan karena menghadapi informasi tentang dirinya yang tidak diterimanya dengan baik dan mengancam dirinya.</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3000395"/>
          </a:xfrm>
        </p:spPr>
        <p:txBody>
          <a:bodyPr>
            <a:normAutofit fontScale="85000" lnSpcReduction="20000"/>
          </a:bodyPr>
          <a:lstStyle/>
          <a:p>
            <a:pPr>
              <a:buNone/>
            </a:pPr>
            <a:r>
              <a:rPr lang="id-ID" dirty="0">
                <a:latin typeface="Aparajita" pitchFamily="34" charset="0"/>
                <a:cs typeface="Aparajita" pitchFamily="34" charset="0"/>
              </a:rPr>
              <a:t>Individu yang mempunyai konsep diri negatif mempunyai pengertian tidak tepat tentang dirinya, pengharapan yang tidak realistis dan harga diri yang rendah. Individu ini memandang dirinya tidak punya potensi dan mempunyai motivasi yang rendah untuk belajar, mudah cemas dan putus asa, kurang mampu mengaktualisasikan potensinya, sensitif dan mudah curiga. Individu dengan konsep diri negatif menganggap suatu keberhasilan diperoleh bukan karena kemampuannya tapi karena suatu kebetulan atau nasib semata.</a:t>
            </a:r>
          </a:p>
        </p:txBody>
      </p:sp>
      <p:pic>
        <p:nvPicPr>
          <p:cNvPr id="30722" name="Picture 2" descr="Apakah Saya Negaholic alias Negatif Melulu? Temukan Jawabannya ..."/>
          <p:cNvPicPr>
            <a:picLocks noChangeAspect="1" noChangeArrowheads="1"/>
          </p:cNvPicPr>
          <p:nvPr/>
        </p:nvPicPr>
        <p:blipFill>
          <a:blip r:embed="rId2"/>
          <a:srcRect/>
          <a:stretch>
            <a:fillRect/>
          </a:stretch>
        </p:blipFill>
        <p:spPr bwMode="auto">
          <a:xfrm>
            <a:off x="3500430" y="3429000"/>
            <a:ext cx="4810112" cy="3195289"/>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a:xfrm>
            <a:off x="500034" y="2000240"/>
            <a:ext cx="8229600" cy="4054485"/>
          </a:xfrm>
        </p:spPr>
        <p:txBody>
          <a:bodyPr>
            <a:normAutofit fontScale="77500" lnSpcReduction="20000"/>
          </a:bodyPr>
          <a:lstStyle/>
          <a:p>
            <a:pPr>
              <a:buNone/>
            </a:pPr>
            <a:r>
              <a:rPr lang="id-ID" dirty="0">
                <a:latin typeface="Aparajita" pitchFamily="34" charset="0"/>
                <a:cs typeface="Aparajita" pitchFamily="34" charset="0"/>
              </a:rPr>
              <a:t>Individu yang mempunyai konsep diri positif mengenal dirinya dengan baik. Konsep diri yang positif bersifat stabil dan bervariasi. Indvidu ini dapat menyimpan informasi tentang dirinya sendiri baik positif atau negatif. Individu dengan konsep diri positif dapat memahami dan menerima sejumlah fakta yang sangat bermacam-macam tentang dirinya</a:t>
            </a:r>
            <a:r>
              <a:rPr lang="id-ID" dirty="0" smtClean="0">
                <a:latin typeface="Aparajita" pitchFamily="34" charset="0"/>
                <a:cs typeface="Aparajita" pitchFamily="34" charset="0"/>
              </a:rPr>
              <a:t>.</a:t>
            </a:r>
          </a:p>
          <a:p>
            <a:pPr>
              <a:buNone/>
            </a:pPr>
            <a:r>
              <a:rPr lang="id-ID" dirty="0">
                <a:latin typeface="Aparajita" pitchFamily="34" charset="0"/>
                <a:cs typeface="Aparajita" pitchFamily="34" charset="0"/>
              </a:rPr>
              <a:t>Pengahrapan individu yang berkonsep diri positif dirancang dengan tujuan-tujuan yang sesuai dengan realistis. Artinya memiliki kemunginan besar untuk dapat mencapai tujuan tersebut. Individu ini dapat menghadapi kehidupan di depannya. Indvidu dengan konsep diri positif dapat tampil ke depan dengan bebas, ia akan bertindak dengan berani, spontan dan memperlakukan orang lain dengan hangat serta hormat. Individu ini memandang hidup lebih menyenangkan dan penuh harapan.</a:t>
            </a:r>
            <a:endParaRPr lang="id-ID" dirty="0" smtClean="0">
              <a:latin typeface="Aparajita" pitchFamily="34" charset="0"/>
              <a:cs typeface="Aparajita" pitchFamily="34" charset="0"/>
            </a:endParaRPr>
          </a:p>
          <a:p>
            <a:pPr>
              <a:buNone/>
            </a:pPr>
            <a:endParaRPr lang="id-ID" dirty="0"/>
          </a:p>
        </p:txBody>
      </p:sp>
      <p:sp>
        <p:nvSpPr>
          <p:cNvPr id="4" name="Rectangle 3"/>
          <p:cNvSpPr/>
          <p:nvPr/>
        </p:nvSpPr>
        <p:spPr>
          <a:xfrm>
            <a:off x="428596" y="857232"/>
            <a:ext cx="8229600" cy="862488"/>
          </a:xfrm>
          <a:prstGeom prst="rect">
            <a:avLst/>
          </a:prstGeom>
        </p:spPr>
        <p:style>
          <a:lnRef idx="2">
            <a:schemeClr val="accent2">
              <a:hueOff val="0"/>
              <a:satOff val="0"/>
              <a:lumOff val="0"/>
              <a:alphaOff val="0"/>
            </a:schemeClr>
          </a:lnRef>
          <a:fillRef idx="1">
            <a:schemeClr val="accent2">
              <a:alpha val="90000"/>
              <a:tint val="40000"/>
              <a:hueOff val="0"/>
              <a:satOff val="0"/>
              <a:lumOff val="0"/>
              <a:alphaOff val="0"/>
            </a:schemeClr>
          </a:fillRef>
          <a:effectRef idx="0">
            <a:schemeClr val="accent2">
              <a:alpha val="90000"/>
              <a:tint val="40000"/>
              <a:hueOff val="0"/>
              <a:satOff val="0"/>
              <a:lumOff val="0"/>
              <a:alphaOff val="0"/>
            </a:schemeClr>
          </a:effectRef>
          <a:fontRef idx="minor">
            <a:schemeClr val="dk1">
              <a:hueOff val="0"/>
              <a:satOff val="0"/>
              <a:lumOff val="0"/>
              <a:alphaOff val="0"/>
            </a:schemeClr>
          </a:fontRef>
        </p:style>
      </p:sp>
      <p:grpSp>
        <p:nvGrpSpPr>
          <p:cNvPr id="5" name="Group 4"/>
          <p:cNvGrpSpPr/>
          <p:nvPr/>
        </p:nvGrpSpPr>
        <p:grpSpPr>
          <a:xfrm>
            <a:off x="840076" y="229136"/>
            <a:ext cx="5760720" cy="1010344"/>
            <a:chOff x="411480" y="2115723"/>
            <a:chExt cx="5760720" cy="1357920"/>
          </a:xfrm>
        </p:grpSpPr>
        <p:sp>
          <p:nvSpPr>
            <p:cNvPr id="6" name="Rounded Rectangle 5"/>
            <p:cNvSpPr/>
            <p:nvPr/>
          </p:nvSpPr>
          <p:spPr>
            <a:xfrm>
              <a:off x="411480" y="2115723"/>
              <a:ext cx="5760720" cy="1357920"/>
            </a:xfrm>
            <a:prstGeom prst="roundRect">
              <a:avLst/>
            </a:prstGeom>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7" name="Rounded Rectangle 5"/>
            <p:cNvSpPr/>
            <p:nvPr/>
          </p:nvSpPr>
          <p:spPr>
            <a:xfrm>
              <a:off x="477768" y="2182011"/>
              <a:ext cx="5628144" cy="122534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17742" tIns="0" rIns="217742" bIns="0" numCol="1" spcCol="1270" anchor="ctr" anchorCtr="0">
              <a:noAutofit/>
            </a:bodyPr>
            <a:lstStyle/>
            <a:p>
              <a:pPr lvl="0" algn="l" defTabSz="2044700">
                <a:lnSpc>
                  <a:spcPct val="90000"/>
                </a:lnSpc>
                <a:spcBef>
                  <a:spcPct val="0"/>
                </a:spcBef>
                <a:spcAft>
                  <a:spcPct val="35000"/>
                </a:spcAft>
              </a:pPr>
              <a:r>
                <a:rPr lang="id-ID" sz="4600" kern="1200" dirty="0" smtClean="0"/>
                <a:t>Konsep Diri </a:t>
              </a:r>
              <a:r>
                <a:rPr lang="id-ID" sz="4600" kern="1200" dirty="0" smtClean="0"/>
                <a:t>Positif</a:t>
              </a:r>
              <a:endParaRPr lang="id-ID" sz="4600" kern="1200" dirty="0"/>
            </a:p>
          </p:txBody>
        </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normAutofit fontScale="85000" lnSpcReduction="10000"/>
          </a:bodyPr>
          <a:lstStyle/>
          <a:p>
            <a:pPr>
              <a:buNone/>
            </a:pPr>
            <a:r>
              <a:rPr lang="id-ID" dirty="0">
                <a:latin typeface="Aparajita" pitchFamily="34" charset="0"/>
                <a:cs typeface="Aparajita" pitchFamily="34" charset="0"/>
              </a:rPr>
              <a:t>Konsep diri positif cukup luas untuk menampung seluruh pengalaman mental individu, penilaian tentang dirinya menjadi positif. Individu ini dapat menerima dirinya apa adanya dan juga dapat menerima orang lain apa adanya. </a:t>
            </a:r>
            <a:endParaRPr lang="id-ID" dirty="0" smtClean="0">
              <a:latin typeface="Aparajita" pitchFamily="34" charset="0"/>
              <a:cs typeface="Aparajita" pitchFamily="34" charset="0"/>
            </a:endParaRPr>
          </a:p>
          <a:p>
            <a:pPr>
              <a:buNone/>
            </a:pPr>
            <a:r>
              <a:rPr lang="id-ID" dirty="0">
                <a:latin typeface="Aparajita" pitchFamily="34" charset="0"/>
                <a:cs typeface="Aparajita" pitchFamily="34" charset="0"/>
              </a:rPr>
              <a:t>Individu yang mempunyai konsep diri positif, memiliki pengertian yang luas dan bermacam-macam tentang dirinya, pengharapan yang realistis dan harga diri yang tinggi. Individu ini akan mampu mengatasi dan mengarahkan dirinya, memperhatikan dunia luar.</a:t>
            </a:r>
          </a:p>
          <a:p>
            <a:pPr>
              <a:buNone/>
            </a:pPr>
            <a:r>
              <a:rPr lang="id-ID" dirty="0">
                <a:latin typeface="Aparajita" pitchFamily="34" charset="0"/>
                <a:cs typeface="Aparajita" pitchFamily="34" charset="0"/>
              </a:rPr>
              <a:t>Kemampuan ini dalam berinteraksi dengan lingkungan sangat bagus. Inidvidu berkonsep diri positif sangat menghargai dirinya dan orang lain, spontan dan orisinil, bebas dan dapat mengantisipasi hal-hal negatif, bebas mengemukakan pendapat, memiliki motivasi yang tinggi untuk mencapai prestasi serta mampu mengaktualisasikan potensinya</a:t>
            </a:r>
          </a:p>
          <a:p>
            <a:pPr>
              <a:buNone/>
            </a:pPr>
            <a:endParaRPr lang="id-ID"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rmAutofit fontScale="90000"/>
          </a:bodyPr>
          <a:lstStyle/>
          <a:p>
            <a:pPr algn="l"/>
            <a:r>
              <a:rPr lang="id-ID" dirty="0" smtClean="0"/>
              <a:t>D. Faktor-Faktor yang Mempengaruhi Konsep Diri</a:t>
            </a:r>
            <a:endParaRPr lang="id-ID"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a:xfrm>
            <a:off x="457200" y="1600201"/>
            <a:ext cx="8229600" cy="2543179"/>
          </a:xfrm>
        </p:spPr>
        <p:txBody>
          <a:bodyPr>
            <a:normAutofit fontScale="85000" lnSpcReduction="10000"/>
          </a:bodyPr>
          <a:lstStyle/>
          <a:p>
            <a:pPr>
              <a:buNone/>
            </a:pPr>
            <a:r>
              <a:rPr lang="id-ID" dirty="0">
                <a:latin typeface="Aparajita" pitchFamily="34" charset="0"/>
                <a:cs typeface="Aparajita" pitchFamily="34" charset="0"/>
              </a:rPr>
              <a:t>Adaya perbedaan usia menentukan perbedaan bagaimana konsep diri akan dibentuk. Hal ini disebabkan karena adanya perbedaan pengalaman yang diperoleh seseorang sehingga akan semakin mempengaruhi luasnya wawasan kognitif. Selanjutnya akan menentukan bagaimana persepsi seseorang terhadap pengalamannya dan akhirnya turut juga berpengaruh dalam mempersepsi dirinya.</a:t>
            </a:r>
          </a:p>
        </p:txBody>
      </p:sp>
      <p:sp>
        <p:nvSpPr>
          <p:cNvPr id="4" name="Rectangle 3"/>
          <p:cNvSpPr/>
          <p:nvPr/>
        </p:nvSpPr>
        <p:spPr>
          <a:xfrm>
            <a:off x="500034" y="714356"/>
            <a:ext cx="8229600" cy="504000"/>
          </a:xfrm>
          <a:prstGeom prst="rect">
            <a:avLst/>
          </a:prstGeom>
        </p:spPr>
        <p:style>
          <a:lnRef idx="2">
            <a:schemeClr val="accent2">
              <a:hueOff val="0"/>
              <a:satOff val="0"/>
              <a:lumOff val="0"/>
              <a:alphaOff val="0"/>
            </a:schemeClr>
          </a:lnRef>
          <a:fillRef idx="1">
            <a:schemeClr val="accent2">
              <a:alpha val="90000"/>
              <a:tint val="40000"/>
              <a:hueOff val="0"/>
              <a:satOff val="0"/>
              <a:lumOff val="0"/>
              <a:alphaOff val="0"/>
            </a:schemeClr>
          </a:fillRef>
          <a:effectRef idx="0">
            <a:schemeClr val="accent2">
              <a:alpha val="90000"/>
              <a:tint val="40000"/>
              <a:hueOff val="0"/>
              <a:satOff val="0"/>
              <a:lumOff val="0"/>
              <a:alphaOff val="0"/>
            </a:schemeClr>
          </a:effectRef>
          <a:fontRef idx="minor">
            <a:schemeClr val="dk1">
              <a:hueOff val="0"/>
              <a:satOff val="0"/>
              <a:lumOff val="0"/>
              <a:alphaOff val="0"/>
            </a:schemeClr>
          </a:fontRef>
        </p:style>
      </p:sp>
      <p:grpSp>
        <p:nvGrpSpPr>
          <p:cNvPr id="5" name="Group 4"/>
          <p:cNvGrpSpPr/>
          <p:nvPr/>
        </p:nvGrpSpPr>
        <p:grpSpPr>
          <a:xfrm>
            <a:off x="911514" y="419156"/>
            <a:ext cx="5760720" cy="590400"/>
            <a:chOff x="411480" y="48981"/>
            <a:chExt cx="5760720" cy="590400"/>
          </a:xfrm>
        </p:grpSpPr>
        <p:sp>
          <p:nvSpPr>
            <p:cNvPr id="6" name="Rounded Rectangle 5"/>
            <p:cNvSpPr/>
            <p:nvPr/>
          </p:nvSpPr>
          <p:spPr>
            <a:xfrm>
              <a:off x="411480" y="48981"/>
              <a:ext cx="5760720" cy="590400"/>
            </a:xfrm>
            <a:prstGeom prst="roundRect">
              <a:avLst/>
            </a:prstGeom>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7" name="Rounded Rectangle 5"/>
            <p:cNvSpPr/>
            <p:nvPr/>
          </p:nvSpPr>
          <p:spPr>
            <a:xfrm>
              <a:off x="440301" y="77802"/>
              <a:ext cx="5703078" cy="53275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17742" tIns="0" rIns="217742" bIns="0" numCol="1" spcCol="1270" anchor="ctr" anchorCtr="0">
              <a:noAutofit/>
            </a:bodyPr>
            <a:lstStyle/>
            <a:p>
              <a:pPr lvl="0" algn="l" defTabSz="889000">
                <a:lnSpc>
                  <a:spcPct val="90000"/>
                </a:lnSpc>
                <a:spcBef>
                  <a:spcPct val="0"/>
                </a:spcBef>
                <a:spcAft>
                  <a:spcPct val="35000"/>
                </a:spcAft>
              </a:pPr>
              <a:r>
                <a:rPr lang="id-ID" sz="2000" kern="1200" dirty="0" smtClean="0"/>
                <a:t>Usia</a:t>
              </a:r>
              <a:endParaRPr lang="id-ID" sz="2000" kern="1200" dirty="0"/>
            </a:p>
          </p:txBody>
        </p:sp>
      </p:grpSp>
      <p:pic>
        <p:nvPicPr>
          <p:cNvPr id="26626" name="Picture 2" descr="Usia Keramat | Hikmah › Laduni - Layanan Digital untuk Nahdliyin NU"/>
          <p:cNvPicPr>
            <a:picLocks noChangeAspect="1" noChangeArrowheads="1"/>
          </p:cNvPicPr>
          <p:nvPr/>
        </p:nvPicPr>
        <p:blipFill>
          <a:blip r:embed="rId2"/>
          <a:srcRect/>
          <a:stretch>
            <a:fillRect/>
          </a:stretch>
        </p:blipFill>
        <p:spPr bwMode="auto">
          <a:xfrm>
            <a:off x="1428728" y="3571876"/>
            <a:ext cx="6096000" cy="3048001"/>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a:xfrm>
            <a:off x="457200" y="1600200"/>
            <a:ext cx="8115328" cy="4525963"/>
          </a:xfrm>
        </p:spPr>
        <p:txBody>
          <a:bodyPr>
            <a:normAutofit fontScale="70000" lnSpcReduction="20000"/>
          </a:bodyPr>
          <a:lstStyle/>
          <a:p>
            <a:pPr>
              <a:buNone/>
            </a:pPr>
            <a:r>
              <a:rPr lang="id-ID" dirty="0">
                <a:latin typeface="Aparajita" pitchFamily="34" charset="0"/>
                <a:cs typeface="Aparajita" pitchFamily="34" charset="0"/>
              </a:rPr>
              <a:t>Peran seksual adalah pengetahuan individu sendiri apakah ia termasuk laki-laki ataukah perempuan. Peran seksual akan mempengaruhi perkembangan konsep diri individu. Itu berarti, peran seksual yang diterapkan pada seorang anak lambat-laun akan membentuk konsep diri anak. Misalnya, seorang anak perempuan tunggal yang mempunyai beberapa saudara laki-laki, dapat dimungkinkan bahwa lambat laun akan berperilaku seperti layaknya laki-laki, bahkan konsep dirinya juga dibangun dalam kerangka konsep laki-laki. Perbedaan peran kedua jenis kelamin tersebut mengakibatkan adanya perbedaan perilaku terhadap laki-laki dan perempuan. Perbedaan perilaku terhadap kedua jenis kelamin ini telah diterapkan sejak diri pada kehidupan anak. Orangtua akan memberikan perlakuan yang berbeda antara anak laki-laki dan perempuan. Orangtua mengajarkan anak laki-laki untuk bersikap sebagai makhluk kuat, mandiri, bertanggung jawab, dan harus melindungi perempuan dan anak-anak. Orangtua mengajarkan anak perempuan untuk bersikap lemah lembut, emosional, patuh, pasif, dan harus dilindungi. Perbedaan perilaku tersebut akan membentuk konsep diri sesuai dengan jenis kelaminya.</a:t>
            </a:r>
          </a:p>
        </p:txBody>
      </p:sp>
      <p:sp>
        <p:nvSpPr>
          <p:cNvPr id="4" name="Rectangle 3"/>
          <p:cNvSpPr/>
          <p:nvPr/>
        </p:nvSpPr>
        <p:spPr>
          <a:xfrm>
            <a:off x="428596" y="714356"/>
            <a:ext cx="8229600" cy="504000"/>
          </a:xfrm>
          <a:prstGeom prst="rect">
            <a:avLst/>
          </a:prstGeom>
        </p:spPr>
        <p:style>
          <a:lnRef idx="2">
            <a:schemeClr val="accent2">
              <a:hueOff val="0"/>
              <a:satOff val="0"/>
              <a:lumOff val="0"/>
              <a:alphaOff val="0"/>
            </a:schemeClr>
          </a:lnRef>
          <a:fillRef idx="1">
            <a:schemeClr val="accent2">
              <a:alpha val="90000"/>
              <a:tint val="40000"/>
              <a:hueOff val="0"/>
              <a:satOff val="0"/>
              <a:lumOff val="0"/>
              <a:alphaOff val="0"/>
            </a:schemeClr>
          </a:fillRef>
          <a:effectRef idx="0">
            <a:schemeClr val="accent2">
              <a:alpha val="90000"/>
              <a:tint val="40000"/>
              <a:hueOff val="0"/>
              <a:satOff val="0"/>
              <a:lumOff val="0"/>
              <a:alphaOff val="0"/>
            </a:schemeClr>
          </a:effectRef>
          <a:fontRef idx="minor">
            <a:schemeClr val="dk1">
              <a:hueOff val="0"/>
              <a:satOff val="0"/>
              <a:lumOff val="0"/>
              <a:alphaOff val="0"/>
            </a:schemeClr>
          </a:fontRef>
        </p:style>
      </p:sp>
      <p:grpSp>
        <p:nvGrpSpPr>
          <p:cNvPr id="5" name="Group 4"/>
          <p:cNvGrpSpPr/>
          <p:nvPr/>
        </p:nvGrpSpPr>
        <p:grpSpPr>
          <a:xfrm>
            <a:off x="840076" y="419156"/>
            <a:ext cx="5760720" cy="590400"/>
            <a:chOff x="411480" y="956181"/>
            <a:chExt cx="5760720" cy="590400"/>
          </a:xfrm>
        </p:grpSpPr>
        <p:sp>
          <p:nvSpPr>
            <p:cNvPr id="6" name="Rounded Rectangle 5"/>
            <p:cNvSpPr/>
            <p:nvPr/>
          </p:nvSpPr>
          <p:spPr>
            <a:xfrm>
              <a:off x="411480" y="956181"/>
              <a:ext cx="5760720" cy="590400"/>
            </a:xfrm>
            <a:prstGeom prst="roundRect">
              <a:avLst/>
            </a:prstGeom>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7" name="Rounded Rectangle 5"/>
            <p:cNvSpPr/>
            <p:nvPr/>
          </p:nvSpPr>
          <p:spPr>
            <a:xfrm>
              <a:off x="440301" y="985002"/>
              <a:ext cx="5703078" cy="53275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17742" tIns="0" rIns="217742" bIns="0" numCol="1" spcCol="1270" anchor="ctr" anchorCtr="0">
              <a:noAutofit/>
            </a:bodyPr>
            <a:lstStyle/>
            <a:p>
              <a:pPr lvl="0" algn="l" defTabSz="889000">
                <a:lnSpc>
                  <a:spcPct val="90000"/>
                </a:lnSpc>
                <a:spcBef>
                  <a:spcPct val="0"/>
                </a:spcBef>
                <a:spcAft>
                  <a:spcPct val="35000"/>
                </a:spcAft>
              </a:pPr>
              <a:r>
                <a:rPr lang="id-ID" sz="2000" kern="1200" dirty="0" smtClean="0"/>
                <a:t>Peran Seksual</a:t>
              </a:r>
              <a:endParaRPr lang="id-ID" sz="2000" kern="1200" dirty="0"/>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rmAutofit fontScale="90000"/>
          </a:bodyPr>
          <a:lstStyle/>
          <a:p>
            <a:r>
              <a:rPr lang="id-ID" dirty="0" smtClean="0"/>
              <a:t>Perkembangan Konsep Diri Peserta Didik</a:t>
            </a:r>
            <a:endParaRPr lang="id-ID" dirty="0"/>
          </a:p>
        </p:txBody>
      </p:sp>
      <p:sp>
        <p:nvSpPr>
          <p:cNvPr id="3" name="Content Placeholder 2"/>
          <p:cNvSpPr>
            <a:spLocks noGrp="1"/>
          </p:cNvSpPr>
          <p:nvPr>
            <p:ph idx="1"/>
          </p:nvPr>
        </p:nvSpPr>
        <p:spPr>
          <a:xfrm>
            <a:off x="1785918" y="1571612"/>
            <a:ext cx="6829444" cy="4114816"/>
          </a:xfrm>
        </p:spPr>
        <p:style>
          <a:lnRef idx="2">
            <a:schemeClr val="accent2"/>
          </a:lnRef>
          <a:fillRef idx="1">
            <a:schemeClr val="lt1"/>
          </a:fillRef>
          <a:effectRef idx="0">
            <a:schemeClr val="accent2"/>
          </a:effectRef>
          <a:fontRef idx="minor">
            <a:schemeClr val="dk1"/>
          </a:fontRef>
        </p:style>
        <p:txBody>
          <a:bodyPr>
            <a:normAutofit fontScale="92500" lnSpcReduction="10000"/>
          </a:bodyPr>
          <a:lstStyle/>
          <a:p>
            <a:pPr marL="514350" indent="-514350">
              <a:buFont typeface="+mj-lt"/>
              <a:buAutoNum type="alphaUcPeriod"/>
            </a:pPr>
            <a:r>
              <a:rPr lang="id-ID" dirty="0" smtClean="0">
                <a:latin typeface="Aparajita" pitchFamily="34" charset="0"/>
                <a:cs typeface="Aparajita" pitchFamily="34" charset="0"/>
              </a:rPr>
              <a:t>Pengertian Konsep Diri</a:t>
            </a:r>
          </a:p>
          <a:p>
            <a:pPr marL="514350" indent="-514350">
              <a:buFont typeface="+mj-lt"/>
              <a:buAutoNum type="alphaUcPeriod"/>
            </a:pPr>
            <a:r>
              <a:rPr lang="id-ID" dirty="0" smtClean="0">
                <a:latin typeface="Aparajita" pitchFamily="34" charset="0"/>
                <a:cs typeface="Aparajita" pitchFamily="34" charset="0"/>
              </a:rPr>
              <a:t>Dimensi Konsep Diri</a:t>
            </a:r>
          </a:p>
          <a:p>
            <a:pPr marL="514350" indent="-514350">
              <a:buFont typeface="+mj-lt"/>
              <a:buAutoNum type="alphaUcPeriod"/>
            </a:pPr>
            <a:r>
              <a:rPr lang="id-ID" dirty="0" smtClean="0">
                <a:latin typeface="Aparajita" pitchFamily="34" charset="0"/>
                <a:cs typeface="Aparajita" pitchFamily="34" charset="0"/>
              </a:rPr>
              <a:t>Konsep Diri Positif dan Konsep Diri Negatif</a:t>
            </a:r>
          </a:p>
          <a:p>
            <a:pPr marL="514350" indent="-514350">
              <a:buFont typeface="+mj-lt"/>
              <a:buAutoNum type="alphaUcPeriod"/>
            </a:pPr>
            <a:r>
              <a:rPr lang="id-ID" dirty="0" smtClean="0">
                <a:latin typeface="Aparajita" pitchFamily="34" charset="0"/>
                <a:cs typeface="Aparajita" pitchFamily="34" charset="0"/>
              </a:rPr>
              <a:t>Faktor-Faktor yang Mempengaruhi Konsep Diri</a:t>
            </a:r>
          </a:p>
          <a:p>
            <a:pPr marL="514350" indent="-514350">
              <a:buFont typeface="+mj-lt"/>
              <a:buAutoNum type="alphaUcPeriod"/>
            </a:pPr>
            <a:r>
              <a:rPr lang="id-ID" dirty="0" smtClean="0">
                <a:latin typeface="Aparajita" pitchFamily="34" charset="0"/>
                <a:cs typeface="Aparajita" pitchFamily="34" charset="0"/>
              </a:rPr>
              <a:t>Karakteristik Perkembangan Konsep Diri Peserta Didik</a:t>
            </a:r>
          </a:p>
          <a:p>
            <a:pPr marL="514350" indent="-514350">
              <a:buFont typeface="+mj-lt"/>
              <a:buAutoNum type="alphaUcPeriod"/>
            </a:pPr>
            <a:r>
              <a:rPr lang="id-ID" dirty="0" smtClean="0">
                <a:latin typeface="Aparajita" pitchFamily="34" charset="0"/>
                <a:cs typeface="Aparajita" pitchFamily="34" charset="0"/>
              </a:rPr>
              <a:t>Implikasi Perkembangan Konsep Diri Peserta Didik terhadap Pendidikan</a:t>
            </a:r>
            <a:endParaRPr lang="id-ID" dirty="0">
              <a:latin typeface="Aparajita" pitchFamily="34" charset="0"/>
              <a:cs typeface="Aparajita" pitchFamily="34" charset="0"/>
            </a:endParaRPr>
          </a:p>
        </p:txBody>
      </p:sp>
      <p:sp>
        <p:nvSpPr>
          <p:cNvPr id="4" name="Right Arrow 3"/>
          <p:cNvSpPr/>
          <p:nvPr/>
        </p:nvSpPr>
        <p:spPr>
          <a:xfrm>
            <a:off x="1071538" y="1500174"/>
            <a:ext cx="500066" cy="571504"/>
          </a:xfrm>
          <a:prstGeom prst="rightArrow">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id-ID"/>
          </a:p>
        </p:txBody>
      </p:sp>
      <p:sp>
        <p:nvSpPr>
          <p:cNvPr id="5" name="Right Arrow 4"/>
          <p:cNvSpPr/>
          <p:nvPr/>
        </p:nvSpPr>
        <p:spPr>
          <a:xfrm>
            <a:off x="1071538" y="2071678"/>
            <a:ext cx="500066" cy="571504"/>
          </a:xfrm>
          <a:prstGeom prst="rightArrow">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id-ID"/>
          </a:p>
        </p:txBody>
      </p:sp>
      <p:sp>
        <p:nvSpPr>
          <p:cNvPr id="6" name="Right Arrow 5"/>
          <p:cNvSpPr/>
          <p:nvPr/>
        </p:nvSpPr>
        <p:spPr>
          <a:xfrm>
            <a:off x="1071538" y="2571744"/>
            <a:ext cx="500066" cy="571504"/>
          </a:xfrm>
          <a:prstGeom prst="rightArrow">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id-ID"/>
          </a:p>
        </p:txBody>
      </p:sp>
      <p:sp>
        <p:nvSpPr>
          <p:cNvPr id="7" name="Right Arrow 6"/>
          <p:cNvSpPr/>
          <p:nvPr/>
        </p:nvSpPr>
        <p:spPr>
          <a:xfrm>
            <a:off x="1071538" y="3071810"/>
            <a:ext cx="500066" cy="571504"/>
          </a:xfrm>
          <a:prstGeom prst="rightArrow">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id-ID"/>
          </a:p>
        </p:txBody>
      </p:sp>
      <p:sp>
        <p:nvSpPr>
          <p:cNvPr id="8" name="Right Arrow 7"/>
          <p:cNvSpPr/>
          <p:nvPr/>
        </p:nvSpPr>
        <p:spPr>
          <a:xfrm>
            <a:off x="1071538" y="3571876"/>
            <a:ext cx="500066" cy="571504"/>
          </a:xfrm>
          <a:prstGeom prst="rightArrow">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id-ID"/>
          </a:p>
        </p:txBody>
      </p:sp>
      <p:sp>
        <p:nvSpPr>
          <p:cNvPr id="9" name="Right Arrow 8"/>
          <p:cNvSpPr/>
          <p:nvPr/>
        </p:nvSpPr>
        <p:spPr>
          <a:xfrm>
            <a:off x="1071538" y="4429132"/>
            <a:ext cx="500066" cy="571504"/>
          </a:xfrm>
          <a:prstGeom prst="rightArrow">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id-ID"/>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20000"/>
          </a:bodyPr>
          <a:lstStyle/>
          <a:p>
            <a:pPr>
              <a:buNone/>
            </a:pPr>
            <a:r>
              <a:rPr lang="id-ID" dirty="0">
                <a:latin typeface="Aparajita" pitchFamily="34" charset="0"/>
                <a:cs typeface="Aparajita" pitchFamily="34" charset="0"/>
              </a:rPr>
              <a:t>Keadaan fisik merupakan faktor yang dominan bagi seseorang, khususnya bagi seorang wanita. Ini disebabkan keadaan fisik memegang peranan penting dalam pembentukan konsep diri. Gambaran fisik dipahami melalui pengalaman langsung dan persepsinya mengenai tubuhnya sendiri. Adanya ketidaksempurnaan tubuh seseorang, akan mempengaruhi konsep diri secara tidak langsung. Dengan kata lain, proses evaluasi tentang tubuhnya didasarkan pada norma sosial dan umpan balik dari orang lain. Penilaian yang positif terhadap keadaan fisik seseorang baik dari diri sendiri maupun dari orang lain sangat membantu perkembangan konsep diri yang positif.</a:t>
            </a:r>
          </a:p>
        </p:txBody>
      </p:sp>
      <p:sp>
        <p:nvSpPr>
          <p:cNvPr id="4" name="Rectangle 3"/>
          <p:cNvSpPr/>
          <p:nvPr/>
        </p:nvSpPr>
        <p:spPr>
          <a:xfrm>
            <a:off x="500034" y="857232"/>
            <a:ext cx="8229600" cy="504000"/>
          </a:xfrm>
          <a:prstGeom prst="rect">
            <a:avLst/>
          </a:prstGeom>
        </p:spPr>
        <p:style>
          <a:lnRef idx="2">
            <a:schemeClr val="accent2">
              <a:hueOff val="0"/>
              <a:satOff val="0"/>
              <a:lumOff val="0"/>
              <a:alphaOff val="0"/>
            </a:schemeClr>
          </a:lnRef>
          <a:fillRef idx="1">
            <a:schemeClr val="accent2">
              <a:alpha val="90000"/>
              <a:tint val="40000"/>
              <a:hueOff val="0"/>
              <a:satOff val="0"/>
              <a:lumOff val="0"/>
              <a:alphaOff val="0"/>
            </a:schemeClr>
          </a:fillRef>
          <a:effectRef idx="0">
            <a:schemeClr val="accent2">
              <a:alpha val="90000"/>
              <a:tint val="40000"/>
              <a:hueOff val="0"/>
              <a:satOff val="0"/>
              <a:lumOff val="0"/>
              <a:alphaOff val="0"/>
            </a:schemeClr>
          </a:effectRef>
          <a:fontRef idx="minor">
            <a:schemeClr val="dk1">
              <a:hueOff val="0"/>
              <a:satOff val="0"/>
              <a:lumOff val="0"/>
              <a:alphaOff val="0"/>
            </a:schemeClr>
          </a:fontRef>
        </p:style>
      </p:sp>
      <p:grpSp>
        <p:nvGrpSpPr>
          <p:cNvPr id="5" name="Group 4"/>
          <p:cNvGrpSpPr/>
          <p:nvPr/>
        </p:nvGrpSpPr>
        <p:grpSpPr>
          <a:xfrm>
            <a:off x="911514" y="562032"/>
            <a:ext cx="5760720" cy="590400"/>
            <a:chOff x="411480" y="1863381"/>
            <a:chExt cx="5760720" cy="590400"/>
          </a:xfrm>
        </p:grpSpPr>
        <p:sp>
          <p:nvSpPr>
            <p:cNvPr id="6" name="Rounded Rectangle 5"/>
            <p:cNvSpPr/>
            <p:nvPr/>
          </p:nvSpPr>
          <p:spPr>
            <a:xfrm>
              <a:off x="411480" y="1863381"/>
              <a:ext cx="5760720" cy="590400"/>
            </a:xfrm>
            <a:prstGeom prst="roundRect">
              <a:avLst/>
            </a:prstGeom>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7" name="Rounded Rectangle 5"/>
            <p:cNvSpPr/>
            <p:nvPr/>
          </p:nvSpPr>
          <p:spPr>
            <a:xfrm>
              <a:off x="440301" y="1892202"/>
              <a:ext cx="5703078" cy="53275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17742" tIns="0" rIns="217742" bIns="0" numCol="1" spcCol="1270" anchor="ctr" anchorCtr="0">
              <a:noAutofit/>
            </a:bodyPr>
            <a:lstStyle/>
            <a:p>
              <a:pPr lvl="0" algn="l" defTabSz="889000">
                <a:lnSpc>
                  <a:spcPct val="90000"/>
                </a:lnSpc>
                <a:spcBef>
                  <a:spcPct val="0"/>
                </a:spcBef>
                <a:spcAft>
                  <a:spcPct val="35000"/>
                </a:spcAft>
              </a:pPr>
              <a:r>
                <a:rPr lang="id-ID" sz="2000" kern="1200" dirty="0" smtClean="0"/>
                <a:t>Keadaan Fisik</a:t>
              </a:r>
              <a:endParaRPr lang="id-ID" sz="2000" kern="1200" dirty="0"/>
            </a:p>
          </p:txBody>
        </p:sp>
      </p:gr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20000"/>
          </a:bodyPr>
          <a:lstStyle/>
          <a:p>
            <a:pPr>
              <a:buNone/>
            </a:pPr>
            <a:r>
              <a:rPr lang="id-ID" dirty="0">
                <a:latin typeface="Aparajita" pitchFamily="34" charset="0"/>
                <a:cs typeface="Aparajita" pitchFamily="34" charset="0"/>
              </a:rPr>
              <a:t>Roger (1961) menyatakan bahwa perkembangan konsep diri ditentukan oleh interaksi yang terbentuk antara individu dengan lingkungan sekitarnya. Ini berhubungan dengan </a:t>
            </a:r>
            <a:r>
              <a:rPr lang="id-ID" i="1" dirty="0">
                <a:latin typeface="Aparajita" pitchFamily="34" charset="0"/>
                <a:cs typeface="Aparajita" pitchFamily="34" charset="0"/>
              </a:rPr>
              <a:t>feed back</a:t>
            </a:r>
            <a:r>
              <a:rPr lang="id-ID" dirty="0">
                <a:latin typeface="Aparajita" pitchFamily="34" charset="0"/>
                <a:cs typeface="Aparajita" pitchFamily="34" charset="0"/>
              </a:rPr>
              <a:t> atau umpan balik yang diberikan oleh orang-orang disekitarnya terhadap perilaku individu tersebut. Umpan balik yang diberikan orang dilingkungannnya akan mempengaruhi konsep diri indvidu. Jika umpan balik yang diberikan orang-orang di lingkungannya menunjukkan penerimaan maka individu merasa diterima dan akan membantu perkembangan konsep diri ke arah positif. Tetapi jika umpan balik yang diberikan oleh orang-orang dlingkungannya menunjukkan penolakan, individu akan merasa terabaikan, terasing, merasa rendah diri, dan akan membentuk konsep diri yang negatif.</a:t>
            </a:r>
          </a:p>
        </p:txBody>
      </p:sp>
      <p:sp>
        <p:nvSpPr>
          <p:cNvPr id="4" name="Rectangle 3"/>
          <p:cNvSpPr/>
          <p:nvPr/>
        </p:nvSpPr>
        <p:spPr>
          <a:xfrm>
            <a:off x="500034" y="928670"/>
            <a:ext cx="8229600" cy="504000"/>
          </a:xfrm>
          <a:prstGeom prst="rect">
            <a:avLst/>
          </a:prstGeom>
        </p:spPr>
        <p:style>
          <a:lnRef idx="2">
            <a:schemeClr val="accent2">
              <a:hueOff val="0"/>
              <a:satOff val="0"/>
              <a:lumOff val="0"/>
              <a:alphaOff val="0"/>
            </a:schemeClr>
          </a:lnRef>
          <a:fillRef idx="1">
            <a:schemeClr val="accent2">
              <a:alpha val="90000"/>
              <a:tint val="40000"/>
              <a:hueOff val="0"/>
              <a:satOff val="0"/>
              <a:lumOff val="0"/>
              <a:alphaOff val="0"/>
            </a:schemeClr>
          </a:fillRef>
          <a:effectRef idx="0">
            <a:schemeClr val="accent2">
              <a:alpha val="90000"/>
              <a:tint val="40000"/>
              <a:hueOff val="0"/>
              <a:satOff val="0"/>
              <a:lumOff val="0"/>
              <a:alphaOff val="0"/>
            </a:schemeClr>
          </a:effectRef>
          <a:fontRef idx="minor">
            <a:schemeClr val="dk1">
              <a:hueOff val="0"/>
              <a:satOff val="0"/>
              <a:lumOff val="0"/>
              <a:alphaOff val="0"/>
            </a:schemeClr>
          </a:fontRef>
        </p:style>
      </p:sp>
      <p:grpSp>
        <p:nvGrpSpPr>
          <p:cNvPr id="5" name="Group 4"/>
          <p:cNvGrpSpPr/>
          <p:nvPr/>
        </p:nvGrpSpPr>
        <p:grpSpPr>
          <a:xfrm>
            <a:off x="911514" y="633470"/>
            <a:ext cx="5760720" cy="590400"/>
            <a:chOff x="411480" y="2770581"/>
            <a:chExt cx="5760720" cy="590400"/>
          </a:xfrm>
        </p:grpSpPr>
        <p:sp>
          <p:nvSpPr>
            <p:cNvPr id="6" name="Rounded Rectangle 5"/>
            <p:cNvSpPr/>
            <p:nvPr/>
          </p:nvSpPr>
          <p:spPr>
            <a:xfrm>
              <a:off x="411480" y="2770581"/>
              <a:ext cx="5760720" cy="590400"/>
            </a:xfrm>
            <a:prstGeom prst="roundRect">
              <a:avLst/>
            </a:prstGeom>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7" name="Rounded Rectangle 5"/>
            <p:cNvSpPr/>
            <p:nvPr/>
          </p:nvSpPr>
          <p:spPr>
            <a:xfrm>
              <a:off x="440301" y="2799402"/>
              <a:ext cx="5703078" cy="53275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17742" tIns="0" rIns="217742" bIns="0" numCol="1" spcCol="1270" anchor="ctr" anchorCtr="0">
              <a:noAutofit/>
            </a:bodyPr>
            <a:lstStyle/>
            <a:p>
              <a:pPr lvl="0" algn="l" defTabSz="889000">
                <a:lnSpc>
                  <a:spcPct val="90000"/>
                </a:lnSpc>
                <a:spcBef>
                  <a:spcPct val="0"/>
                </a:spcBef>
                <a:spcAft>
                  <a:spcPct val="35000"/>
                </a:spcAft>
              </a:pPr>
              <a:r>
                <a:rPr lang="id-ID" sz="2000" kern="1200" dirty="0" smtClean="0"/>
                <a:t>Sikap-Sikap Orang di Lingkungan Sekitarnya</a:t>
              </a:r>
              <a:endParaRPr lang="id-ID" sz="2000" kern="1200" dirty="0"/>
            </a:p>
          </p:txBody>
        </p:sp>
      </p:gr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6+ Arti Pemaknaan Di Kamus Bahasa Indonesia - Lektur.ID"/>
          <p:cNvPicPr>
            <a:picLocks noChangeAspect="1" noChangeArrowheads="1"/>
          </p:cNvPicPr>
          <p:nvPr/>
        </p:nvPicPr>
        <p:blipFill>
          <a:blip r:embed="rId2"/>
          <a:srcRect/>
          <a:stretch>
            <a:fillRect/>
          </a:stretch>
        </p:blipFill>
        <p:spPr bwMode="auto">
          <a:xfrm>
            <a:off x="3643306" y="1643050"/>
            <a:ext cx="5202243" cy="3641570"/>
          </a:xfrm>
          <a:prstGeom prst="rect">
            <a:avLst/>
          </a:prstGeom>
          <a:ln>
            <a:noFill/>
          </a:ln>
          <a:effectLst>
            <a:softEdge rad="112500"/>
          </a:effectLst>
        </p:spPr>
      </p:pic>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a:xfrm>
            <a:off x="457200" y="1600200"/>
            <a:ext cx="5329246" cy="4525963"/>
          </a:xfrm>
        </p:spPr>
        <p:txBody>
          <a:bodyPr>
            <a:normAutofit fontScale="85000" lnSpcReduction="20000"/>
          </a:bodyPr>
          <a:lstStyle/>
          <a:p>
            <a:pPr>
              <a:buNone/>
            </a:pPr>
            <a:r>
              <a:rPr lang="id-ID" dirty="0">
                <a:latin typeface="Aparajita" pitchFamily="34" charset="0"/>
                <a:cs typeface="Aparajita" pitchFamily="34" charset="0"/>
              </a:rPr>
              <a:t>Banyak figur yang bermakna bagi individu yang pada intinya memberi pengaruh pada dirinya, baik melalui umpan balik ataupun melalui perilaku yang kemudian diinternalisasikannya. Figur-figur tersebut memberi pengaruh yang sangat terasa dalam pembentukan dan perkembangan konsep diri. Figur bermakna biasanya orang yang mempunyai arti khusus bagi individu meliputi orangtua, angota keluarga, guru, teman, pacar dan tokoh idola</a:t>
            </a:r>
            <a:r>
              <a:rPr lang="id-ID" dirty="0" smtClean="0">
                <a:latin typeface="Aparajita" pitchFamily="34" charset="0"/>
                <a:cs typeface="Aparajita" pitchFamily="34" charset="0"/>
              </a:rPr>
              <a:t>.</a:t>
            </a:r>
            <a:endParaRPr lang="id-ID" dirty="0">
              <a:latin typeface="Aparajita" pitchFamily="34" charset="0"/>
              <a:cs typeface="Aparajita" pitchFamily="34" charset="0"/>
            </a:endParaRPr>
          </a:p>
        </p:txBody>
      </p:sp>
      <p:sp>
        <p:nvSpPr>
          <p:cNvPr id="4" name="Rectangle 3"/>
          <p:cNvSpPr/>
          <p:nvPr/>
        </p:nvSpPr>
        <p:spPr>
          <a:xfrm>
            <a:off x="500034" y="857232"/>
            <a:ext cx="8229600" cy="504000"/>
          </a:xfrm>
          <a:prstGeom prst="rect">
            <a:avLst/>
          </a:prstGeom>
        </p:spPr>
        <p:style>
          <a:lnRef idx="2">
            <a:schemeClr val="accent2">
              <a:hueOff val="0"/>
              <a:satOff val="0"/>
              <a:lumOff val="0"/>
              <a:alphaOff val="0"/>
            </a:schemeClr>
          </a:lnRef>
          <a:fillRef idx="1">
            <a:schemeClr val="accent2">
              <a:alpha val="90000"/>
              <a:tint val="40000"/>
              <a:hueOff val="0"/>
              <a:satOff val="0"/>
              <a:lumOff val="0"/>
              <a:alphaOff val="0"/>
            </a:schemeClr>
          </a:fillRef>
          <a:effectRef idx="0">
            <a:schemeClr val="accent2">
              <a:alpha val="90000"/>
              <a:tint val="40000"/>
              <a:hueOff val="0"/>
              <a:satOff val="0"/>
              <a:lumOff val="0"/>
              <a:alphaOff val="0"/>
            </a:schemeClr>
          </a:effectRef>
          <a:fontRef idx="minor">
            <a:schemeClr val="dk1">
              <a:hueOff val="0"/>
              <a:satOff val="0"/>
              <a:lumOff val="0"/>
              <a:alphaOff val="0"/>
            </a:schemeClr>
          </a:fontRef>
        </p:style>
      </p:sp>
      <p:grpSp>
        <p:nvGrpSpPr>
          <p:cNvPr id="5" name="Group 4"/>
          <p:cNvGrpSpPr/>
          <p:nvPr/>
        </p:nvGrpSpPr>
        <p:grpSpPr>
          <a:xfrm>
            <a:off x="911514" y="562032"/>
            <a:ext cx="5760720" cy="590400"/>
            <a:chOff x="411480" y="3677781"/>
            <a:chExt cx="5760720" cy="590400"/>
          </a:xfrm>
        </p:grpSpPr>
        <p:sp>
          <p:nvSpPr>
            <p:cNvPr id="6" name="Rounded Rectangle 5"/>
            <p:cNvSpPr/>
            <p:nvPr/>
          </p:nvSpPr>
          <p:spPr>
            <a:xfrm>
              <a:off x="411480" y="3677781"/>
              <a:ext cx="5760720" cy="590400"/>
            </a:xfrm>
            <a:prstGeom prst="roundRect">
              <a:avLst/>
            </a:prstGeom>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7" name="Rounded Rectangle 5"/>
            <p:cNvSpPr/>
            <p:nvPr/>
          </p:nvSpPr>
          <p:spPr>
            <a:xfrm>
              <a:off x="440301" y="3706602"/>
              <a:ext cx="5703078" cy="53275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17742" tIns="0" rIns="217742" bIns="0" numCol="1" spcCol="1270" anchor="ctr" anchorCtr="0">
              <a:noAutofit/>
            </a:bodyPr>
            <a:lstStyle/>
            <a:p>
              <a:pPr lvl="0" algn="l" defTabSz="889000">
                <a:lnSpc>
                  <a:spcPct val="90000"/>
                </a:lnSpc>
                <a:spcBef>
                  <a:spcPct val="0"/>
                </a:spcBef>
                <a:spcAft>
                  <a:spcPct val="35000"/>
                </a:spcAft>
              </a:pPr>
              <a:r>
                <a:rPr lang="id-ID" sz="2000" kern="1200" dirty="0" smtClean="0"/>
                <a:t>Figur-Figur Bermakna</a:t>
              </a:r>
              <a:endParaRPr lang="id-ID" sz="2000" kern="1200" dirty="0"/>
            </a:p>
          </p:txBody>
        </p:sp>
      </p:gr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rmAutofit fontScale="90000"/>
          </a:bodyPr>
          <a:lstStyle/>
          <a:p>
            <a:pPr algn="l"/>
            <a:r>
              <a:rPr lang="id-ID" dirty="0" smtClean="0"/>
              <a:t>E. Karakteristik Perkembangan Konsep Diri Peserta Didik</a:t>
            </a:r>
            <a:endParaRPr lang="id-ID" dirty="0"/>
          </a:p>
        </p:txBody>
      </p:sp>
      <p:sp>
        <p:nvSpPr>
          <p:cNvPr id="3" name="Content Placeholder 2"/>
          <p:cNvSpPr>
            <a:spLocks noGrp="1"/>
          </p:cNvSpPr>
          <p:nvPr>
            <p:ph idx="1"/>
          </p:nvPr>
        </p:nvSpPr>
        <p:spPr>
          <a:xfrm>
            <a:off x="457200" y="1600201"/>
            <a:ext cx="8229600" cy="2828932"/>
          </a:xfrm>
        </p:spPr>
        <p:txBody>
          <a:bodyPr>
            <a:normAutofit fontScale="70000" lnSpcReduction="20000"/>
          </a:bodyPr>
          <a:lstStyle/>
          <a:p>
            <a:pPr>
              <a:buNone/>
            </a:pPr>
            <a:r>
              <a:rPr lang="id-ID" dirty="0"/>
              <a:t>Pada awal masuk SD, terjadi penurunan dalam konsep diri anak-anak. Hal ini mungkin disebabakan oleh tuntutan baru dalam akademik dan perubahan sosial yang muncul disekolah. SD banyak memberikan perubahan kesempatan kepada anak-anak untuk membandingkan dirinya dengan teman-temannya, sehingga penilaian dirinya secara  gradual menjadi lebih realistis</a:t>
            </a:r>
            <a:r>
              <a:rPr lang="id-ID" dirty="0" smtClean="0"/>
              <a:t>.</a:t>
            </a:r>
          </a:p>
          <a:p>
            <a:pPr>
              <a:buNone/>
            </a:pPr>
            <a:r>
              <a:rPr lang="id-ID" dirty="0" smtClean="0"/>
              <a:t>Karakteristik perkembanan konsep peserta didik ini dapat dibagi menjadi dua yaitu :</a:t>
            </a:r>
          </a:p>
        </p:txBody>
      </p:sp>
      <p:graphicFrame>
        <p:nvGraphicFramePr>
          <p:cNvPr id="4" name="Diagram 3"/>
          <p:cNvGraphicFramePr/>
          <p:nvPr/>
        </p:nvGraphicFramePr>
        <p:xfrm>
          <a:off x="428596" y="4071942"/>
          <a:ext cx="8358246" cy="19605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Anak Usia Sekolah Harus Bisa Mandiri, Bagaimana Peran Orangtua ..."/>
          <p:cNvPicPr>
            <a:picLocks noChangeAspect="1" noChangeArrowheads="1"/>
          </p:cNvPicPr>
          <p:nvPr/>
        </p:nvPicPr>
        <p:blipFill>
          <a:blip r:embed="rId2"/>
          <a:srcRect/>
          <a:stretch>
            <a:fillRect/>
          </a:stretch>
        </p:blipFill>
        <p:spPr bwMode="auto">
          <a:xfrm>
            <a:off x="2686036" y="2714620"/>
            <a:ext cx="5827697" cy="3311191"/>
          </a:xfrm>
          <a:prstGeom prst="rect">
            <a:avLst/>
          </a:prstGeom>
          <a:noFill/>
        </p:spPr>
      </p:pic>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buNone/>
            </a:pPr>
            <a:r>
              <a:rPr lang="id-ID" sz="2000" dirty="0"/>
              <a:t>Menurut Santrock (1995), perubahan-perubahan dalam konsep diri anak selama tahun-tahun SD dapat dilihat sekurang-kurangnya dari tiga karakteristik konsep diri, yaitu</a:t>
            </a:r>
            <a:r>
              <a:rPr lang="id-ID" sz="2000" dirty="0" smtClean="0"/>
              <a:t>:</a:t>
            </a:r>
          </a:p>
          <a:p>
            <a:pPr marL="514350" indent="-514350">
              <a:buFont typeface="+mj-lt"/>
              <a:buAutoNum type="arabicPeriod"/>
            </a:pPr>
            <a:r>
              <a:rPr lang="id-ID" sz="2000" dirty="0" smtClean="0"/>
              <a:t>Karakteristik Internal</a:t>
            </a:r>
          </a:p>
          <a:p>
            <a:pPr marL="514350" indent="-514350">
              <a:buFont typeface="+mj-lt"/>
              <a:buAutoNum type="arabicPeriod"/>
            </a:pPr>
            <a:r>
              <a:rPr lang="id-ID" sz="2000" dirty="0" smtClean="0"/>
              <a:t>Karakteristik Aspek-Aspek Sosial</a:t>
            </a:r>
          </a:p>
          <a:p>
            <a:pPr marL="514350" indent="-514350">
              <a:buFont typeface="+mj-lt"/>
              <a:buAutoNum type="arabicPeriod"/>
            </a:pPr>
            <a:r>
              <a:rPr lang="id-ID" sz="2000" dirty="0" smtClean="0"/>
              <a:t>Karakteristik Perbandingan Sosial</a:t>
            </a:r>
          </a:p>
          <a:p>
            <a:pPr>
              <a:buNone/>
            </a:pPr>
            <a:endParaRPr lang="id-ID" dirty="0"/>
          </a:p>
        </p:txBody>
      </p:sp>
      <p:sp>
        <p:nvSpPr>
          <p:cNvPr id="4" name="Rectangle 3"/>
          <p:cNvSpPr/>
          <p:nvPr/>
        </p:nvSpPr>
        <p:spPr>
          <a:xfrm>
            <a:off x="428596" y="714356"/>
            <a:ext cx="8358246" cy="554400"/>
          </a:xfrm>
          <a:prstGeom prst="rect">
            <a:avLst/>
          </a:prstGeom>
        </p:spPr>
        <p:style>
          <a:lnRef idx="2">
            <a:schemeClr val="accent2">
              <a:hueOff val="0"/>
              <a:satOff val="0"/>
              <a:lumOff val="0"/>
              <a:alphaOff val="0"/>
            </a:schemeClr>
          </a:lnRef>
          <a:fillRef idx="1">
            <a:schemeClr val="accent2">
              <a:alpha val="90000"/>
              <a:tint val="40000"/>
              <a:hueOff val="0"/>
              <a:satOff val="0"/>
              <a:lumOff val="0"/>
              <a:alphaOff val="0"/>
            </a:schemeClr>
          </a:fillRef>
          <a:effectRef idx="0">
            <a:schemeClr val="accent2">
              <a:alpha val="90000"/>
              <a:tint val="40000"/>
              <a:hueOff val="0"/>
              <a:satOff val="0"/>
              <a:lumOff val="0"/>
              <a:alphaOff val="0"/>
            </a:schemeClr>
          </a:effectRef>
          <a:fontRef idx="minor">
            <a:schemeClr val="dk1">
              <a:hueOff val="0"/>
              <a:satOff val="0"/>
              <a:lumOff val="0"/>
              <a:alphaOff val="0"/>
            </a:schemeClr>
          </a:fontRef>
        </p:style>
      </p:sp>
      <p:grpSp>
        <p:nvGrpSpPr>
          <p:cNvPr id="5" name="Group 4"/>
          <p:cNvGrpSpPr/>
          <p:nvPr/>
        </p:nvGrpSpPr>
        <p:grpSpPr>
          <a:xfrm>
            <a:off x="846508" y="389635"/>
            <a:ext cx="5850772" cy="649440"/>
            <a:chOff x="417912" y="41760"/>
            <a:chExt cx="5850772" cy="649440"/>
          </a:xfrm>
        </p:grpSpPr>
        <p:sp>
          <p:nvSpPr>
            <p:cNvPr id="6" name="Rounded Rectangle 5"/>
            <p:cNvSpPr/>
            <p:nvPr/>
          </p:nvSpPr>
          <p:spPr>
            <a:xfrm>
              <a:off x="417912" y="41760"/>
              <a:ext cx="5850772" cy="649440"/>
            </a:xfrm>
            <a:prstGeom prst="roundRect">
              <a:avLst/>
            </a:prstGeom>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7" name="Rounded Rectangle 5"/>
            <p:cNvSpPr/>
            <p:nvPr/>
          </p:nvSpPr>
          <p:spPr>
            <a:xfrm>
              <a:off x="449615" y="73463"/>
              <a:ext cx="5787366" cy="58603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21145" tIns="0" rIns="221145" bIns="0" numCol="1" spcCol="1270" anchor="ctr" anchorCtr="0">
              <a:noAutofit/>
            </a:bodyPr>
            <a:lstStyle/>
            <a:p>
              <a:pPr lvl="0" algn="l" defTabSz="977900">
                <a:lnSpc>
                  <a:spcPct val="90000"/>
                </a:lnSpc>
                <a:spcBef>
                  <a:spcPct val="0"/>
                </a:spcBef>
                <a:spcAft>
                  <a:spcPct val="35000"/>
                </a:spcAft>
              </a:pPr>
              <a:r>
                <a:rPr lang="id-ID" sz="2200" kern="1200" dirty="0" smtClean="0"/>
                <a:t>Karakteristik Konsep Diri Anak Usia Sekolah</a:t>
              </a:r>
              <a:endParaRPr lang="id-ID" sz="2200" kern="1200" dirty="0"/>
            </a:p>
          </p:txBody>
        </p:sp>
      </p:gr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Karakteristik Anak Usia Remaja (SMP/SMA) – Melda Lia Lestari"/>
          <p:cNvPicPr>
            <a:picLocks noChangeAspect="1" noChangeArrowheads="1"/>
          </p:cNvPicPr>
          <p:nvPr/>
        </p:nvPicPr>
        <p:blipFill>
          <a:blip r:embed="rId2"/>
          <a:srcRect/>
          <a:stretch>
            <a:fillRect/>
          </a:stretch>
        </p:blipFill>
        <p:spPr bwMode="auto">
          <a:xfrm>
            <a:off x="2262138" y="1500174"/>
            <a:ext cx="6667547" cy="5000660"/>
          </a:xfrm>
          <a:prstGeom prst="rect">
            <a:avLst/>
          </a:prstGeom>
          <a:ln>
            <a:noFill/>
          </a:ln>
          <a:effectLst>
            <a:softEdge rad="112500"/>
          </a:effectLst>
        </p:spPr>
      </p:pic>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a:pPr>
            <a:r>
              <a:rPr lang="nb-NO" sz="2800" i="1" dirty="0"/>
              <a:t>Abstract and idealistic</a:t>
            </a:r>
            <a:r>
              <a:rPr lang="nb-NO" sz="2800" i="1" dirty="0" smtClean="0"/>
              <a:t>.</a:t>
            </a:r>
            <a:endParaRPr lang="id-ID" sz="2800" i="1" dirty="0" smtClean="0"/>
          </a:p>
          <a:p>
            <a:pPr marL="514350" indent="-514350">
              <a:buFont typeface="+mj-lt"/>
              <a:buAutoNum type="arabicPeriod"/>
            </a:pPr>
            <a:r>
              <a:rPr lang="nb-NO" sz="2800" i="1" dirty="0" smtClean="0"/>
              <a:t>Differentiated</a:t>
            </a:r>
            <a:endParaRPr lang="id-ID" sz="2800" i="1" dirty="0" smtClean="0"/>
          </a:p>
          <a:p>
            <a:pPr marL="514350" indent="-514350">
              <a:buFont typeface="+mj-lt"/>
              <a:buAutoNum type="arabicPeriod"/>
            </a:pPr>
            <a:r>
              <a:rPr lang="nb-NO" sz="2800" dirty="0"/>
              <a:t> </a:t>
            </a:r>
            <a:r>
              <a:rPr lang="nb-NO" sz="2800" i="1" dirty="0"/>
              <a:t>Contradictions within the </a:t>
            </a:r>
            <a:r>
              <a:rPr lang="nb-NO" sz="2800" i="1" dirty="0" smtClean="0"/>
              <a:t>self</a:t>
            </a:r>
            <a:endParaRPr lang="id-ID" sz="2800" i="1" dirty="0" smtClean="0"/>
          </a:p>
          <a:p>
            <a:pPr marL="514350" indent="-514350">
              <a:buFont typeface="+mj-lt"/>
              <a:buAutoNum type="arabicPeriod"/>
            </a:pPr>
            <a:r>
              <a:rPr lang="nb-NO" sz="2800" i="1" dirty="0"/>
              <a:t>The Fluctiating </a:t>
            </a:r>
            <a:r>
              <a:rPr lang="nb-NO" sz="2800" i="1" dirty="0" smtClean="0"/>
              <a:t>Self</a:t>
            </a:r>
            <a:endParaRPr lang="id-ID" sz="2800" i="1" dirty="0" smtClean="0"/>
          </a:p>
          <a:p>
            <a:pPr marL="514350" indent="-514350">
              <a:buFont typeface="+mj-lt"/>
              <a:buAutoNum type="arabicPeriod"/>
            </a:pPr>
            <a:r>
              <a:rPr lang="nb-NO" sz="2800" i="1" dirty="0"/>
              <a:t>Real and Ideal, True and False </a:t>
            </a:r>
            <a:r>
              <a:rPr lang="nb-NO" sz="2800" i="1" dirty="0" smtClean="0"/>
              <a:t>Selves</a:t>
            </a:r>
            <a:endParaRPr lang="id-ID" sz="2800" i="1" dirty="0" smtClean="0"/>
          </a:p>
          <a:p>
            <a:pPr marL="514350" indent="-514350">
              <a:buFont typeface="+mj-lt"/>
              <a:buAutoNum type="arabicPeriod"/>
            </a:pPr>
            <a:r>
              <a:rPr lang="en-GB" sz="2800" i="1" dirty="0"/>
              <a:t>Social </a:t>
            </a:r>
            <a:r>
              <a:rPr lang="en-GB" sz="2800" i="1" dirty="0" smtClean="0"/>
              <a:t>Comparison</a:t>
            </a:r>
            <a:endParaRPr lang="id-ID" sz="2800" i="1" dirty="0" smtClean="0"/>
          </a:p>
          <a:p>
            <a:pPr marL="514350" indent="-514350">
              <a:buFont typeface="+mj-lt"/>
              <a:buAutoNum type="arabicPeriod"/>
            </a:pPr>
            <a:r>
              <a:rPr lang="en-GB" sz="2800" i="1" dirty="0" smtClean="0"/>
              <a:t>Self-Conscious</a:t>
            </a:r>
            <a:endParaRPr lang="id-ID" sz="2800" i="1" dirty="0" smtClean="0"/>
          </a:p>
          <a:p>
            <a:pPr marL="514350" indent="-514350">
              <a:buFont typeface="+mj-lt"/>
              <a:buAutoNum type="arabicPeriod"/>
            </a:pPr>
            <a:r>
              <a:rPr lang="en-GB" sz="2800" dirty="0"/>
              <a:t> </a:t>
            </a:r>
            <a:r>
              <a:rPr lang="en-GB" sz="2800" i="1" dirty="0" smtClean="0"/>
              <a:t>Self-protective</a:t>
            </a:r>
            <a:endParaRPr lang="id-ID" sz="2800" i="1" dirty="0" smtClean="0"/>
          </a:p>
          <a:p>
            <a:pPr marL="514350" indent="-514350">
              <a:buFont typeface="+mj-lt"/>
              <a:buAutoNum type="arabicPeriod"/>
            </a:pPr>
            <a:r>
              <a:rPr lang="en-GB" sz="2800" i="1" dirty="0" smtClean="0"/>
              <a:t>Unconscious</a:t>
            </a:r>
            <a:endParaRPr lang="id-ID" sz="2800" i="1" dirty="0" smtClean="0"/>
          </a:p>
          <a:p>
            <a:pPr marL="514350" indent="-514350">
              <a:buFont typeface="+mj-lt"/>
              <a:buAutoNum type="arabicPeriod"/>
            </a:pPr>
            <a:r>
              <a:rPr lang="en-GB" sz="2800" i="1" dirty="0" err="1"/>
              <a:t>Selfintegration</a:t>
            </a:r>
            <a:endParaRPr lang="id-ID" sz="2800" i="1" dirty="0" smtClean="0"/>
          </a:p>
          <a:p>
            <a:pPr marL="514350" indent="-514350">
              <a:buFont typeface="+mj-lt"/>
              <a:buAutoNum type="arabicPeriod"/>
            </a:pPr>
            <a:endParaRPr lang="id-ID" dirty="0"/>
          </a:p>
        </p:txBody>
      </p:sp>
      <p:sp>
        <p:nvSpPr>
          <p:cNvPr id="4" name="Rectangle 3"/>
          <p:cNvSpPr/>
          <p:nvPr/>
        </p:nvSpPr>
        <p:spPr>
          <a:xfrm>
            <a:off x="500034" y="857232"/>
            <a:ext cx="8358246" cy="554400"/>
          </a:xfrm>
          <a:prstGeom prst="rect">
            <a:avLst/>
          </a:prstGeom>
        </p:spPr>
        <p:style>
          <a:lnRef idx="2">
            <a:schemeClr val="accent2">
              <a:hueOff val="0"/>
              <a:satOff val="0"/>
              <a:lumOff val="0"/>
              <a:alphaOff val="0"/>
            </a:schemeClr>
          </a:lnRef>
          <a:fillRef idx="1">
            <a:schemeClr val="accent2">
              <a:alpha val="90000"/>
              <a:tint val="40000"/>
              <a:hueOff val="0"/>
              <a:satOff val="0"/>
              <a:lumOff val="0"/>
              <a:alphaOff val="0"/>
            </a:schemeClr>
          </a:fillRef>
          <a:effectRef idx="0">
            <a:schemeClr val="accent2">
              <a:alpha val="90000"/>
              <a:tint val="40000"/>
              <a:hueOff val="0"/>
              <a:satOff val="0"/>
              <a:lumOff val="0"/>
              <a:alphaOff val="0"/>
            </a:schemeClr>
          </a:effectRef>
          <a:fontRef idx="minor">
            <a:schemeClr val="dk1">
              <a:hueOff val="0"/>
              <a:satOff val="0"/>
              <a:lumOff val="0"/>
              <a:alphaOff val="0"/>
            </a:schemeClr>
          </a:fontRef>
        </p:style>
      </p:sp>
      <p:grpSp>
        <p:nvGrpSpPr>
          <p:cNvPr id="5" name="Group 4"/>
          <p:cNvGrpSpPr/>
          <p:nvPr/>
        </p:nvGrpSpPr>
        <p:grpSpPr>
          <a:xfrm>
            <a:off x="917946" y="532512"/>
            <a:ext cx="5850772" cy="649440"/>
            <a:chOff x="417912" y="1039681"/>
            <a:chExt cx="5850772" cy="649440"/>
          </a:xfrm>
        </p:grpSpPr>
        <p:sp>
          <p:nvSpPr>
            <p:cNvPr id="6" name="Rounded Rectangle 5"/>
            <p:cNvSpPr/>
            <p:nvPr/>
          </p:nvSpPr>
          <p:spPr>
            <a:xfrm>
              <a:off x="417912" y="1039681"/>
              <a:ext cx="5850772" cy="649440"/>
            </a:xfrm>
            <a:prstGeom prst="roundRect">
              <a:avLst/>
            </a:prstGeom>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7" name="Rounded Rectangle 5"/>
            <p:cNvSpPr/>
            <p:nvPr/>
          </p:nvSpPr>
          <p:spPr>
            <a:xfrm>
              <a:off x="449615" y="1071384"/>
              <a:ext cx="5787366" cy="58603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21145" tIns="0" rIns="221145" bIns="0" numCol="1" spcCol="1270" anchor="ctr" anchorCtr="0">
              <a:noAutofit/>
            </a:bodyPr>
            <a:lstStyle/>
            <a:p>
              <a:pPr lvl="0" algn="l" defTabSz="977900">
                <a:lnSpc>
                  <a:spcPct val="90000"/>
                </a:lnSpc>
                <a:spcBef>
                  <a:spcPct val="0"/>
                </a:spcBef>
                <a:spcAft>
                  <a:spcPct val="35000"/>
                </a:spcAft>
              </a:pPr>
              <a:r>
                <a:rPr lang="id-ID" sz="2200" kern="1200" dirty="0" smtClean="0"/>
                <a:t>Karakteristik Konsep Diri Remaja (SMP-SMA)</a:t>
              </a:r>
              <a:endParaRPr lang="id-ID" sz="2200" kern="1200" dirty="0"/>
            </a:p>
          </p:txBody>
        </p:sp>
      </p:gr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rmAutofit fontScale="90000"/>
          </a:bodyPr>
          <a:lstStyle/>
          <a:p>
            <a:pPr algn="l"/>
            <a:r>
              <a:rPr lang="id-ID" dirty="0" smtClean="0"/>
              <a:t>F. Implikasi Perkembangan Konsep Diri terhadap Pendidikan</a:t>
            </a:r>
            <a:endParaRPr lang="id-ID" dirty="0"/>
          </a:p>
        </p:txBody>
      </p:sp>
      <p:sp>
        <p:nvSpPr>
          <p:cNvPr id="3" name="Content Placeholder 2"/>
          <p:cNvSpPr>
            <a:spLocks noGrp="1"/>
          </p:cNvSpPr>
          <p:nvPr>
            <p:ph idx="1"/>
          </p:nvPr>
        </p:nvSpPr>
        <p:spPr>
          <a:xfrm>
            <a:off x="571472" y="1714488"/>
            <a:ext cx="8229600" cy="4525963"/>
          </a:xfrm>
        </p:spPr>
        <p:txBody>
          <a:bodyPr>
            <a:normAutofit/>
          </a:bodyPr>
          <a:lstStyle/>
          <a:p>
            <a:pPr marL="514350" indent="-514350">
              <a:buFont typeface="+mj-lt"/>
              <a:buAutoNum type="arabicPeriod"/>
            </a:pPr>
            <a:r>
              <a:rPr lang="en-GB" sz="2400" dirty="0" err="1"/>
              <a:t>Membuat</a:t>
            </a:r>
            <a:r>
              <a:rPr lang="en-GB" sz="2400" dirty="0"/>
              <a:t> </a:t>
            </a:r>
            <a:r>
              <a:rPr lang="en-GB" sz="2400" dirty="0" err="1"/>
              <a:t>siswa</a:t>
            </a:r>
            <a:r>
              <a:rPr lang="en-GB" sz="2400" dirty="0"/>
              <a:t> </a:t>
            </a:r>
            <a:r>
              <a:rPr lang="en-GB" sz="2400" dirty="0" err="1"/>
              <a:t>merasa</a:t>
            </a:r>
            <a:r>
              <a:rPr lang="en-GB" sz="2400" dirty="0"/>
              <a:t> </a:t>
            </a:r>
            <a:r>
              <a:rPr lang="en-GB" sz="2400" dirty="0" err="1"/>
              <a:t>mendapat</a:t>
            </a:r>
            <a:r>
              <a:rPr lang="en-GB" sz="2400" dirty="0"/>
              <a:t> </a:t>
            </a:r>
            <a:r>
              <a:rPr lang="en-GB" sz="2400" dirty="0" err="1"/>
              <a:t>dukungan</a:t>
            </a:r>
            <a:r>
              <a:rPr lang="en-GB" sz="2400" dirty="0"/>
              <a:t> </a:t>
            </a:r>
            <a:r>
              <a:rPr lang="en-GB" sz="2400" dirty="0" err="1"/>
              <a:t>dari</a:t>
            </a:r>
            <a:r>
              <a:rPr lang="en-GB" sz="2400" dirty="0"/>
              <a:t> </a:t>
            </a:r>
            <a:r>
              <a:rPr lang="en-GB" sz="2400" dirty="0" smtClean="0"/>
              <a:t>guru</a:t>
            </a:r>
            <a:endParaRPr lang="id-ID" sz="2400" dirty="0" smtClean="0"/>
          </a:p>
          <a:p>
            <a:pPr marL="514350" indent="-514350">
              <a:buFont typeface="+mj-lt"/>
              <a:buAutoNum type="arabicPeriod"/>
            </a:pPr>
            <a:r>
              <a:rPr lang="id-ID" sz="2400" dirty="0" smtClean="0"/>
              <a:t>Membuat </a:t>
            </a:r>
            <a:r>
              <a:rPr lang="id-ID" sz="2400" dirty="0"/>
              <a:t>siswa merasa bertanggung </a:t>
            </a:r>
            <a:r>
              <a:rPr lang="id-ID" sz="2400" dirty="0" smtClean="0"/>
              <a:t>jawab</a:t>
            </a:r>
          </a:p>
          <a:p>
            <a:pPr marL="514350" indent="-514350">
              <a:buFont typeface="+mj-lt"/>
              <a:buAutoNum type="arabicPeriod"/>
            </a:pPr>
            <a:r>
              <a:rPr lang="id-ID" sz="2400" dirty="0"/>
              <a:t> Membuat siswa merasa </a:t>
            </a:r>
            <a:r>
              <a:rPr lang="id-ID" sz="2400" dirty="0" smtClean="0"/>
              <a:t>mampu</a:t>
            </a:r>
          </a:p>
          <a:p>
            <a:pPr marL="514350" indent="-514350">
              <a:buFont typeface="+mj-lt"/>
              <a:buAutoNum type="arabicPeriod"/>
            </a:pPr>
            <a:r>
              <a:rPr lang="id-ID" sz="2400" dirty="0"/>
              <a:t> Mengarahkan siswa untuk mencapai tujuan yang </a:t>
            </a:r>
            <a:r>
              <a:rPr lang="id-ID" sz="2400" dirty="0" smtClean="0"/>
              <a:t>realistik</a:t>
            </a:r>
          </a:p>
          <a:p>
            <a:pPr marL="514350" indent="-514350">
              <a:buFont typeface="+mj-lt"/>
              <a:buAutoNum type="arabicPeriod"/>
            </a:pPr>
            <a:r>
              <a:rPr lang="it-IT" sz="2400" dirty="0"/>
              <a:t>  Membantu siswa menilai diri mereka secara </a:t>
            </a:r>
            <a:r>
              <a:rPr lang="it-IT" sz="2400" dirty="0" smtClean="0"/>
              <a:t>realisitik</a:t>
            </a:r>
            <a:endParaRPr lang="id-ID" sz="2400" dirty="0" smtClean="0"/>
          </a:p>
          <a:p>
            <a:pPr marL="514350" indent="-514350">
              <a:buFont typeface="+mj-lt"/>
              <a:buAutoNum type="arabicPeriod"/>
            </a:pPr>
            <a:r>
              <a:rPr lang="sv-SE" sz="2400" dirty="0"/>
              <a:t>Mendorong siswa agar bangga dengan dirinya secara realistik</a:t>
            </a:r>
            <a:endParaRPr lang="id-ID" sz="2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lstStyle/>
          <a:p>
            <a:r>
              <a:rPr lang="id-ID" dirty="0" smtClean="0"/>
              <a:t>Sumber</a:t>
            </a:r>
            <a:endParaRPr lang="id-ID" dirty="0"/>
          </a:p>
        </p:txBody>
      </p:sp>
      <p:sp>
        <p:nvSpPr>
          <p:cNvPr id="3" name="Content Placeholder 2"/>
          <p:cNvSpPr>
            <a:spLocks noGrp="1"/>
          </p:cNvSpPr>
          <p:nvPr>
            <p:ph idx="1"/>
          </p:nvPr>
        </p:nvSpPr>
        <p:spPr/>
        <p:txBody>
          <a:bodyPr/>
          <a:lstStyle/>
          <a:p>
            <a:pPr marL="514350" indent="-514350">
              <a:buNone/>
            </a:pPr>
            <a:r>
              <a:rPr lang="id-ID" dirty="0" smtClean="0"/>
              <a:t>Sumber :</a:t>
            </a:r>
          </a:p>
          <a:p>
            <a:pPr marL="514350" indent="-514350">
              <a:buNone/>
            </a:pPr>
            <a:r>
              <a:rPr lang="id-ID" dirty="0" smtClean="0"/>
              <a:t>Danim, Sudarwan.2017. Perkembangan Peserta Didik. Bandung:Alfabeta.</a:t>
            </a:r>
          </a:p>
          <a:p>
            <a:pPr marL="514350" indent="-514350">
              <a:buNone/>
            </a:pPr>
            <a:r>
              <a:rPr lang="id-ID" dirty="0" smtClean="0"/>
              <a:t>Rahmat, Pupu Saeful. 2019. Perkembangan Peserta Didik. Jakarta: Bumi Aksara.</a:t>
            </a:r>
          </a:p>
          <a:p>
            <a:pPr>
              <a:buNone/>
            </a:pPr>
            <a:r>
              <a:rPr lang="id-ID" dirty="0" smtClean="0">
                <a:hlinkClick r:id="rId2"/>
              </a:rPr>
              <a:t>http://agus-suroto.blogspot.com/2012/09/perkembangan-konsep-diri-peserta-didik.html</a:t>
            </a: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lstStyle/>
          <a:p>
            <a:pPr algn="l"/>
            <a:r>
              <a:rPr lang="id-ID" dirty="0" smtClean="0"/>
              <a:t>A. Pengertian Konsep Diri</a:t>
            </a:r>
            <a:endParaRPr lang="id-ID" dirty="0"/>
          </a:p>
        </p:txBody>
      </p:sp>
      <p:sp>
        <p:nvSpPr>
          <p:cNvPr id="3" name="Content Placeholder 2"/>
          <p:cNvSpPr>
            <a:spLocks noGrp="1"/>
          </p:cNvSpPr>
          <p:nvPr>
            <p:ph idx="1"/>
          </p:nvPr>
        </p:nvSpPr>
        <p:spPr>
          <a:xfrm>
            <a:off x="457200" y="1600201"/>
            <a:ext cx="8229600" cy="2185990"/>
          </a:xfrm>
        </p:spPr>
        <p:style>
          <a:lnRef idx="2">
            <a:schemeClr val="accent2"/>
          </a:lnRef>
          <a:fillRef idx="1">
            <a:schemeClr val="lt1"/>
          </a:fillRef>
          <a:effectRef idx="0">
            <a:schemeClr val="accent2"/>
          </a:effectRef>
          <a:fontRef idx="minor">
            <a:schemeClr val="dk1"/>
          </a:fontRef>
        </p:style>
        <p:txBody>
          <a:bodyPr/>
          <a:lstStyle/>
          <a:p>
            <a:r>
              <a:rPr lang="id-ID" dirty="0" smtClean="0">
                <a:latin typeface="Aparajita" pitchFamily="34" charset="0"/>
                <a:cs typeface="Aparajita" pitchFamily="34" charset="0"/>
              </a:rPr>
              <a:t>Konsep Diri adalah gambaran mengenai diri sendiri yang mencakup keyakinan, pandangan dan penilalian seseorang terhadap dirinya sendiri</a:t>
            </a:r>
          </a:p>
          <a:p>
            <a:endParaRPr lang="id-ID" dirty="0"/>
          </a:p>
        </p:txBody>
      </p:sp>
      <p:pic>
        <p:nvPicPr>
          <p:cNvPr id="1026" name="Picture 2" descr="Siapa Penemu Cermin? - Bobo"/>
          <p:cNvPicPr>
            <a:picLocks noChangeAspect="1" noChangeArrowheads="1"/>
          </p:cNvPicPr>
          <p:nvPr/>
        </p:nvPicPr>
        <p:blipFill>
          <a:blip r:embed="rId2"/>
          <a:srcRect/>
          <a:stretch>
            <a:fillRect/>
          </a:stretch>
        </p:blipFill>
        <p:spPr bwMode="auto">
          <a:xfrm>
            <a:off x="5357818" y="3357562"/>
            <a:ext cx="3071834" cy="3150599"/>
          </a:xfrm>
          <a:prstGeom prst="ellipse">
            <a:avLst/>
          </a:prstGeom>
          <a:ln>
            <a:noFill/>
          </a:ln>
          <a:effectLst>
            <a:softEdge rad="112500"/>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lstStyle/>
          <a:p>
            <a:pPr algn="l"/>
            <a:r>
              <a:rPr lang="id-ID" dirty="0" smtClean="0"/>
              <a:t>B. Dimensi Konsep Diri</a:t>
            </a:r>
            <a:endParaRPr lang="id-ID" dirty="0"/>
          </a:p>
        </p:txBody>
      </p:sp>
      <p:graphicFrame>
        <p:nvGraphicFramePr>
          <p:cNvPr id="4" name="Content Placeholder 3"/>
          <p:cNvGraphicFramePr>
            <a:graphicFrameLocks noGrp="1"/>
          </p:cNvGraphicFramePr>
          <p:nvPr>
            <p:ph idx="1"/>
          </p:nvPr>
        </p:nvGraphicFramePr>
        <p:xfrm>
          <a:off x="457200" y="1600201"/>
          <a:ext cx="8229600" cy="29003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8914" name="Picture 2" descr="Apa yang dimaksud Konsep Diri atau Self Concept? - Psikologi ..."/>
          <p:cNvPicPr>
            <a:picLocks noChangeAspect="1" noChangeArrowheads="1"/>
          </p:cNvPicPr>
          <p:nvPr/>
        </p:nvPicPr>
        <p:blipFill>
          <a:blip r:embed="rId6"/>
          <a:srcRect/>
          <a:stretch>
            <a:fillRect/>
          </a:stretch>
        </p:blipFill>
        <p:spPr bwMode="auto">
          <a:xfrm>
            <a:off x="4229641" y="4929198"/>
            <a:ext cx="4209511" cy="1500198"/>
          </a:xfrm>
          <a:prstGeom prst="rect">
            <a:avLst/>
          </a:prstGeom>
          <a:ln>
            <a:noFill/>
          </a:ln>
          <a:effectLst>
            <a:softEdge rad="112500"/>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Pengertian Ilmu Pengetahuan Secara Umum adalah - Definisi ..."/>
          <p:cNvPicPr>
            <a:picLocks noChangeAspect="1" noChangeArrowheads="1"/>
          </p:cNvPicPr>
          <p:nvPr/>
        </p:nvPicPr>
        <p:blipFill>
          <a:blip r:embed="rId2"/>
          <a:srcRect/>
          <a:stretch>
            <a:fillRect/>
          </a:stretch>
        </p:blipFill>
        <p:spPr bwMode="auto">
          <a:xfrm>
            <a:off x="1285852" y="1785926"/>
            <a:ext cx="7334250" cy="4286280"/>
          </a:xfrm>
          <a:prstGeom prst="rect">
            <a:avLst/>
          </a:prstGeom>
          <a:noFill/>
        </p:spPr>
      </p:pic>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a:xfrm>
            <a:off x="428596" y="1785926"/>
            <a:ext cx="5000660" cy="4572031"/>
          </a:xfrm>
        </p:spPr>
        <p:txBody>
          <a:bodyPr>
            <a:normAutofit fontScale="85000" lnSpcReduction="10000"/>
          </a:bodyPr>
          <a:lstStyle/>
          <a:p>
            <a:pPr>
              <a:buNone/>
            </a:pPr>
            <a:r>
              <a:rPr lang="id-ID" dirty="0">
                <a:latin typeface="Aparajita" pitchFamily="34" charset="0"/>
                <a:cs typeface="Aparajita" pitchFamily="34" charset="0"/>
              </a:rPr>
              <a:t>Dimensi pertama dari konsep diri adalah apa yang kita ketahui tentang diri sendiri atau penjelasan dari ”siapa saya” yang akan memberi gambaran tentang diri saya. Gambaran mengenai diri sendiri akan membentuk citra diri </a:t>
            </a:r>
            <a:r>
              <a:rPr lang="id-ID" i="1" dirty="0">
                <a:latin typeface="Aparajita" pitchFamily="34" charset="0"/>
                <a:cs typeface="Aparajita" pitchFamily="34" charset="0"/>
              </a:rPr>
              <a:t>(self image). </a:t>
            </a:r>
            <a:r>
              <a:rPr lang="id-ID" dirty="0">
                <a:latin typeface="Aparajita" pitchFamily="34" charset="0"/>
                <a:cs typeface="Aparajita" pitchFamily="34" charset="0"/>
              </a:rPr>
              <a:t>Dimensi pengetahuan dari konsep diri mencakup segala sesuatu yang kita pikirkan tentang diri kita sebagai pribadi, seperti ”saya pintar”, ”saya cantik”, ”saya anak baik”, dan seterusnya.</a:t>
            </a:r>
          </a:p>
        </p:txBody>
      </p:sp>
      <p:sp>
        <p:nvSpPr>
          <p:cNvPr id="4" name="Rectangle 3"/>
          <p:cNvSpPr/>
          <p:nvPr/>
        </p:nvSpPr>
        <p:spPr>
          <a:xfrm>
            <a:off x="428596" y="785794"/>
            <a:ext cx="8229600" cy="856800"/>
          </a:xfrm>
          <a:prstGeom prst="rect">
            <a:avLst/>
          </a:prstGeom>
        </p:spPr>
        <p:style>
          <a:lnRef idx="2">
            <a:schemeClr val="accent2">
              <a:hueOff val="0"/>
              <a:satOff val="0"/>
              <a:lumOff val="0"/>
              <a:alphaOff val="0"/>
            </a:schemeClr>
          </a:lnRef>
          <a:fillRef idx="1">
            <a:schemeClr val="accent2">
              <a:alpha val="90000"/>
              <a:tint val="40000"/>
              <a:hueOff val="0"/>
              <a:satOff val="0"/>
              <a:lumOff val="0"/>
              <a:alphaOff val="0"/>
            </a:schemeClr>
          </a:fillRef>
          <a:effectRef idx="0">
            <a:schemeClr val="accent2">
              <a:alpha val="90000"/>
              <a:tint val="40000"/>
              <a:hueOff val="0"/>
              <a:satOff val="0"/>
              <a:lumOff val="0"/>
              <a:alphaOff val="0"/>
            </a:schemeClr>
          </a:effectRef>
          <a:fontRef idx="minor">
            <a:schemeClr val="dk1">
              <a:hueOff val="0"/>
              <a:satOff val="0"/>
              <a:lumOff val="0"/>
              <a:alphaOff val="0"/>
            </a:schemeClr>
          </a:fontRef>
        </p:style>
      </p:sp>
      <p:grpSp>
        <p:nvGrpSpPr>
          <p:cNvPr id="5" name="Group 4"/>
          <p:cNvGrpSpPr/>
          <p:nvPr/>
        </p:nvGrpSpPr>
        <p:grpSpPr>
          <a:xfrm>
            <a:off x="840076" y="283954"/>
            <a:ext cx="5760720" cy="1003680"/>
            <a:chOff x="411480" y="41421"/>
            <a:chExt cx="5760720" cy="1003680"/>
          </a:xfrm>
        </p:grpSpPr>
        <p:sp>
          <p:nvSpPr>
            <p:cNvPr id="6" name="Rounded Rectangle 5"/>
            <p:cNvSpPr/>
            <p:nvPr/>
          </p:nvSpPr>
          <p:spPr>
            <a:xfrm>
              <a:off x="411480" y="41421"/>
              <a:ext cx="5760720" cy="1003680"/>
            </a:xfrm>
            <a:prstGeom prst="roundRect">
              <a:avLst/>
            </a:prstGeom>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7" name="Rounded Rectangle 5"/>
            <p:cNvSpPr/>
            <p:nvPr/>
          </p:nvSpPr>
          <p:spPr>
            <a:xfrm>
              <a:off x="460476" y="90417"/>
              <a:ext cx="5662728" cy="90568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17742" tIns="0" rIns="217742" bIns="0" numCol="1" spcCol="1270" anchor="ctr" anchorCtr="0">
              <a:noAutofit/>
            </a:bodyPr>
            <a:lstStyle/>
            <a:p>
              <a:pPr lvl="0" algn="l" defTabSz="1511300">
                <a:lnSpc>
                  <a:spcPct val="90000"/>
                </a:lnSpc>
                <a:spcBef>
                  <a:spcPct val="0"/>
                </a:spcBef>
                <a:spcAft>
                  <a:spcPct val="35000"/>
                </a:spcAft>
              </a:pPr>
              <a:r>
                <a:rPr lang="id-ID" sz="3400" kern="1200" dirty="0" smtClean="0"/>
                <a:t>Pengetahuan (kognitif)</a:t>
              </a:r>
              <a:endParaRPr lang="id-ID" sz="3400" kern="1200" dirty="0"/>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a:xfrm>
            <a:off x="457200" y="2000240"/>
            <a:ext cx="4972056" cy="4125923"/>
          </a:xfrm>
        </p:spPr>
        <p:txBody>
          <a:bodyPr>
            <a:normAutofit fontScale="77500" lnSpcReduction="20000"/>
          </a:bodyPr>
          <a:lstStyle/>
          <a:p>
            <a:pPr>
              <a:buNone/>
            </a:pPr>
            <a:r>
              <a:rPr lang="id-ID" dirty="0">
                <a:latin typeface="Aparajita" pitchFamily="34" charset="0"/>
                <a:cs typeface="Aparajita" pitchFamily="34" charset="0"/>
              </a:rPr>
              <a:t>Dimensi kedua dari konsep diri adalah dimensi harapan atau diri yang dicita-citakan di masa depan. Ketika kita mempunyai sejumlah pandangan tentang siapa kita sebenarnya, pada saat yang sama kita juga mempunyai sejumlah pandangan lain tentang kemungkinan menjadi apa diri kita di masa mendatang. Singkatnya, kita juga mempunyai pengharapan bagi diri kita sendiri. Pengharapan ini merupakan diri-ideal </a:t>
            </a:r>
            <a:r>
              <a:rPr lang="id-ID" i="1" dirty="0">
                <a:latin typeface="Aparajita" pitchFamily="34" charset="0"/>
                <a:cs typeface="Aparajita" pitchFamily="34" charset="0"/>
              </a:rPr>
              <a:t>(self-ideal)</a:t>
            </a:r>
            <a:r>
              <a:rPr lang="id-ID" dirty="0">
                <a:latin typeface="Aparajita" pitchFamily="34" charset="0"/>
                <a:cs typeface="Aparajita" pitchFamily="34" charset="0"/>
              </a:rPr>
              <a:t> atau diri yang dicita-citakan.</a:t>
            </a:r>
          </a:p>
        </p:txBody>
      </p:sp>
      <p:sp>
        <p:nvSpPr>
          <p:cNvPr id="4" name="Rectangle 3"/>
          <p:cNvSpPr/>
          <p:nvPr/>
        </p:nvSpPr>
        <p:spPr>
          <a:xfrm>
            <a:off x="428596" y="785794"/>
            <a:ext cx="8229600" cy="856800"/>
          </a:xfrm>
          <a:prstGeom prst="rect">
            <a:avLst/>
          </a:prstGeom>
        </p:spPr>
        <p:style>
          <a:lnRef idx="2">
            <a:schemeClr val="accent2">
              <a:hueOff val="0"/>
              <a:satOff val="0"/>
              <a:lumOff val="0"/>
              <a:alphaOff val="0"/>
            </a:schemeClr>
          </a:lnRef>
          <a:fillRef idx="1">
            <a:schemeClr val="accent2">
              <a:alpha val="90000"/>
              <a:tint val="40000"/>
              <a:hueOff val="0"/>
              <a:satOff val="0"/>
              <a:lumOff val="0"/>
              <a:alphaOff val="0"/>
            </a:schemeClr>
          </a:fillRef>
          <a:effectRef idx="0">
            <a:schemeClr val="accent2">
              <a:alpha val="90000"/>
              <a:tint val="40000"/>
              <a:hueOff val="0"/>
              <a:satOff val="0"/>
              <a:lumOff val="0"/>
              <a:alphaOff val="0"/>
            </a:schemeClr>
          </a:effectRef>
          <a:fontRef idx="minor">
            <a:schemeClr val="dk1">
              <a:hueOff val="0"/>
              <a:satOff val="0"/>
              <a:lumOff val="0"/>
              <a:alphaOff val="0"/>
            </a:schemeClr>
          </a:fontRef>
        </p:style>
      </p:sp>
      <p:grpSp>
        <p:nvGrpSpPr>
          <p:cNvPr id="5" name="Group 4"/>
          <p:cNvGrpSpPr/>
          <p:nvPr/>
        </p:nvGrpSpPr>
        <p:grpSpPr>
          <a:xfrm>
            <a:off x="840076" y="283954"/>
            <a:ext cx="5760720" cy="1003680"/>
            <a:chOff x="411480" y="1583661"/>
            <a:chExt cx="5760720" cy="1003680"/>
          </a:xfrm>
        </p:grpSpPr>
        <p:sp>
          <p:nvSpPr>
            <p:cNvPr id="6" name="Rounded Rectangle 5"/>
            <p:cNvSpPr/>
            <p:nvPr/>
          </p:nvSpPr>
          <p:spPr>
            <a:xfrm>
              <a:off x="411480" y="1583661"/>
              <a:ext cx="5760720" cy="1003680"/>
            </a:xfrm>
            <a:prstGeom prst="roundRect">
              <a:avLst/>
            </a:prstGeom>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7" name="Rounded Rectangle 5"/>
            <p:cNvSpPr/>
            <p:nvPr/>
          </p:nvSpPr>
          <p:spPr>
            <a:xfrm>
              <a:off x="460476" y="1632657"/>
              <a:ext cx="5662728" cy="90568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17742" tIns="0" rIns="217742" bIns="0" numCol="1" spcCol="1270" anchor="ctr" anchorCtr="0">
              <a:noAutofit/>
            </a:bodyPr>
            <a:lstStyle/>
            <a:p>
              <a:pPr lvl="0" algn="l" defTabSz="1511300">
                <a:lnSpc>
                  <a:spcPct val="90000"/>
                </a:lnSpc>
                <a:spcBef>
                  <a:spcPct val="0"/>
                </a:spcBef>
                <a:spcAft>
                  <a:spcPct val="35000"/>
                </a:spcAft>
              </a:pPr>
              <a:r>
                <a:rPr lang="id-ID" sz="3400" kern="1200" dirty="0" smtClean="0"/>
                <a:t>Harapan</a:t>
              </a:r>
              <a:endParaRPr lang="id-ID" sz="3400" kern="1200" dirty="0"/>
            </a:p>
          </p:txBody>
        </p:sp>
      </p:grpSp>
      <p:pic>
        <p:nvPicPr>
          <p:cNvPr id="36866" name="Picture 2" descr="Inilah Perbedaan Antara Harapan, Optimis dan Angan-Angan | Kubik ..."/>
          <p:cNvPicPr>
            <a:picLocks noChangeAspect="1" noChangeArrowheads="1"/>
          </p:cNvPicPr>
          <p:nvPr/>
        </p:nvPicPr>
        <p:blipFill>
          <a:blip r:embed="rId2"/>
          <a:srcRect l="31494" t="4399" r="15771"/>
          <a:stretch>
            <a:fillRect/>
          </a:stretch>
        </p:blipFill>
        <p:spPr bwMode="auto">
          <a:xfrm>
            <a:off x="5392443" y="2000240"/>
            <a:ext cx="3368530" cy="4067159"/>
          </a:xfrm>
          <a:prstGeom prst="rect">
            <a:avLst/>
          </a:prstGeom>
          <a:ln>
            <a:noFill/>
          </a:ln>
          <a:effectLst>
            <a:softEdge rad="112500"/>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Tujuan dan Pengertian Evaluasi/Penilaian kinerja - PROXSISGROUP"/>
          <p:cNvPicPr>
            <a:picLocks noChangeAspect="1" noChangeArrowheads="1"/>
          </p:cNvPicPr>
          <p:nvPr/>
        </p:nvPicPr>
        <p:blipFill>
          <a:blip r:embed="rId3"/>
          <a:srcRect l="17969" r="11718"/>
          <a:stretch>
            <a:fillRect/>
          </a:stretch>
        </p:blipFill>
        <p:spPr bwMode="auto">
          <a:xfrm rot="20397850">
            <a:off x="4463660" y="2641973"/>
            <a:ext cx="4286280" cy="3057526"/>
          </a:xfrm>
          <a:prstGeom prst="rect">
            <a:avLst/>
          </a:prstGeom>
          <a:noFill/>
        </p:spPr>
      </p:pic>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a:xfrm>
            <a:off x="457200" y="1785926"/>
            <a:ext cx="4900618" cy="4340237"/>
          </a:xfrm>
        </p:spPr>
        <p:txBody>
          <a:bodyPr>
            <a:normAutofit fontScale="77500" lnSpcReduction="20000"/>
          </a:bodyPr>
          <a:lstStyle/>
          <a:p>
            <a:pPr>
              <a:buNone/>
            </a:pPr>
            <a:r>
              <a:rPr lang="id-ID" dirty="0">
                <a:latin typeface="Aparajita" pitchFamily="34" charset="0"/>
                <a:cs typeface="Aparajita" pitchFamily="34" charset="0"/>
              </a:rPr>
              <a:t>Dimensi ketiga konsep diri adalah penilaian kita terhadap diri kita sendiri. Penilaian diri sendiri merupakan pandangan kita tentang harga atau kewajaran kita sebagai pribadi. Menurtu Calhoun dan Acocella (1990), setiap hari kita berperan sebagai penilai tentang diri kita sendiri, menilai apakah kita bertentangan</a:t>
            </a:r>
            <a:r>
              <a:rPr lang="id-ID" dirty="0" smtClean="0">
                <a:latin typeface="Aparajita" pitchFamily="34" charset="0"/>
                <a:cs typeface="Aparajita" pitchFamily="34" charset="0"/>
              </a:rPr>
              <a:t>:</a:t>
            </a:r>
          </a:p>
          <a:p>
            <a:pPr marL="514350" indent="-514350">
              <a:buAutoNum type="alphaLcParenR"/>
            </a:pPr>
            <a:r>
              <a:rPr lang="id-ID" dirty="0" smtClean="0">
                <a:latin typeface="Aparajita" pitchFamily="34" charset="0"/>
                <a:cs typeface="Aparajita" pitchFamily="34" charset="0"/>
              </a:rPr>
              <a:t>pengharapan </a:t>
            </a:r>
            <a:r>
              <a:rPr lang="id-ID" dirty="0">
                <a:latin typeface="Aparajita" pitchFamily="34" charset="0"/>
                <a:cs typeface="Aparajita" pitchFamily="34" charset="0"/>
              </a:rPr>
              <a:t>bagi diri kita sendiri (saya dapat menjadi </a:t>
            </a:r>
            <a:r>
              <a:rPr lang="id-ID" dirty="0" smtClean="0">
                <a:latin typeface="Aparajita" pitchFamily="34" charset="0"/>
                <a:cs typeface="Aparajita" pitchFamily="34" charset="0"/>
              </a:rPr>
              <a:t>apa)</a:t>
            </a:r>
          </a:p>
          <a:p>
            <a:pPr marL="514350" indent="-514350">
              <a:buAutoNum type="alphaLcParenR"/>
            </a:pPr>
            <a:r>
              <a:rPr lang="id-ID" dirty="0" smtClean="0">
                <a:latin typeface="Aparajita" pitchFamily="34" charset="0"/>
                <a:cs typeface="Aparajita" pitchFamily="34" charset="0"/>
              </a:rPr>
              <a:t>standar </a:t>
            </a:r>
            <a:r>
              <a:rPr lang="id-ID" dirty="0">
                <a:latin typeface="Aparajita" pitchFamily="34" charset="0"/>
                <a:cs typeface="Aparajita" pitchFamily="34" charset="0"/>
              </a:rPr>
              <a:t>yang kita tetapkan bagi diri kita sendiri (saya seharusnya menjadi apa).</a:t>
            </a:r>
          </a:p>
        </p:txBody>
      </p:sp>
      <p:sp>
        <p:nvSpPr>
          <p:cNvPr id="4" name="Rectangle 3"/>
          <p:cNvSpPr/>
          <p:nvPr/>
        </p:nvSpPr>
        <p:spPr>
          <a:xfrm>
            <a:off x="428596" y="714812"/>
            <a:ext cx="8229600" cy="856800"/>
          </a:xfrm>
          <a:prstGeom prst="rect">
            <a:avLst/>
          </a:prstGeom>
        </p:spPr>
        <p:style>
          <a:lnRef idx="2">
            <a:schemeClr val="accent2">
              <a:hueOff val="0"/>
              <a:satOff val="0"/>
              <a:lumOff val="0"/>
              <a:alphaOff val="0"/>
            </a:schemeClr>
          </a:lnRef>
          <a:fillRef idx="1">
            <a:schemeClr val="accent2">
              <a:alpha val="90000"/>
              <a:tint val="40000"/>
              <a:hueOff val="0"/>
              <a:satOff val="0"/>
              <a:lumOff val="0"/>
              <a:alphaOff val="0"/>
            </a:schemeClr>
          </a:fillRef>
          <a:effectRef idx="0">
            <a:schemeClr val="accent2">
              <a:alpha val="90000"/>
              <a:tint val="40000"/>
              <a:hueOff val="0"/>
              <a:satOff val="0"/>
              <a:lumOff val="0"/>
              <a:alphaOff val="0"/>
            </a:schemeClr>
          </a:effectRef>
          <a:fontRef idx="minor">
            <a:schemeClr val="dk1">
              <a:hueOff val="0"/>
              <a:satOff val="0"/>
              <a:lumOff val="0"/>
              <a:alphaOff val="0"/>
            </a:schemeClr>
          </a:fontRef>
        </p:style>
      </p:sp>
      <p:grpSp>
        <p:nvGrpSpPr>
          <p:cNvPr id="5" name="Group 4"/>
          <p:cNvGrpSpPr/>
          <p:nvPr/>
        </p:nvGrpSpPr>
        <p:grpSpPr>
          <a:xfrm>
            <a:off x="840076" y="212972"/>
            <a:ext cx="5760720" cy="1003680"/>
            <a:chOff x="411480" y="3125901"/>
            <a:chExt cx="5760720" cy="1003680"/>
          </a:xfrm>
        </p:grpSpPr>
        <p:sp>
          <p:nvSpPr>
            <p:cNvPr id="6" name="Rounded Rectangle 5"/>
            <p:cNvSpPr/>
            <p:nvPr/>
          </p:nvSpPr>
          <p:spPr>
            <a:xfrm>
              <a:off x="411480" y="3125901"/>
              <a:ext cx="5760720" cy="1003680"/>
            </a:xfrm>
            <a:prstGeom prst="roundRect">
              <a:avLst/>
            </a:prstGeom>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7" name="Rounded Rectangle 5"/>
            <p:cNvSpPr/>
            <p:nvPr/>
          </p:nvSpPr>
          <p:spPr>
            <a:xfrm>
              <a:off x="460476" y="3174897"/>
              <a:ext cx="5662728" cy="90568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17742" tIns="0" rIns="217742" bIns="0" numCol="1" spcCol="1270" anchor="ctr" anchorCtr="0">
              <a:noAutofit/>
            </a:bodyPr>
            <a:lstStyle/>
            <a:p>
              <a:pPr lvl="0" algn="l" defTabSz="1511300">
                <a:lnSpc>
                  <a:spcPct val="90000"/>
                </a:lnSpc>
                <a:spcBef>
                  <a:spcPct val="0"/>
                </a:spcBef>
                <a:spcAft>
                  <a:spcPct val="35000"/>
                </a:spcAft>
              </a:pPr>
              <a:r>
                <a:rPr lang="id-ID" sz="3400" kern="1200" dirty="0" smtClean="0"/>
                <a:t>Penilaian</a:t>
              </a:r>
              <a:endParaRPr lang="id-ID" sz="3400" kern="1200" dirty="0"/>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642919"/>
            <a:ext cx="8215370" cy="3214709"/>
          </a:xfrm>
        </p:spPr>
        <p:txBody>
          <a:bodyPr>
            <a:normAutofit fontScale="77500" lnSpcReduction="20000"/>
          </a:bodyPr>
          <a:lstStyle/>
          <a:p>
            <a:pPr>
              <a:buNone/>
            </a:pPr>
            <a:r>
              <a:rPr lang="id-ID" dirty="0">
                <a:latin typeface="Aparajita" pitchFamily="34" charset="0"/>
                <a:cs typeface="Aparajita" pitchFamily="34" charset="0"/>
              </a:rPr>
              <a:t>Hasil dari </a:t>
            </a:r>
            <a:r>
              <a:rPr lang="id-ID" dirty="0" smtClean="0">
                <a:latin typeface="Aparajita" pitchFamily="34" charset="0"/>
                <a:cs typeface="Aparajita" pitchFamily="34" charset="0"/>
              </a:rPr>
              <a:t>penilaianter sebut </a:t>
            </a:r>
            <a:r>
              <a:rPr lang="id-ID" dirty="0">
                <a:latin typeface="Aparajita" pitchFamily="34" charset="0"/>
                <a:cs typeface="Aparajita" pitchFamily="34" charset="0"/>
              </a:rPr>
              <a:t>membentuk apa yang disebut dengan rasa harga diri, yaitu seberapa besar kita meyukai diri sendiri. Orang yang hidup dengan standar dan harapan-harapan untuk dirinya sendiri – yang menyukai siapa dirinya, apa yang sedang dikerjakannya, dan akan kemana dirinya – akan memiliki rasa rasa harga diri yang tinggi  </a:t>
            </a:r>
            <a:r>
              <a:rPr lang="id-ID" i="1" dirty="0">
                <a:latin typeface="Aparajita" pitchFamily="34" charset="0"/>
                <a:cs typeface="Aparajita" pitchFamily="34" charset="0"/>
              </a:rPr>
              <a:t>(high self-esteem)</a:t>
            </a:r>
            <a:r>
              <a:rPr lang="id-ID" dirty="0">
                <a:latin typeface="Aparajita" pitchFamily="34" charset="0"/>
                <a:cs typeface="Aparajita" pitchFamily="34" charset="0"/>
              </a:rPr>
              <a:t>. Sebaliknya, orang yang terlalu jauh dari satndar dan harapn-harapannya akan memiliki rasa harga diri yang rendah (low self esteem). Dengan demikian dapat dipahami bahwa penilaian akan membentuk penerimaan terhadap diri, serta harga diri seseorang.</a:t>
            </a:r>
          </a:p>
        </p:txBody>
      </p:sp>
      <p:pic>
        <p:nvPicPr>
          <p:cNvPr id="34818" name="Picture 2" descr="Leaders Wajib Tahu! 6 Cara Melakukan Penilaian Keterampilan dan ..."/>
          <p:cNvPicPr>
            <a:picLocks noChangeAspect="1" noChangeArrowheads="1"/>
          </p:cNvPicPr>
          <p:nvPr/>
        </p:nvPicPr>
        <p:blipFill>
          <a:blip r:embed="rId2"/>
          <a:srcRect t="14583"/>
          <a:stretch>
            <a:fillRect/>
          </a:stretch>
        </p:blipFill>
        <p:spPr bwMode="auto">
          <a:xfrm>
            <a:off x="0" y="3929065"/>
            <a:ext cx="9144000" cy="2928935"/>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7170" name="Picture 2" descr="Perilaku konsumen dan konsep diri"/>
          <p:cNvPicPr>
            <a:picLocks noChangeAspect="1" noChangeArrowheads="1"/>
          </p:cNvPicPr>
          <p:nvPr/>
        </p:nvPicPr>
        <p:blipFill>
          <a:blip r:embed="rId2"/>
          <a:srcRect/>
          <a:stretch>
            <a:fillRect/>
          </a:stretch>
        </p:blipFill>
        <p:spPr bwMode="auto">
          <a:xfrm>
            <a:off x="0" y="0"/>
            <a:ext cx="9143999" cy="685800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TotalTime>
  <Words>1338</Words>
  <Application>Microsoft Office PowerPoint</Application>
  <PresentationFormat>On-screen Show (4:3)</PresentationFormat>
  <Paragraphs>88</Paragraphs>
  <Slides>27</Slides>
  <Notes>1</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Perkembangan Konsep Diri Peserta Didik</vt:lpstr>
      <vt:lpstr>Perkembangan Konsep Diri Peserta Didik</vt:lpstr>
      <vt:lpstr>A. Pengertian Konsep Diri</vt:lpstr>
      <vt:lpstr>B. Dimensi Konsep Diri</vt:lpstr>
      <vt:lpstr>Slide 5</vt:lpstr>
      <vt:lpstr>Slide 6</vt:lpstr>
      <vt:lpstr>Slide 7</vt:lpstr>
      <vt:lpstr>Slide 8</vt:lpstr>
      <vt:lpstr>Slide 9</vt:lpstr>
      <vt:lpstr>Slide 10</vt:lpstr>
      <vt:lpstr>C. Konsep Diri Positif dan Konsep Diri Negatif</vt:lpstr>
      <vt:lpstr>Slide 12</vt:lpstr>
      <vt:lpstr>Slide 13</vt:lpstr>
      <vt:lpstr>Slide 14</vt:lpstr>
      <vt:lpstr>Slide 15</vt:lpstr>
      <vt:lpstr>Slide 16</vt:lpstr>
      <vt:lpstr>D. Faktor-Faktor yang Mempengaruhi Konsep Diri</vt:lpstr>
      <vt:lpstr>Slide 18</vt:lpstr>
      <vt:lpstr>Slide 19</vt:lpstr>
      <vt:lpstr>Slide 20</vt:lpstr>
      <vt:lpstr>Slide 21</vt:lpstr>
      <vt:lpstr>Slide 22</vt:lpstr>
      <vt:lpstr>E. Karakteristik Perkembangan Konsep Diri Peserta Didik</vt:lpstr>
      <vt:lpstr>Slide 24</vt:lpstr>
      <vt:lpstr>Slide 25</vt:lpstr>
      <vt:lpstr>F. Implikasi Perkembangan Konsep Diri terhadap Pendidikan</vt:lpstr>
      <vt:lpstr>Sumber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Perkembangan Konsep Diri Peserta Didik</dc:title>
  <dc:creator>Lenovo</dc:creator>
  <cp:lastModifiedBy>Lenovo</cp:lastModifiedBy>
  <cp:revision>2</cp:revision>
  <dcterms:created xsi:type="dcterms:W3CDTF">2020-04-30T02:19:43Z</dcterms:created>
  <dcterms:modified xsi:type="dcterms:W3CDTF">2020-04-30T05:18:40Z</dcterms:modified>
</cp:coreProperties>
</file>