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59" r:id="rId4"/>
    <p:sldId id="260" r:id="rId5"/>
    <p:sldId id="261" r:id="rId6"/>
    <p:sldId id="262" r:id="rId7"/>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155D0-5791-4CC7-9239-AFD27753C5CF}" type="datetimeFigureOut">
              <a:rPr lang="id-ID" smtClean="0"/>
              <a:t>16/02/2020</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F6A32A-9D8F-49A0-BEE7-7AF6869DB211}" type="slidenum">
              <a:rPr lang="id-ID" smtClean="0"/>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id-ID" dirty="0"/>
          </a:p>
        </p:txBody>
      </p:sp>
      <p:sp>
        <p:nvSpPr>
          <p:cNvPr id="4" name="Slide Number Placeholder 3"/>
          <p:cNvSpPr>
            <a:spLocks noGrp="1"/>
          </p:cNvSpPr>
          <p:nvPr>
            <p:ph type="sldNum" sz="quarter" idx="10"/>
          </p:nvPr>
        </p:nvSpPr>
        <p:spPr/>
        <p:txBody>
          <a:bodyPr/>
          <a:lstStyle/>
          <a:p>
            <a:fld id="{A3B7E853-D403-4E84-8BDE-B6F211CAA8AE}" type="slidenum">
              <a:rPr lang="id-ID" smtClean="0"/>
              <a:pPr/>
              <a:t>2</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78113F92-06D6-4654-8EC4-AE60D3A844BA}" type="datetimeFigureOut">
              <a:rPr lang="id-ID" smtClean="0"/>
              <a:t>16/02/2020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8113F92-06D6-4654-8EC4-AE60D3A844BA}" type="datetimeFigureOut">
              <a:rPr lang="id-ID" smtClean="0"/>
              <a:t>16/02/2020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8113F92-06D6-4654-8EC4-AE60D3A844BA}" type="datetimeFigureOut">
              <a:rPr lang="id-ID" smtClean="0"/>
              <a:t>16/02/2020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78113F92-06D6-4654-8EC4-AE60D3A844BA}" type="datetimeFigureOut">
              <a:rPr lang="id-ID" smtClean="0"/>
              <a:t>16/02/2020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8113F92-06D6-4654-8EC4-AE60D3A844BA}" type="datetimeFigureOut">
              <a:rPr lang="id-ID" smtClean="0"/>
              <a:t>16/02/2020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78113F92-06D6-4654-8EC4-AE60D3A844BA}" type="datetimeFigureOut">
              <a:rPr lang="id-ID" smtClean="0"/>
              <a:t>16/02/2020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78113F92-06D6-4654-8EC4-AE60D3A844BA}" type="datetimeFigureOut">
              <a:rPr lang="id-ID" smtClean="0"/>
              <a:t>16/02/2020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78113F92-06D6-4654-8EC4-AE60D3A844BA}" type="datetimeFigureOut">
              <a:rPr lang="id-ID" smtClean="0"/>
              <a:t>16/02/2020</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13F92-06D6-4654-8EC4-AE60D3A844BA}" type="datetimeFigureOut">
              <a:rPr lang="id-ID" smtClean="0"/>
              <a:t>16/02/2020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13F92-06D6-4654-8EC4-AE60D3A844BA}" type="datetimeFigureOut">
              <a:rPr lang="id-ID" smtClean="0"/>
              <a:t>16/02/2020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8113F92-06D6-4654-8EC4-AE60D3A844BA}" type="datetimeFigureOut">
              <a:rPr lang="id-ID" smtClean="0"/>
              <a:t>16/02/2020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43C938C-0780-40B4-8CCF-96265D909032}" type="slidenum">
              <a:rPr lang="id-ID" smtClean="0"/>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113F92-06D6-4654-8EC4-AE60D3A844BA}" type="datetimeFigureOut">
              <a:rPr lang="id-ID" smtClean="0"/>
              <a:t>16/02/2020</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3C938C-0780-40B4-8CCF-96265D90903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ANALISIS BAGAN </a:t>
            </a:r>
            <a:br>
              <a:rPr lang="id-ID" dirty="0" smtClean="0"/>
            </a:br>
            <a:endParaRPr lang="id-ID" dirty="0"/>
          </a:p>
        </p:txBody>
      </p:sp>
      <p:sp>
        <p:nvSpPr>
          <p:cNvPr id="3" name="Content Placeholder 2"/>
          <p:cNvSpPr>
            <a:spLocks noGrp="1"/>
          </p:cNvSpPr>
          <p:nvPr>
            <p:ph idx="1"/>
          </p:nvPr>
        </p:nvSpPr>
        <p:spPr/>
        <p:txBody>
          <a:bodyPr/>
          <a:lstStyle/>
          <a:p>
            <a:r>
              <a:rPr lang="id-ID" dirty="0" smtClean="0"/>
              <a:t>UNTUK MEMPERMUDAH PENELITI DALAM MEMPEROLEH DATA  DAN MENGANALISIS SECARA MATRIK.</a:t>
            </a:r>
          </a:p>
          <a:p>
            <a:r>
              <a:rPr lang="id-ID" dirty="0" smtClean="0"/>
              <a:t> MISAL  PEMBERDAYAAN IBU HAMIL DARI RT GOL MISKIN.</a:t>
            </a:r>
          </a:p>
          <a:p>
            <a:r>
              <a:rPr lang="id-ID" dirty="0" smtClean="0"/>
              <a:t>SEPERANGKAT PERTANYAAN HARUS DIJAWAB TERLEBIH DAHULU.</a:t>
            </a:r>
          </a:p>
          <a:p>
            <a:endParaRPr lang="id-ID" dirty="0" smtClean="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Pendekatan 6W dan 1 H dalam Promosi Kesehatan</a:t>
            </a:r>
            <a:endParaRPr lang="id-ID" dirty="0"/>
          </a:p>
        </p:txBody>
      </p:sp>
      <p:sp>
        <p:nvSpPr>
          <p:cNvPr id="3" name="Content Placeholder 2"/>
          <p:cNvSpPr>
            <a:spLocks noGrp="1"/>
          </p:cNvSpPr>
          <p:nvPr>
            <p:ph idx="1"/>
          </p:nvPr>
        </p:nvSpPr>
        <p:spPr/>
        <p:txBody>
          <a:bodyPr/>
          <a:lstStyle/>
          <a:p>
            <a:pPr marL="514350" indent="-514350" algn="just">
              <a:buFont typeface="Arial" charset="0"/>
              <a:buAutoNum type="arabicPeriod"/>
              <a:defRPr/>
            </a:pPr>
            <a:r>
              <a:rPr lang="id-ID" b="1" dirty="0" smtClean="0"/>
              <a:t>Why (Mengapa perlu dilakukan)</a:t>
            </a:r>
          </a:p>
          <a:p>
            <a:pPr marL="514350" indent="-514350" algn="just">
              <a:buFont typeface="Arial" charset="0"/>
              <a:buAutoNum type="arabicPeriod"/>
              <a:defRPr/>
            </a:pPr>
            <a:r>
              <a:rPr lang="id-ID" b="1" dirty="0" smtClean="0"/>
              <a:t>Who (Siapa yang melakukan)</a:t>
            </a:r>
            <a:endParaRPr lang="id-ID" dirty="0" smtClean="0"/>
          </a:p>
          <a:p>
            <a:pPr marL="514350" indent="-514350" algn="just">
              <a:buFont typeface="Arial" charset="0"/>
              <a:buAutoNum type="arabicPeriod"/>
              <a:defRPr/>
            </a:pPr>
            <a:r>
              <a:rPr lang="id-ID" b="1" dirty="0" smtClean="0"/>
              <a:t>Whom (Kepada siapa dilakukan)</a:t>
            </a:r>
            <a:endParaRPr lang="id-ID" dirty="0" smtClean="0"/>
          </a:p>
          <a:p>
            <a:pPr marL="514350" indent="-514350" algn="just">
              <a:buFont typeface="Arial" charset="0"/>
              <a:buAutoNum type="arabicPeriod"/>
              <a:defRPr/>
            </a:pPr>
            <a:r>
              <a:rPr lang="id-ID" b="1" dirty="0" smtClean="0"/>
              <a:t>What (Apa yang akan diberikan)</a:t>
            </a:r>
            <a:endParaRPr lang="id-ID" dirty="0" smtClean="0"/>
          </a:p>
          <a:p>
            <a:pPr marL="514350" indent="-514350" algn="just">
              <a:buFont typeface="Arial" charset="0"/>
              <a:buAutoNum type="arabicPeriod"/>
              <a:defRPr/>
            </a:pPr>
            <a:r>
              <a:rPr lang="id-ID" b="1" dirty="0" smtClean="0"/>
              <a:t>Where (dimana dilakukan)</a:t>
            </a:r>
            <a:endParaRPr lang="id-ID" dirty="0" smtClean="0"/>
          </a:p>
          <a:p>
            <a:pPr marL="514350" indent="-514350" algn="just">
              <a:buFont typeface="Arial" charset="0"/>
              <a:buAutoNum type="arabicPeriod"/>
              <a:defRPr/>
            </a:pPr>
            <a:r>
              <a:rPr lang="id-ID" b="1" dirty="0" smtClean="0"/>
              <a:t>How (bagaimana cara melakukan)</a:t>
            </a:r>
            <a:endParaRPr lang="id-ID" dirty="0" smtClean="0"/>
          </a:p>
          <a:p>
            <a:pPr marL="514350" indent="-514350" algn="just">
              <a:buFont typeface="Arial" charset="0"/>
              <a:buAutoNum type="arabicPeriod"/>
              <a:defRPr/>
            </a:pPr>
            <a:r>
              <a:rPr lang="id-ID" b="1" dirty="0" smtClean="0"/>
              <a:t>When (kapan dilakukan)</a:t>
            </a:r>
            <a:endParaRPr lang="id-ID" dirty="0" smtClean="0"/>
          </a:p>
          <a:p>
            <a:endParaRPr lang="id-ID"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ANALISIS BAGAN </a:t>
            </a:r>
            <a:endParaRPr lang="id-ID" dirty="0"/>
          </a:p>
        </p:txBody>
      </p:sp>
      <p:sp>
        <p:nvSpPr>
          <p:cNvPr id="3" name="Content Placeholder 2"/>
          <p:cNvSpPr>
            <a:spLocks noGrp="1"/>
          </p:cNvSpPr>
          <p:nvPr>
            <p:ph idx="1"/>
          </p:nvPr>
        </p:nvSpPr>
        <p:spPr/>
        <p:txBody>
          <a:bodyPr>
            <a:normAutofit fontScale="62500" lnSpcReduction="20000"/>
          </a:bodyPr>
          <a:lstStyle/>
          <a:p>
            <a:pPr>
              <a:buNone/>
            </a:pPr>
            <a:endParaRPr lang="en-US" i="1" dirty="0" smtClean="0"/>
          </a:p>
          <a:p>
            <a:r>
              <a:rPr lang="id-ID" dirty="0" smtClean="0"/>
              <a:t>(WHO) SIAPA YANG MELAKUKAN  ? DOKTER, BIDAN, PERAWAT DIBANTU KADER POSYANDU</a:t>
            </a:r>
          </a:p>
          <a:p>
            <a:r>
              <a:rPr lang="id-ID" dirty="0" smtClean="0"/>
              <a:t>(WHOM) KEPADA SIAPA DILAKUKAN : IBU HAMIL</a:t>
            </a:r>
          </a:p>
          <a:p>
            <a:r>
              <a:rPr lang="id-ID" dirty="0" smtClean="0"/>
              <a:t>(WHERE) DIMANA  DILAKUKAN ?  DI PUSKESMAS, POSYANDU DAN DIRUMAH IBU HAMIL</a:t>
            </a:r>
          </a:p>
          <a:p>
            <a:r>
              <a:rPr lang="id-ID" dirty="0" smtClean="0"/>
              <a:t>(WHAT) APA YANG DIBERIKAN? MEMBERIKAN PENYULUHAN PADA KELUARGA, PERBAIKAN GIZI IBU HAMIL, PERAWATAN/PEMERIKSAAN IBU HAMIL (TERMASUK USG) </a:t>
            </a:r>
          </a:p>
          <a:p>
            <a:r>
              <a:rPr lang="id-ID" dirty="0" smtClean="0"/>
              <a:t>(WHEN) KAPAN DILAKUKAN  ? SEJAK HAMIL SAMPAI PERSALINAN DAN  3 BULAN PASCA PERSALINAN. </a:t>
            </a:r>
          </a:p>
          <a:p>
            <a:r>
              <a:rPr lang="id-ID" dirty="0" smtClean="0"/>
              <a:t>(HOW ) BAGAIMANA CARA MELAKUKAN ?  PENYULUHAN PADA KELUARGA (AYAH, ORANG TUA, SAUDARA), USAHA TANI SAYUR MAYUR PADA LAHAN PEKARANGAN DST   </a:t>
            </a:r>
          </a:p>
          <a:p>
            <a:r>
              <a:rPr lang="id-ID" dirty="0" smtClean="0"/>
              <a:t>(WHY) MENGAPA DILAKUKAN? UNTUK MENCEGAH KEMATIAN IBU DAN BAYI  DALAM PERSALINAN.</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0"/>
            <a:ext cx="8229600" cy="1785918"/>
          </a:xfrm>
        </p:spPr>
        <p:txBody>
          <a:bodyPr>
            <a:normAutofit/>
          </a:bodyPr>
          <a:lstStyle/>
          <a:p>
            <a:r>
              <a:rPr lang="id-ID" sz="2800" dirty="0" smtClean="0"/>
              <a:t>ANALISIS MATRIKS</a:t>
            </a:r>
            <a:br>
              <a:rPr lang="id-ID" sz="2800" dirty="0" smtClean="0"/>
            </a:br>
            <a:r>
              <a:rPr lang="id-ID" sz="2800" dirty="0" smtClean="0"/>
              <a:t>KESADARAN  KELUARGA TERHADAP  IBU HAMIL</a:t>
            </a:r>
            <a:endParaRPr lang="id-ID" sz="2800" dirty="0"/>
          </a:p>
        </p:txBody>
      </p:sp>
      <p:sp>
        <p:nvSpPr>
          <p:cNvPr id="3" name="Content Placeholder 2"/>
          <p:cNvSpPr>
            <a:spLocks noGrp="1"/>
          </p:cNvSpPr>
          <p:nvPr>
            <p:ph idx="1"/>
          </p:nvPr>
        </p:nvSpPr>
        <p:spPr/>
        <p:txBody>
          <a:bodyPr>
            <a:normAutofit fontScale="55000" lnSpcReduction="20000"/>
          </a:bodyPr>
          <a:lstStyle/>
          <a:p>
            <a:pPr>
              <a:buNone/>
            </a:pPr>
            <a:r>
              <a:rPr lang="id-ID" dirty="0" smtClean="0"/>
              <a:t>                                             PERHATIAN    TERHADAP  IBU HAMIL </a:t>
            </a:r>
          </a:p>
          <a:p>
            <a:pPr>
              <a:buNone/>
            </a:pPr>
            <a:endParaRPr lang="id-ID" dirty="0" smtClean="0"/>
          </a:p>
          <a:p>
            <a:pPr>
              <a:buNone/>
            </a:pPr>
            <a:r>
              <a:rPr lang="id-ID" dirty="0" smtClean="0"/>
              <a:t>KESADARAN                   LAHIR                                        BATIN</a:t>
            </a:r>
          </a:p>
          <a:p>
            <a:pPr>
              <a:buNone/>
            </a:pPr>
            <a:r>
              <a:rPr lang="id-ID" dirty="0" smtClean="0"/>
              <a:t>KELUARGA </a:t>
            </a:r>
          </a:p>
          <a:p>
            <a:pPr>
              <a:buNone/>
            </a:pPr>
            <a:endParaRPr lang="id-ID" dirty="0" smtClean="0"/>
          </a:p>
          <a:p>
            <a:pPr>
              <a:buNone/>
            </a:pPr>
            <a:r>
              <a:rPr lang="id-ID" dirty="0" smtClean="0"/>
              <a:t>SUAMI                             KUAT                                         DOA</a:t>
            </a:r>
          </a:p>
          <a:p>
            <a:pPr>
              <a:buNone/>
            </a:pPr>
            <a:r>
              <a:rPr lang="id-ID" dirty="0" smtClean="0"/>
              <a:t>                                         BERHENTI MEROKOK </a:t>
            </a:r>
          </a:p>
          <a:p>
            <a:pPr>
              <a:buNone/>
            </a:pPr>
            <a:r>
              <a:rPr lang="id-ID" dirty="0" smtClean="0"/>
              <a:t>                                         UANG DITABUNG</a:t>
            </a:r>
          </a:p>
          <a:p>
            <a:pPr>
              <a:buNone/>
            </a:pPr>
            <a:r>
              <a:rPr lang="id-ID" dirty="0" smtClean="0"/>
              <a:t>AYAH-IBU                       MENANAM SAYURAN             SHOLAD </a:t>
            </a:r>
          </a:p>
          <a:p>
            <a:pPr>
              <a:buNone/>
            </a:pPr>
            <a:endParaRPr lang="id-ID" dirty="0" smtClean="0"/>
          </a:p>
          <a:p>
            <a:pPr>
              <a:buNone/>
            </a:pPr>
            <a:r>
              <a:rPr lang="id-ID" dirty="0" smtClean="0"/>
              <a:t>KAKAK-ADIK                  MENGANTAR                            MEMOTIVASI </a:t>
            </a:r>
          </a:p>
          <a:p>
            <a:pPr>
              <a:buNone/>
            </a:pPr>
            <a:r>
              <a:rPr lang="id-ID" dirty="0" smtClean="0"/>
              <a:t>                                         KE PUSKESMAS                        UNTUK SELALU </a:t>
            </a:r>
          </a:p>
          <a:p>
            <a:pPr>
              <a:buNone/>
            </a:pPr>
            <a:r>
              <a:rPr lang="id-ID" dirty="0" smtClean="0"/>
              <a:t>                                                                                             BAHAGIA </a:t>
            </a:r>
          </a:p>
          <a:p>
            <a:pPr>
              <a:buNone/>
            </a:pPr>
            <a:r>
              <a:rPr lang="id-ID" dirty="0" smtClean="0"/>
              <a:t>                                        MEMPERSIAPKAN                    DOA</a:t>
            </a:r>
          </a:p>
          <a:p>
            <a:pPr>
              <a:buNone/>
            </a:pPr>
            <a:r>
              <a:rPr lang="id-ID" dirty="0" smtClean="0"/>
              <a:t>                                       MAKANAN DAN MINUMAN</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catatan</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Analisis dalam bentuk interaktif dengan cara membandingkan data yang diperoleh melalui wawancara mendalam, observasi, arsip. Tujuaanya  untuk validitas data, memperoleh kesamaan (valid) dan perbedaan (dikembangkan), usaha untuk memantapkan kesimpulan.</a:t>
            </a:r>
          </a:p>
          <a:p>
            <a:r>
              <a:rPr lang="id-ID" dirty="0" smtClean="0"/>
              <a:t>Analisis jalinan berkaitan dengan hubungan yang mengalir  tiga komponen pokok : reduksi data, sajian data  dan penarikan simpulan dan verifikasinya. Alur jalinannya adalah dari pengumpulan data yang memperoleh catatan lengkap, kemudian peneliti menyusun reduksi data (penyerdehanaan data)   memperoleh  inti temuan – inti temuan, lalu dilanjutkan  dengan sajian data (dideskripsikan dng narasi  bahasa  berupa rangkaian kalimat). Kemudian dapat ditarik kesimpulan awal . Berdasarkan kesimpulan awal tersebut perlu  mantapkan dan menguji kebenaran informasinya  (penarikan simpulan dan verikasi)  dalam melakukan data berikutnya.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Contoh </a:t>
            </a:r>
            <a:endParaRPr lang="id-ID" dirty="0"/>
          </a:p>
        </p:txBody>
      </p:sp>
      <p:sp>
        <p:nvSpPr>
          <p:cNvPr id="3" name="Content Placeholder 2"/>
          <p:cNvSpPr>
            <a:spLocks noGrp="1"/>
          </p:cNvSpPr>
          <p:nvPr>
            <p:ph idx="1"/>
          </p:nvPr>
        </p:nvSpPr>
        <p:spPr/>
        <p:txBody>
          <a:bodyPr>
            <a:normAutofit fontScale="70000" lnSpcReduction="20000"/>
          </a:bodyPr>
          <a:lstStyle/>
          <a:p>
            <a:r>
              <a:rPr lang="id-ID" dirty="0" smtClean="0"/>
              <a:t>Reduksi data menghasilkan inti temuan – inti temuan penelitian.</a:t>
            </a:r>
          </a:p>
          <a:p>
            <a:r>
              <a:rPr lang="id-ID" dirty="0" smtClean="0"/>
              <a:t>Misalnya  ilmu pengetahuan lokal.  </a:t>
            </a:r>
          </a:p>
          <a:p>
            <a:r>
              <a:rPr lang="id-ID" dirty="0" smtClean="0"/>
              <a:t>Sajian data mendeskripsikan tentang  ilmu pengetahuan lokal bercirikan lebih mengutamakan perasaan daripada logika.</a:t>
            </a:r>
          </a:p>
          <a:p>
            <a:r>
              <a:rPr lang="id-ID" dirty="0" smtClean="0"/>
              <a:t>Kesimpulan sementara ilmu pengetahuan lokal cenderung estetika  dan verifikasinya adalah memantapkan  kebenaran mengutamakan perasaan. Mengumpulan data lagi terkait persoalan kehidupan manusia dan cara mengatasi persoalan. Persoalan  sakit  cara mengatasi  dng pengobatan  alternatif,  persoalan   ekonomi dng   cara   prihatin  dll.  Terus dilakukan sampai  terjawab  masalah penelitian  ( informasi  /data   yang diperoleh peneliti telah menjawab rumusan masakah)       </a:t>
            </a: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461</Words>
  <Application>Microsoft Office PowerPoint</Application>
  <PresentationFormat>On-screen Show (4:3)</PresentationFormat>
  <Paragraphs>46</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ANALISIS BAGAN  </vt:lpstr>
      <vt:lpstr>Pendekatan 6W dan 1 H dalam Promosi Kesehatan</vt:lpstr>
      <vt:lpstr>ANALISIS BAGAN </vt:lpstr>
      <vt:lpstr>ANALISIS MATRIKS KESADARAN  KELUARGA TERHADAP  IBU HAMIL</vt:lpstr>
      <vt:lpstr>catatan</vt:lpstr>
      <vt:lpstr>Contoh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ANALISIS BAGAN  </dc:title>
  <dc:creator>Asus X453M</dc:creator>
  <cp:lastModifiedBy>Asus X453M</cp:lastModifiedBy>
  <cp:revision>1</cp:revision>
  <dcterms:created xsi:type="dcterms:W3CDTF">2020-02-16T07:50:21Z</dcterms:created>
  <dcterms:modified xsi:type="dcterms:W3CDTF">2020-02-16T07:50:29Z</dcterms:modified>
</cp:coreProperties>
</file>