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86796"/>
    <a:srgbClr val="6B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0258-3345-4F82-8EFB-D41421AB453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7D7055-AB91-4F5A-A2D2-C2FCC2CF0DDE}">
      <dgm:prSet/>
      <dgm:spPr/>
      <dgm:t>
        <a:bodyPr/>
        <a:lstStyle/>
        <a:p>
          <a:pPr rtl="0"/>
          <a:r>
            <a:rPr lang="en-US" dirty="0" smtClean="0"/>
            <a:t>Proses </a:t>
          </a:r>
          <a:r>
            <a:rPr lang="en-US" dirty="0" err="1" smtClean="0"/>
            <a:t>pemikiran</a:t>
          </a:r>
          <a:r>
            <a:rPr lang="en-US" dirty="0" smtClean="0"/>
            <a:t> </a:t>
          </a:r>
          <a:r>
            <a:rPr lang="en-US" dirty="0" err="1" smtClean="0"/>
            <a:t>dimana</a:t>
          </a:r>
          <a:r>
            <a:rPr lang="en-US" dirty="0" smtClean="0"/>
            <a:t> </a:t>
          </a:r>
          <a:r>
            <a:rPr lang="en-US" dirty="0" err="1" smtClean="0"/>
            <a:t>akal</a:t>
          </a:r>
          <a:r>
            <a:rPr lang="en-US" dirty="0" smtClean="0"/>
            <a:t> </a:t>
          </a:r>
          <a:r>
            <a:rPr lang="en-US" dirty="0" err="1" smtClean="0"/>
            <a:t>budi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,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bertolak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r>
            <a:rPr lang="en-US" dirty="0" smtClean="0"/>
            <a:t> yang “</a:t>
          </a:r>
          <a:r>
            <a:rPr lang="en-US" dirty="0" err="1" smtClean="0"/>
            <a:t>khusus</a:t>
          </a:r>
          <a:r>
            <a:rPr lang="en-US" dirty="0" smtClean="0"/>
            <a:t>”, </a:t>
          </a:r>
          <a:r>
            <a:rPr lang="en-US" dirty="0" err="1" smtClean="0"/>
            <a:t>menyimpulkan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r>
            <a:rPr lang="en-US" dirty="0" smtClean="0"/>
            <a:t> yang “</a:t>
          </a:r>
          <a:r>
            <a:rPr lang="en-US" dirty="0" err="1" smtClean="0"/>
            <a:t>umum</a:t>
          </a:r>
          <a:r>
            <a:rPr lang="en-US" dirty="0" smtClean="0"/>
            <a:t>”.</a:t>
          </a:r>
          <a:endParaRPr lang="en-US" dirty="0"/>
        </a:p>
      </dgm:t>
    </dgm:pt>
    <dgm:pt modelId="{32E1FC67-3314-423B-8494-D947147CD9E4}" type="parTrans" cxnId="{8DF680B9-4DEF-40C2-A956-FDD38C8B36ED}">
      <dgm:prSet/>
      <dgm:spPr/>
      <dgm:t>
        <a:bodyPr/>
        <a:lstStyle/>
        <a:p>
          <a:endParaRPr lang="en-US"/>
        </a:p>
      </dgm:t>
    </dgm:pt>
    <dgm:pt modelId="{6E5275CB-D46E-4DF9-9137-4D1688DC79D8}" type="sibTrans" cxnId="{8DF680B9-4DEF-40C2-A956-FDD38C8B36ED}">
      <dgm:prSet/>
      <dgm:spPr/>
      <dgm:t>
        <a:bodyPr/>
        <a:lstStyle/>
        <a:p>
          <a:endParaRPr lang="en-US"/>
        </a:p>
      </dgm:t>
    </dgm:pt>
    <dgm:pt modelId="{32DFDBF5-2EC7-438C-8297-D049C75C7823}">
      <dgm:prSet/>
      <dgm:spPr/>
      <dgm:t>
        <a:bodyPr/>
        <a:lstStyle/>
        <a:p>
          <a:pPr rtl="0"/>
          <a:r>
            <a:rPr lang="en-US" dirty="0" err="1" smtClean="0"/>
            <a:t>Aristoteles</a:t>
          </a:r>
          <a:r>
            <a:rPr lang="en-US" dirty="0" smtClean="0"/>
            <a:t> </a:t>
          </a:r>
          <a:r>
            <a:rPr lang="en-US" dirty="0" err="1" smtClean="0"/>
            <a:t>mengemukakan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macam</a:t>
          </a:r>
          <a:r>
            <a:rPr lang="en-US" dirty="0" smtClean="0"/>
            <a:t> </a:t>
          </a:r>
          <a:r>
            <a:rPr lang="en-US" dirty="0" err="1" smtClean="0"/>
            <a:t>induksi</a:t>
          </a:r>
          <a:r>
            <a:rPr lang="en-US" dirty="0" smtClean="0"/>
            <a:t>: (1) </a:t>
          </a:r>
          <a:r>
            <a:rPr lang="en-US" dirty="0" err="1" smtClean="0"/>
            <a:t>induksi</a:t>
          </a:r>
          <a:r>
            <a:rPr lang="en-US" dirty="0" smtClean="0"/>
            <a:t> </a:t>
          </a:r>
          <a:r>
            <a:rPr lang="en-US" dirty="0" err="1" smtClean="0"/>
            <a:t>sempurna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 (</a:t>
          </a:r>
          <a:r>
            <a:rPr lang="en-US" i="1" dirty="0" smtClean="0"/>
            <a:t>perfect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(2) </a:t>
          </a:r>
          <a:r>
            <a:rPr lang="en-US" dirty="0" err="1" smtClean="0"/>
            <a:t>induksi</a:t>
          </a:r>
          <a:r>
            <a:rPr lang="en-US" dirty="0" smtClean="0"/>
            <a:t> </a:t>
          </a:r>
          <a:r>
            <a:rPr lang="en-US" dirty="0" err="1" smtClean="0"/>
            <a:t>luas</a:t>
          </a:r>
          <a:r>
            <a:rPr lang="en-US" dirty="0" smtClean="0"/>
            <a:t> (</a:t>
          </a:r>
          <a:r>
            <a:rPr lang="en-US" i="1" dirty="0" err="1" smtClean="0"/>
            <a:t>ampliative</a:t>
          </a:r>
          <a:r>
            <a:rPr lang="en-US" dirty="0" smtClean="0"/>
            <a:t>).</a:t>
          </a:r>
          <a:endParaRPr lang="en-US" dirty="0"/>
        </a:p>
      </dgm:t>
    </dgm:pt>
    <dgm:pt modelId="{F7C745A2-135C-4773-84CB-7A59B06C8942}" type="parTrans" cxnId="{85D013EA-F68C-43BD-B3A0-5577D3DD8615}">
      <dgm:prSet/>
      <dgm:spPr/>
      <dgm:t>
        <a:bodyPr/>
        <a:lstStyle/>
        <a:p>
          <a:endParaRPr lang="en-US"/>
        </a:p>
      </dgm:t>
    </dgm:pt>
    <dgm:pt modelId="{CFC14BED-9BFC-4DEA-ACB7-5822E1DA6F78}" type="sibTrans" cxnId="{85D013EA-F68C-43BD-B3A0-5577D3DD8615}">
      <dgm:prSet/>
      <dgm:spPr/>
      <dgm:t>
        <a:bodyPr/>
        <a:lstStyle/>
        <a:p>
          <a:endParaRPr lang="en-US"/>
        </a:p>
      </dgm:t>
    </dgm:pt>
    <dgm:pt modelId="{04E751E9-DD38-4B8F-8C59-BAF9D1067B4E}">
      <dgm:prSet/>
      <dgm:spPr/>
      <dgm:t>
        <a:bodyPr/>
        <a:lstStyle/>
        <a:p>
          <a:pPr rtl="0"/>
          <a:r>
            <a:rPr lang="en-US" dirty="0" err="1" smtClean="0"/>
            <a:t>Aristoteles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perhatian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induksi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justru</a:t>
          </a:r>
          <a:r>
            <a:rPr lang="en-US" dirty="0" smtClean="0"/>
            <a:t> </a:t>
          </a:r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deduksi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jalan</a:t>
          </a:r>
          <a:r>
            <a:rPr lang="en-US" dirty="0" smtClean="0"/>
            <a:t> </a:t>
          </a:r>
          <a:r>
            <a:rPr lang="en-US" dirty="0" err="1" smtClean="0"/>
            <a:t>sempurna</a:t>
          </a:r>
          <a:r>
            <a:rPr lang="en-US" dirty="0" smtClean="0"/>
            <a:t> </a:t>
          </a:r>
          <a:r>
            <a:rPr lang="en-US" dirty="0" err="1" smtClean="0"/>
            <a:t>menuju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.</a:t>
          </a:r>
          <a:endParaRPr lang="en-US" dirty="0"/>
        </a:p>
      </dgm:t>
    </dgm:pt>
    <dgm:pt modelId="{479B78EF-FE7D-4676-8A01-F01211EEA8ED}" type="parTrans" cxnId="{2DF47B6E-C138-4618-AAAC-88F386DC0E4E}">
      <dgm:prSet/>
      <dgm:spPr/>
      <dgm:t>
        <a:bodyPr/>
        <a:lstStyle/>
        <a:p>
          <a:endParaRPr lang="en-US"/>
        </a:p>
      </dgm:t>
    </dgm:pt>
    <dgm:pt modelId="{B5765913-8E3F-4EC8-8E49-1C73FE5BC2E1}" type="sibTrans" cxnId="{2DF47B6E-C138-4618-AAAC-88F386DC0E4E}">
      <dgm:prSet/>
      <dgm:spPr/>
      <dgm:t>
        <a:bodyPr/>
        <a:lstStyle/>
        <a:p>
          <a:endParaRPr lang="en-US"/>
        </a:p>
      </dgm:t>
    </dgm:pt>
    <dgm:pt modelId="{8428E2CC-21F1-4FBF-9C2C-3403145CBCF7}" type="pres">
      <dgm:prSet presAssocID="{C3CF0258-3345-4F82-8EFB-D41421AB453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618CA-CD11-4B53-9D87-DB6985256565}" type="pres">
      <dgm:prSet presAssocID="{C3CF0258-3345-4F82-8EFB-D41421AB4538}" presName="arrow" presStyleLbl="bgShp" presStyleIdx="0" presStyleCnt="1"/>
      <dgm:spPr/>
    </dgm:pt>
    <dgm:pt modelId="{A8BC90E5-5DDB-4DF3-AFDF-8A084B03F4E8}" type="pres">
      <dgm:prSet presAssocID="{C3CF0258-3345-4F82-8EFB-D41421AB4538}" presName="linearProcess" presStyleCnt="0"/>
      <dgm:spPr/>
    </dgm:pt>
    <dgm:pt modelId="{8197A0D5-34E9-4ABC-893C-C8BDE6372BA6}" type="pres">
      <dgm:prSet presAssocID="{3C7D7055-AB91-4F5A-A2D2-C2FCC2CF0D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13C92-2888-4F1B-A1E2-6778EF78E8C1}" type="pres">
      <dgm:prSet presAssocID="{6E5275CB-D46E-4DF9-9137-4D1688DC79D8}" presName="sibTrans" presStyleCnt="0"/>
      <dgm:spPr/>
    </dgm:pt>
    <dgm:pt modelId="{96A97A27-C051-4D3F-A754-2F23DD1B1373}" type="pres">
      <dgm:prSet presAssocID="{32DFDBF5-2EC7-438C-8297-D049C75C782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56A7A-06C1-4311-9AAC-18A2CB1BDAC3}" type="pres">
      <dgm:prSet presAssocID="{CFC14BED-9BFC-4DEA-ACB7-5822E1DA6F78}" presName="sibTrans" presStyleCnt="0"/>
      <dgm:spPr/>
    </dgm:pt>
    <dgm:pt modelId="{47E34613-B2AC-44E9-BBD6-580A809CEEA8}" type="pres">
      <dgm:prSet presAssocID="{04E751E9-DD38-4B8F-8C59-BAF9D1067B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64765-E80F-449D-BCB0-4710F9237788}" type="presOf" srcId="{32DFDBF5-2EC7-438C-8297-D049C75C7823}" destId="{96A97A27-C051-4D3F-A754-2F23DD1B1373}" srcOrd="0" destOrd="0" presId="urn:microsoft.com/office/officeart/2005/8/layout/hProcess9"/>
    <dgm:cxn modelId="{C36A922A-3626-4AE2-A753-8A3CBE1667C1}" type="presOf" srcId="{C3CF0258-3345-4F82-8EFB-D41421AB4538}" destId="{8428E2CC-21F1-4FBF-9C2C-3403145CBCF7}" srcOrd="0" destOrd="0" presId="urn:microsoft.com/office/officeart/2005/8/layout/hProcess9"/>
    <dgm:cxn modelId="{7A1815B4-5AD9-42FA-8113-8BA45D5A982C}" type="presOf" srcId="{3C7D7055-AB91-4F5A-A2D2-C2FCC2CF0DDE}" destId="{8197A0D5-34E9-4ABC-893C-C8BDE6372BA6}" srcOrd="0" destOrd="0" presId="urn:microsoft.com/office/officeart/2005/8/layout/hProcess9"/>
    <dgm:cxn modelId="{8DF680B9-4DEF-40C2-A956-FDD38C8B36ED}" srcId="{C3CF0258-3345-4F82-8EFB-D41421AB4538}" destId="{3C7D7055-AB91-4F5A-A2D2-C2FCC2CF0DDE}" srcOrd="0" destOrd="0" parTransId="{32E1FC67-3314-423B-8494-D947147CD9E4}" sibTransId="{6E5275CB-D46E-4DF9-9137-4D1688DC79D8}"/>
    <dgm:cxn modelId="{85D013EA-F68C-43BD-B3A0-5577D3DD8615}" srcId="{C3CF0258-3345-4F82-8EFB-D41421AB4538}" destId="{32DFDBF5-2EC7-438C-8297-D049C75C7823}" srcOrd="1" destOrd="0" parTransId="{F7C745A2-135C-4773-84CB-7A59B06C8942}" sibTransId="{CFC14BED-9BFC-4DEA-ACB7-5822E1DA6F78}"/>
    <dgm:cxn modelId="{2DF47B6E-C138-4618-AAAC-88F386DC0E4E}" srcId="{C3CF0258-3345-4F82-8EFB-D41421AB4538}" destId="{04E751E9-DD38-4B8F-8C59-BAF9D1067B4E}" srcOrd="2" destOrd="0" parTransId="{479B78EF-FE7D-4676-8A01-F01211EEA8ED}" sibTransId="{B5765913-8E3F-4EC8-8E49-1C73FE5BC2E1}"/>
    <dgm:cxn modelId="{58BBDF2C-6EED-4AED-AE5E-D9464429D97E}" type="presOf" srcId="{04E751E9-DD38-4B8F-8C59-BAF9D1067B4E}" destId="{47E34613-B2AC-44E9-BBD6-580A809CEEA8}" srcOrd="0" destOrd="0" presId="urn:microsoft.com/office/officeart/2005/8/layout/hProcess9"/>
    <dgm:cxn modelId="{69E37BA5-A8D8-47B5-A136-F932E7BA7413}" type="presParOf" srcId="{8428E2CC-21F1-4FBF-9C2C-3403145CBCF7}" destId="{ED6618CA-CD11-4B53-9D87-DB6985256565}" srcOrd="0" destOrd="0" presId="urn:microsoft.com/office/officeart/2005/8/layout/hProcess9"/>
    <dgm:cxn modelId="{D5074F02-CD10-41C4-98C3-C060505857E5}" type="presParOf" srcId="{8428E2CC-21F1-4FBF-9C2C-3403145CBCF7}" destId="{A8BC90E5-5DDB-4DF3-AFDF-8A084B03F4E8}" srcOrd="1" destOrd="0" presId="urn:microsoft.com/office/officeart/2005/8/layout/hProcess9"/>
    <dgm:cxn modelId="{F3D64866-44C9-42B6-A187-2D461BD0CA1B}" type="presParOf" srcId="{A8BC90E5-5DDB-4DF3-AFDF-8A084B03F4E8}" destId="{8197A0D5-34E9-4ABC-893C-C8BDE6372BA6}" srcOrd="0" destOrd="0" presId="urn:microsoft.com/office/officeart/2005/8/layout/hProcess9"/>
    <dgm:cxn modelId="{CAE19ADE-1ECD-4488-A749-1409516E49B7}" type="presParOf" srcId="{A8BC90E5-5DDB-4DF3-AFDF-8A084B03F4E8}" destId="{B1213C92-2888-4F1B-A1E2-6778EF78E8C1}" srcOrd="1" destOrd="0" presId="urn:microsoft.com/office/officeart/2005/8/layout/hProcess9"/>
    <dgm:cxn modelId="{E952A19B-B8D8-4342-B225-E21B2378DB55}" type="presParOf" srcId="{A8BC90E5-5DDB-4DF3-AFDF-8A084B03F4E8}" destId="{96A97A27-C051-4D3F-A754-2F23DD1B1373}" srcOrd="2" destOrd="0" presId="urn:microsoft.com/office/officeart/2005/8/layout/hProcess9"/>
    <dgm:cxn modelId="{B094AE89-B041-47EE-9ABC-7847EBF65630}" type="presParOf" srcId="{A8BC90E5-5DDB-4DF3-AFDF-8A084B03F4E8}" destId="{FA956A7A-06C1-4311-9AAC-18A2CB1BDAC3}" srcOrd="3" destOrd="0" presId="urn:microsoft.com/office/officeart/2005/8/layout/hProcess9"/>
    <dgm:cxn modelId="{F12E47FA-F4C1-442A-AB49-DAC4DAB62042}" type="presParOf" srcId="{A8BC90E5-5DDB-4DF3-AFDF-8A084B03F4E8}" destId="{47E34613-B2AC-44E9-BBD6-580A809CEE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B8227-E29A-4066-9ABC-FA406558AC6A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ABCF7A-66AA-4A6B-88A1-17918EF77BCF}">
      <dgm:prSet/>
      <dgm:spPr/>
      <dgm:t>
        <a:bodyPr/>
        <a:lstStyle/>
        <a:p>
          <a:pPr rtl="0"/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Deduktif</a:t>
          </a:r>
          <a:r>
            <a:rPr lang="en-US" dirty="0" smtClean="0"/>
            <a:t> </a:t>
          </a:r>
          <a:r>
            <a:rPr lang="en-US" dirty="0" err="1" smtClean="0"/>
            <a:t>Aristoteles</a:t>
          </a:r>
          <a:r>
            <a:rPr lang="en-US" dirty="0" smtClean="0"/>
            <a:t> </a:t>
          </a:r>
          <a:r>
            <a:rPr lang="en-US" dirty="0" err="1" smtClean="0"/>
            <a:t>dikritisi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Bacon.</a:t>
          </a:r>
          <a:endParaRPr lang="en-US" dirty="0"/>
        </a:p>
      </dgm:t>
    </dgm:pt>
    <dgm:pt modelId="{19D0CA76-E7F3-4FF0-9E58-67D0EB2151FB}" type="parTrans" cxnId="{247F010A-FE9F-4028-AEC3-F44933701B7A}">
      <dgm:prSet/>
      <dgm:spPr/>
      <dgm:t>
        <a:bodyPr/>
        <a:lstStyle/>
        <a:p>
          <a:endParaRPr lang="en-US"/>
        </a:p>
      </dgm:t>
    </dgm:pt>
    <dgm:pt modelId="{E0213BE3-25EE-4578-B0A2-17CD171C72A9}" type="sibTrans" cxnId="{247F010A-FE9F-4028-AEC3-F44933701B7A}">
      <dgm:prSet/>
      <dgm:spPr/>
      <dgm:t>
        <a:bodyPr/>
        <a:lstStyle/>
        <a:p>
          <a:endParaRPr lang="en-US"/>
        </a:p>
      </dgm:t>
    </dgm:pt>
    <dgm:pt modelId="{43BE8EF2-1EDA-4841-B91E-42C878BDA84F}">
      <dgm:prSet/>
      <dgm:spPr/>
      <dgm:t>
        <a:bodyPr/>
        <a:lstStyle/>
        <a:p>
          <a:pPr rtl="0"/>
          <a:r>
            <a:rPr lang="en-US" dirty="0" err="1" smtClean="0"/>
            <a:t>Logika</a:t>
          </a:r>
          <a:r>
            <a:rPr lang="en-US" dirty="0" smtClean="0"/>
            <a:t> </a:t>
          </a:r>
          <a:r>
            <a:rPr lang="en-US" dirty="0" err="1" smtClean="0"/>
            <a:t>silogistik</a:t>
          </a:r>
          <a:r>
            <a:rPr lang="en-US" dirty="0" smtClean="0"/>
            <a:t> </a:t>
          </a:r>
          <a:r>
            <a:rPr lang="en-US" dirty="0" err="1" smtClean="0"/>
            <a:t>tradisional</a:t>
          </a:r>
          <a:r>
            <a:rPr lang="en-US" dirty="0" smtClean="0"/>
            <a:t> </a:t>
          </a:r>
          <a:r>
            <a:rPr lang="en-US" dirty="0" err="1" smtClean="0"/>
            <a:t>Aristoteles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penemuan-penemuan</a:t>
          </a:r>
          <a:r>
            <a:rPr lang="en-US" dirty="0" smtClean="0"/>
            <a:t> </a:t>
          </a:r>
          <a:r>
            <a:rPr lang="en-US" dirty="0" err="1" smtClean="0"/>
            <a:t>empiris</a:t>
          </a:r>
          <a:r>
            <a:rPr lang="en-US" dirty="0" smtClean="0"/>
            <a:t>.</a:t>
          </a:r>
          <a:endParaRPr lang="en-US" dirty="0"/>
        </a:p>
      </dgm:t>
    </dgm:pt>
    <dgm:pt modelId="{E16862F1-20ED-428E-BDAF-609E6EB2BE57}" type="parTrans" cxnId="{69D8E468-F157-4470-8E4E-4706997EA6C3}">
      <dgm:prSet/>
      <dgm:spPr/>
      <dgm:t>
        <a:bodyPr/>
        <a:lstStyle/>
        <a:p>
          <a:endParaRPr lang="en-US"/>
        </a:p>
      </dgm:t>
    </dgm:pt>
    <dgm:pt modelId="{53E8B36F-E85C-4913-95C4-C9F74874A09E}" type="sibTrans" cxnId="{69D8E468-F157-4470-8E4E-4706997EA6C3}">
      <dgm:prSet/>
      <dgm:spPr/>
      <dgm:t>
        <a:bodyPr/>
        <a:lstStyle/>
        <a:p>
          <a:endParaRPr lang="en-US"/>
        </a:p>
      </dgm:t>
    </dgm:pt>
    <dgm:pt modelId="{90477A94-0691-490C-ACBC-754A35F25A6B}">
      <dgm:prSet/>
      <dgm:spPr/>
      <dgm:t>
        <a:bodyPr/>
        <a:lstStyle/>
        <a:p>
          <a:pPr rtl="0"/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deduktif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ditinggalkan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diganti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induktif</a:t>
          </a:r>
          <a:r>
            <a:rPr lang="en-US" dirty="0" smtClean="0"/>
            <a:t>.</a:t>
          </a:r>
          <a:endParaRPr lang="en-US" dirty="0"/>
        </a:p>
      </dgm:t>
    </dgm:pt>
    <dgm:pt modelId="{61822860-60F1-405C-95A3-B5962004E44E}" type="parTrans" cxnId="{4BB7FED2-FD82-429E-B3AF-D58897E311FE}">
      <dgm:prSet/>
      <dgm:spPr/>
      <dgm:t>
        <a:bodyPr/>
        <a:lstStyle/>
        <a:p>
          <a:endParaRPr lang="en-US"/>
        </a:p>
      </dgm:t>
    </dgm:pt>
    <dgm:pt modelId="{99535033-56EC-4F6D-ABEF-AE41E892A91B}" type="sibTrans" cxnId="{4BB7FED2-FD82-429E-B3AF-D58897E311FE}">
      <dgm:prSet/>
      <dgm:spPr/>
      <dgm:t>
        <a:bodyPr/>
        <a:lstStyle/>
        <a:p>
          <a:endParaRPr lang="en-US"/>
        </a:p>
      </dgm:t>
    </dgm:pt>
    <dgm:pt modelId="{090610B5-66A5-43C4-95C0-AFD25145C3B3}">
      <dgm:prSet/>
      <dgm:spPr/>
      <dgm:t>
        <a:bodyPr/>
        <a:lstStyle/>
        <a:p>
          <a:pPr rtl="0"/>
          <a:r>
            <a:rPr lang="en-US" dirty="0" smtClean="0"/>
            <a:t>Bacon </a:t>
          </a:r>
          <a:r>
            <a:rPr lang="en-US" dirty="0" err="1" smtClean="0"/>
            <a:t>berhasil</a:t>
          </a:r>
          <a:r>
            <a:rPr lang="en-US" dirty="0" smtClean="0"/>
            <a:t> </a:t>
          </a:r>
          <a:r>
            <a:rPr lang="en-US" dirty="0" err="1" smtClean="0"/>
            <a:t>menemukan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induksi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dipertanggungjawabkan</a:t>
          </a:r>
          <a:r>
            <a:rPr lang="en-US" dirty="0" smtClean="0"/>
            <a:t>.</a:t>
          </a:r>
          <a:endParaRPr lang="en-US" dirty="0"/>
        </a:p>
      </dgm:t>
    </dgm:pt>
    <dgm:pt modelId="{CF25D1FC-268F-4897-8567-41751A5ACE86}" type="parTrans" cxnId="{98AB4CFD-3E34-411A-889F-93B560E23AA9}">
      <dgm:prSet/>
      <dgm:spPr/>
      <dgm:t>
        <a:bodyPr/>
        <a:lstStyle/>
        <a:p>
          <a:endParaRPr lang="en-US"/>
        </a:p>
      </dgm:t>
    </dgm:pt>
    <dgm:pt modelId="{470BB074-1577-49A4-A0AB-B56FF807D86E}" type="sibTrans" cxnId="{98AB4CFD-3E34-411A-889F-93B560E23AA9}">
      <dgm:prSet/>
      <dgm:spPr/>
      <dgm:t>
        <a:bodyPr/>
        <a:lstStyle/>
        <a:p>
          <a:endParaRPr lang="en-US"/>
        </a:p>
      </dgm:t>
    </dgm:pt>
    <dgm:pt modelId="{FC417A53-3AAE-4767-9038-75CDCA18CBF0}" type="pres">
      <dgm:prSet presAssocID="{2CFB8227-E29A-4066-9ABC-FA406558AC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3B16C-5200-46E7-848E-228D8B18D44D}" type="pres">
      <dgm:prSet presAssocID="{48ABCF7A-66AA-4A6B-88A1-17918EF77B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8C3D5-9B05-4E9B-8528-B90D641312DE}" type="pres">
      <dgm:prSet presAssocID="{E0213BE3-25EE-4578-B0A2-17CD171C72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A09C76-1091-4128-A51F-DC19D106A3F1}" type="pres">
      <dgm:prSet presAssocID="{E0213BE3-25EE-4578-B0A2-17CD171C72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CB7D5DE-B055-4023-8BF7-53941CF5D969}" type="pres">
      <dgm:prSet presAssocID="{43BE8EF2-1EDA-4841-B91E-42C878BDA8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F5AB-671B-4F03-BD7C-D3BCCEA6AAC5}" type="pres">
      <dgm:prSet presAssocID="{53E8B36F-E85C-4913-95C4-C9F74874A0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7FBA924-82C1-4E8C-84B1-DF751E695518}" type="pres">
      <dgm:prSet presAssocID="{53E8B36F-E85C-4913-95C4-C9F74874A09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2B74279-5A2E-421A-B3B7-39484A279017}" type="pres">
      <dgm:prSet presAssocID="{90477A94-0691-490C-ACBC-754A35F25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FA1E-119F-4377-A2F0-7D5151570478}" type="pres">
      <dgm:prSet presAssocID="{99535033-56EC-4F6D-ABEF-AE41E892A91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31AF685-20A5-43C8-B736-DBE535F05047}" type="pres">
      <dgm:prSet presAssocID="{99535033-56EC-4F6D-ABEF-AE41E892A91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54A7BE6-CB90-40C1-A53C-2DEB14200B45}" type="pres">
      <dgm:prSet presAssocID="{090610B5-66A5-43C4-95C0-AFD25145C3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8E468-F157-4470-8E4E-4706997EA6C3}" srcId="{2CFB8227-E29A-4066-9ABC-FA406558AC6A}" destId="{43BE8EF2-1EDA-4841-B91E-42C878BDA84F}" srcOrd="1" destOrd="0" parTransId="{E16862F1-20ED-428E-BDAF-609E6EB2BE57}" sibTransId="{53E8B36F-E85C-4913-95C4-C9F74874A09E}"/>
    <dgm:cxn modelId="{A2F5D8C3-6AAF-4588-BC94-6FA370BA55E3}" type="presOf" srcId="{99535033-56EC-4F6D-ABEF-AE41E892A91B}" destId="{431AF685-20A5-43C8-B736-DBE535F05047}" srcOrd="1" destOrd="0" presId="urn:microsoft.com/office/officeart/2005/8/layout/process5"/>
    <dgm:cxn modelId="{0FA8B72D-5CD6-4B6D-814B-A5D44BB0171C}" type="presOf" srcId="{E0213BE3-25EE-4578-B0A2-17CD171C72A9}" destId="{F578C3D5-9B05-4E9B-8528-B90D641312DE}" srcOrd="0" destOrd="0" presId="urn:microsoft.com/office/officeart/2005/8/layout/process5"/>
    <dgm:cxn modelId="{8472C2BE-CDBB-415D-B0FA-F148488F546A}" type="presOf" srcId="{2CFB8227-E29A-4066-9ABC-FA406558AC6A}" destId="{FC417A53-3AAE-4767-9038-75CDCA18CBF0}" srcOrd="0" destOrd="0" presId="urn:microsoft.com/office/officeart/2005/8/layout/process5"/>
    <dgm:cxn modelId="{95A58E23-6915-47B2-BBA8-9321E8C88BA0}" type="presOf" srcId="{53E8B36F-E85C-4913-95C4-C9F74874A09E}" destId="{D7FBA924-82C1-4E8C-84B1-DF751E695518}" srcOrd="1" destOrd="0" presId="urn:microsoft.com/office/officeart/2005/8/layout/process5"/>
    <dgm:cxn modelId="{B54A734E-0AFD-4537-9E2E-A5DFDDD5C18A}" type="presOf" srcId="{90477A94-0691-490C-ACBC-754A35F25A6B}" destId="{A2B74279-5A2E-421A-B3B7-39484A279017}" srcOrd="0" destOrd="0" presId="urn:microsoft.com/office/officeart/2005/8/layout/process5"/>
    <dgm:cxn modelId="{1DCC3090-868F-4573-86F3-F39B6757913E}" type="presOf" srcId="{48ABCF7A-66AA-4A6B-88A1-17918EF77BCF}" destId="{9783B16C-5200-46E7-848E-228D8B18D44D}" srcOrd="0" destOrd="0" presId="urn:microsoft.com/office/officeart/2005/8/layout/process5"/>
    <dgm:cxn modelId="{98AB4CFD-3E34-411A-889F-93B560E23AA9}" srcId="{2CFB8227-E29A-4066-9ABC-FA406558AC6A}" destId="{090610B5-66A5-43C4-95C0-AFD25145C3B3}" srcOrd="3" destOrd="0" parTransId="{CF25D1FC-268F-4897-8567-41751A5ACE86}" sibTransId="{470BB074-1577-49A4-A0AB-B56FF807D86E}"/>
    <dgm:cxn modelId="{2E58C0B2-02DD-4D84-A920-D19E3BDE9BCC}" type="presOf" srcId="{43BE8EF2-1EDA-4841-B91E-42C878BDA84F}" destId="{2CB7D5DE-B055-4023-8BF7-53941CF5D969}" srcOrd="0" destOrd="0" presId="urn:microsoft.com/office/officeart/2005/8/layout/process5"/>
    <dgm:cxn modelId="{B964E015-937D-4FF7-B49F-E9E118A69486}" type="presOf" srcId="{090610B5-66A5-43C4-95C0-AFD25145C3B3}" destId="{054A7BE6-CB90-40C1-A53C-2DEB14200B45}" srcOrd="0" destOrd="0" presId="urn:microsoft.com/office/officeart/2005/8/layout/process5"/>
    <dgm:cxn modelId="{1D4C9D39-44FE-4E39-8B43-6FA87D74BFA4}" type="presOf" srcId="{E0213BE3-25EE-4578-B0A2-17CD171C72A9}" destId="{61A09C76-1091-4128-A51F-DC19D106A3F1}" srcOrd="1" destOrd="0" presId="urn:microsoft.com/office/officeart/2005/8/layout/process5"/>
    <dgm:cxn modelId="{2072FA08-84D8-44F5-8601-BC13F1775AAD}" type="presOf" srcId="{53E8B36F-E85C-4913-95C4-C9F74874A09E}" destId="{D658F5AB-671B-4F03-BD7C-D3BCCEA6AAC5}" srcOrd="0" destOrd="0" presId="urn:microsoft.com/office/officeart/2005/8/layout/process5"/>
    <dgm:cxn modelId="{AF6CF867-A22A-4B57-AEA4-712E7F4E2557}" type="presOf" srcId="{99535033-56EC-4F6D-ABEF-AE41E892A91B}" destId="{CF76FA1E-119F-4377-A2F0-7D5151570478}" srcOrd="0" destOrd="0" presId="urn:microsoft.com/office/officeart/2005/8/layout/process5"/>
    <dgm:cxn modelId="{4BB7FED2-FD82-429E-B3AF-D58897E311FE}" srcId="{2CFB8227-E29A-4066-9ABC-FA406558AC6A}" destId="{90477A94-0691-490C-ACBC-754A35F25A6B}" srcOrd="2" destOrd="0" parTransId="{61822860-60F1-405C-95A3-B5962004E44E}" sibTransId="{99535033-56EC-4F6D-ABEF-AE41E892A91B}"/>
    <dgm:cxn modelId="{247F010A-FE9F-4028-AEC3-F44933701B7A}" srcId="{2CFB8227-E29A-4066-9ABC-FA406558AC6A}" destId="{48ABCF7A-66AA-4A6B-88A1-17918EF77BCF}" srcOrd="0" destOrd="0" parTransId="{19D0CA76-E7F3-4FF0-9E58-67D0EB2151FB}" sibTransId="{E0213BE3-25EE-4578-B0A2-17CD171C72A9}"/>
    <dgm:cxn modelId="{7357B887-5FBA-43D6-A10C-A809124AF968}" type="presParOf" srcId="{FC417A53-3AAE-4767-9038-75CDCA18CBF0}" destId="{9783B16C-5200-46E7-848E-228D8B18D44D}" srcOrd="0" destOrd="0" presId="urn:microsoft.com/office/officeart/2005/8/layout/process5"/>
    <dgm:cxn modelId="{871632A1-FF40-472C-9D3B-AF60FC56EB02}" type="presParOf" srcId="{FC417A53-3AAE-4767-9038-75CDCA18CBF0}" destId="{F578C3D5-9B05-4E9B-8528-B90D641312DE}" srcOrd="1" destOrd="0" presId="urn:microsoft.com/office/officeart/2005/8/layout/process5"/>
    <dgm:cxn modelId="{DEE35480-84AA-4FEB-9DF5-3B4AD3FFC98C}" type="presParOf" srcId="{F578C3D5-9B05-4E9B-8528-B90D641312DE}" destId="{61A09C76-1091-4128-A51F-DC19D106A3F1}" srcOrd="0" destOrd="0" presId="urn:microsoft.com/office/officeart/2005/8/layout/process5"/>
    <dgm:cxn modelId="{41BD60A7-A068-494B-A1E7-3F2C5A7CF94B}" type="presParOf" srcId="{FC417A53-3AAE-4767-9038-75CDCA18CBF0}" destId="{2CB7D5DE-B055-4023-8BF7-53941CF5D969}" srcOrd="2" destOrd="0" presId="urn:microsoft.com/office/officeart/2005/8/layout/process5"/>
    <dgm:cxn modelId="{95632A7D-A928-4583-899B-5D07DEF27325}" type="presParOf" srcId="{FC417A53-3AAE-4767-9038-75CDCA18CBF0}" destId="{D658F5AB-671B-4F03-BD7C-D3BCCEA6AAC5}" srcOrd="3" destOrd="0" presId="urn:microsoft.com/office/officeart/2005/8/layout/process5"/>
    <dgm:cxn modelId="{B7CDE716-41EF-42B0-AFAA-114116567D63}" type="presParOf" srcId="{D658F5AB-671B-4F03-BD7C-D3BCCEA6AAC5}" destId="{D7FBA924-82C1-4E8C-84B1-DF751E695518}" srcOrd="0" destOrd="0" presId="urn:microsoft.com/office/officeart/2005/8/layout/process5"/>
    <dgm:cxn modelId="{E5B77DAD-6087-4558-9F0F-1C93FAD13E39}" type="presParOf" srcId="{FC417A53-3AAE-4767-9038-75CDCA18CBF0}" destId="{A2B74279-5A2E-421A-B3B7-39484A279017}" srcOrd="4" destOrd="0" presId="urn:microsoft.com/office/officeart/2005/8/layout/process5"/>
    <dgm:cxn modelId="{4A44DBD9-380E-4FFC-BADA-2D485AF1C93D}" type="presParOf" srcId="{FC417A53-3AAE-4767-9038-75CDCA18CBF0}" destId="{CF76FA1E-119F-4377-A2F0-7D5151570478}" srcOrd="5" destOrd="0" presId="urn:microsoft.com/office/officeart/2005/8/layout/process5"/>
    <dgm:cxn modelId="{019688DF-C365-4DB2-89B9-71FFFB55698E}" type="presParOf" srcId="{CF76FA1E-119F-4377-A2F0-7D5151570478}" destId="{431AF685-20A5-43C8-B736-DBE535F05047}" srcOrd="0" destOrd="0" presId="urn:microsoft.com/office/officeart/2005/8/layout/process5"/>
    <dgm:cxn modelId="{7134D054-3036-4DF4-9A00-5C2F6D57A5F6}" type="presParOf" srcId="{FC417A53-3AAE-4767-9038-75CDCA18CBF0}" destId="{054A7BE6-CB90-40C1-A53C-2DEB14200B4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31F83-1F90-43DE-8E4A-3483EF705758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AA188D-2A0F-4F08-B642-786583435E1C}">
      <dgm:prSet phldrT="[Text]"/>
      <dgm:spPr/>
      <dgm:t>
        <a:bodyPr/>
        <a:lstStyle/>
        <a:p>
          <a:r>
            <a:rPr lang="en-US" dirty="0" err="1" smtClean="0"/>
            <a:t>Alam</a:t>
          </a:r>
          <a:r>
            <a:rPr lang="en-US" dirty="0" smtClean="0"/>
            <a:t> </a:t>
          </a:r>
          <a:r>
            <a:rPr lang="en-US" dirty="0" err="1" smtClean="0"/>
            <a:t>semesta</a:t>
          </a:r>
          <a:r>
            <a:rPr lang="en-US" dirty="0" smtClean="0"/>
            <a:t> </a:t>
          </a:r>
          <a:r>
            <a:rPr lang="en-US" dirty="0" err="1" smtClean="0"/>
            <a:t>diwawancarai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diobservasi</a:t>
          </a:r>
          <a:r>
            <a:rPr lang="en-US" dirty="0" smtClean="0"/>
            <a:t>.</a:t>
          </a:r>
          <a:endParaRPr lang="en-US" dirty="0"/>
        </a:p>
      </dgm:t>
    </dgm:pt>
    <dgm:pt modelId="{B4866DF1-E3B3-4F21-90B4-B7F950D78149}" type="parTrans" cxnId="{94C04031-B5B6-4E71-8D00-60F70D1E099F}">
      <dgm:prSet/>
      <dgm:spPr/>
      <dgm:t>
        <a:bodyPr/>
        <a:lstStyle/>
        <a:p>
          <a:endParaRPr lang="en-US"/>
        </a:p>
      </dgm:t>
    </dgm:pt>
    <dgm:pt modelId="{DD2A2229-0E86-4BD5-B7E6-1131C9A25117}" type="sibTrans" cxnId="{94C04031-B5B6-4E71-8D00-60F70D1E099F}">
      <dgm:prSet/>
      <dgm:spPr/>
      <dgm:t>
        <a:bodyPr/>
        <a:lstStyle/>
        <a:p>
          <a:endParaRPr lang="en-US"/>
        </a:p>
      </dgm:t>
    </dgm:pt>
    <dgm:pt modelId="{67E9AAEA-EFD8-4F68-B6E8-DE39CF055CFB}">
      <dgm:prSet phldrT="[Text]"/>
      <dgm:spPr/>
      <dgm:t>
        <a:bodyPr/>
        <a:lstStyle/>
        <a:p>
          <a:r>
            <a:rPr lang="en-US" dirty="0" err="1" smtClean="0"/>
            <a:t>Ilmuwan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bekerja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yang </a:t>
          </a:r>
          <a:r>
            <a:rPr lang="en-US" dirty="0" err="1" smtClean="0"/>
            <a:t>benar</a:t>
          </a:r>
          <a:r>
            <a:rPr lang="en-US" dirty="0" smtClean="0"/>
            <a:t>.</a:t>
          </a:r>
          <a:endParaRPr lang="en-US" dirty="0"/>
        </a:p>
      </dgm:t>
    </dgm:pt>
    <dgm:pt modelId="{77CE0A33-294C-4FF5-BA32-5509AB3C3680}" type="parTrans" cxnId="{E58C75D8-0F5E-4077-97D1-15B9E52C757B}">
      <dgm:prSet/>
      <dgm:spPr/>
      <dgm:t>
        <a:bodyPr/>
        <a:lstStyle/>
        <a:p>
          <a:endParaRPr lang="en-US"/>
        </a:p>
      </dgm:t>
    </dgm:pt>
    <dgm:pt modelId="{993DB9E3-DBEB-4B17-82F9-3037365D090C}" type="sibTrans" cxnId="{E58C75D8-0F5E-4077-97D1-15B9E52C757B}">
      <dgm:prSet/>
      <dgm:spPr/>
      <dgm:t>
        <a:bodyPr/>
        <a:lstStyle/>
        <a:p>
          <a:endParaRPr lang="en-US"/>
        </a:p>
      </dgm:t>
    </dgm:pt>
    <dgm:pt modelId="{B716CF83-48D2-4270-8639-3A7943CF8A2B}">
      <dgm:prSet phldrT="[Text]"/>
      <dgm:spPr/>
      <dgm:t>
        <a:bodyPr/>
        <a:lstStyle/>
        <a:p>
          <a:r>
            <a:rPr lang="en-US" dirty="0" err="1" smtClean="0"/>
            <a:t>Ilmuwan</a:t>
          </a:r>
          <a:r>
            <a:rPr lang="en-US" dirty="0" smtClean="0"/>
            <a:t> </a:t>
          </a:r>
          <a:r>
            <a:rPr lang="en-US" dirty="0" err="1" smtClean="0"/>
            <a:t>mesti</a:t>
          </a:r>
          <a:r>
            <a:rPr lang="en-US" dirty="0" smtClean="0"/>
            <a:t> </a:t>
          </a:r>
          <a:r>
            <a:rPr lang="en-US" dirty="0" err="1" smtClean="0"/>
            <a:t>bersikap</a:t>
          </a:r>
          <a:r>
            <a:rPr lang="en-US" dirty="0" smtClean="0"/>
            <a:t> </a:t>
          </a:r>
          <a:r>
            <a:rPr lang="en-US" dirty="0" err="1" smtClean="0"/>
            <a:t>pasif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bahan-bahan</a:t>
          </a:r>
          <a:r>
            <a:rPr lang="en-US" dirty="0" smtClean="0"/>
            <a:t> yang </a:t>
          </a:r>
          <a:r>
            <a:rPr lang="en-US" dirty="0" err="1" smtClean="0"/>
            <a:t>disajikan</a:t>
          </a:r>
          <a:r>
            <a:rPr lang="en-US" dirty="0" smtClean="0"/>
            <a:t> </a:t>
          </a:r>
          <a:r>
            <a:rPr lang="en-US" dirty="0" err="1" smtClean="0"/>
            <a:t>alam</a:t>
          </a:r>
          <a:r>
            <a:rPr lang="en-US" dirty="0" smtClean="0"/>
            <a:t>.</a:t>
          </a:r>
          <a:endParaRPr lang="en-US" dirty="0"/>
        </a:p>
      </dgm:t>
    </dgm:pt>
    <dgm:pt modelId="{B9E502E2-160A-47DC-907D-3604FB112035}" type="parTrans" cxnId="{818B5E0E-AA6A-44B3-84A3-3CD0F20BE4A2}">
      <dgm:prSet/>
      <dgm:spPr/>
      <dgm:t>
        <a:bodyPr/>
        <a:lstStyle/>
        <a:p>
          <a:endParaRPr lang="en-US"/>
        </a:p>
      </dgm:t>
    </dgm:pt>
    <dgm:pt modelId="{4412E385-B077-4373-8FB0-F2AB497C1858}" type="sibTrans" cxnId="{818B5E0E-AA6A-44B3-84A3-3CD0F20BE4A2}">
      <dgm:prSet/>
      <dgm:spPr/>
      <dgm:t>
        <a:bodyPr/>
        <a:lstStyle/>
        <a:p>
          <a:endParaRPr lang="en-US"/>
        </a:p>
      </dgm:t>
    </dgm:pt>
    <dgm:pt modelId="{EDB5FEFA-D8E6-4644-A319-51373F0B022A}" type="pres">
      <dgm:prSet presAssocID="{ED331F83-1F90-43DE-8E4A-3483EF7057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BB0C1F-A0B0-4159-B97F-070E79B4F79E}" type="pres">
      <dgm:prSet presAssocID="{ED331F83-1F90-43DE-8E4A-3483EF705758}" presName="Name1" presStyleCnt="0"/>
      <dgm:spPr/>
    </dgm:pt>
    <dgm:pt modelId="{D59559E7-7774-4BF4-836D-4A621EB7E68F}" type="pres">
      <dgm:prSet presAssocID="{ED331F83-1F90-43DE-8E4A-3483EF705758}" presName="cycle" presStyleCnt="0"/>
      <dgm:spPr/>
    </dgm:pt>
    <dgm:pt modelId="{CB022921-F943-474A-9C18-9BDCE8F93D55}" type="pres">
      <dgm:prSet presAssocID="{ED331F83-1F90-43DE-8E4A-3483EF705758}" presName="srcNode" presStyleLbl="node1" presStyleIdx="0" presStyleCnt="3"/>
      <dgm:spPr/>
    </dgm:pt>
    <dgm:pt modelId="{6CBDB328-AE24-45C3-BD47-7C98173EFB12}" type="pres">
      <dgm:prSet presAssocID="{ED331F83-1F90-43DE-8E4A-3483EF705758}" presName="conn" presStyleLbl="parChTrans1D2" presStyleIdx="0" presStyleCnt="1"/>
      <dgm:spPr/>
      <dgm:t>
        <a:bodyPr/>
        <a:lstStyle/>
        <a:p>
          <a:endParaRPr lang="en-US"/>
        </a:p>
      </dgm:t>
    </dgm:pt>
    <dgm:pt modelId="{2B255ADC-B675-4FEA-BFC5-D1A7918FDD12}" type="pres">
      <dgm:prSet presAssocID="{ED331F83-1F90-43DE-8E4A-3483EF705758}" presName="extraNode" presStyleLbl="node1" presStyleIdx="0" presStyleCnt="3"/>
      <dgm:spPr/>
    </dgm:pt>
    <dgm:pt modelId="{B3EC69CA-D4A6-4713-9EBB-E16D7A4F67E4}" type="pres">
      <dgm:prSet presAssocID="{ED331F83-1F90-43DE-8E4A-3483EF705758}" presName="dstNode" presStyleLbl="node1" presStyleIdx="0" presStyleCnt="3"/>
      <dgm:spPr/>
    </dgm:pt>
    <dgm:pt modelId="{4FB20722-323F-4E4F-8C4A-D6349B07BCAA}" type="pres">
      <dgm:prSet presAssocID="{46AA188D-2A0F-4F08-B642-786583435E1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013EE-E2F4-4A9A-8348-77E2AA747D85}" type="pres">
      <dgm:prSet presAssocID="{46AA188D-2A0F-4F08-B642-786583435E1C}" presName="accent_1" presStyleCnt="0"/>
      <dgm:spPr/>
    </dgm:pt>
    <dgm:pt modelId="{62CC7FDF-14E7-4267-AD11-74E1F4CBB99F}" type="pres">
      <dgm:prSet presAssocID="{46AA188D-2A0F-4F08-B642-786583435E1C}" presName="accentRepeatNode" presStyleLbl="solidFgAcc1" presStyleIdx="0" presStyleCnt="3"/>
      <dgm:spPr/>
    </dgm:pt>
    <dgm:pt modelId="{CC0FB9F5-3B55-4554-936C-A97F4C8B03C0}" type="pres">
      <dgm:prSet presAssocID="{67E9AAEA-EFD8-4F68-B6E8-DE39CF055CF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4E4AF-2E50-4667-897D-77B0343AD694}" type="pres">
      <dgm:prSet presAssocID="{67E9AAEA-EFD8-4F68-B6E8-DE39CF055CFB}" presName="accent_2" presStyleCnt="0"/>
      <dgm:spPr/>
    </dgm:pt>
    <dgm:pt modelId="{4040B372-78AE-4386-98DC-0DE69ED46388}" type="pres">
      <dgm:prSet presAssocID="{67E9AAEA-EFD8-4F68-B6E8-DE39CF055CFB}" presName="accentRepeatNode" presStyleLbl="solidFgAcc1" presStyleIdx="1" presStyleCnt="3"/>
      <dgm:spPr/>
    </dgm:pt>
    <dgm:pt modelId="{4C444B6A-D0E7-46E8-BF5D-DAF515F5E923}" type="pres">
      <dgm:prSet presAssocID="{B716CF83-48D2-4270-8639-3A7943CF8A2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C76D-5EB9-4A41-84A1-6223AAC6C31E}" type="pres">
      <dgm:prSet presAssocID="{B716CF83-48D2-4270-8639-3A7943CF8A2B}" presName="accent_3" presStyleCnt="0"/>
      <dgm:spPr/>
    </dgm:pt>
    <dgm:pt modelId="{9AFAE93B-1A35-4734-9D36-58D7529684FB}" type="pres">
      <dgm:prSet presAssocID="{B716CF83-48D2-4270-8639-3A7943CF8A2B}" presName="accentRepeatNode" presStyleLbl="solidFgAcc1" presStyleIdx="2" presStyleCnt="3"/>
      <dgm:spPr/>
    </dgm:pt>
  </dgm:ptLst>
  <dgm:cxnLst>
    <dgm:cxn modelId="{E58C75D8-0F5E-4077-97D1-15B9E52C757B}" srcId="{ED331F83-1F90-43DE-8E4A-3483EF705758}" destId="{67E9AAEA-EFD8-4F68-B6E8-DE39CF055CFB}" srcOrd="1" destOrd="0" parTransId="{77CE0A33-294C-4FF5-BA32-5509AB3C3680}" sibTransId="{993DB9E3-DBEB-4B17-82F9-3037365D090C}"/>
    <dgm:cxn modelId="{90F2E7DD-9783-4350-B1AB-819397107A73}" type="presOf" srcId="{67E9AAEA-EFD8-4F68-B6E8-DE39CF055CFB}" destId="{CC0FB9F5-3B55-4554-936C-A97F4C8B03C0}" srcOrd="0" destOrd="0" presId="urn:microsoft.com/office/officeart/2008/layout/VerticalCurvedList"/>
    <dgm:cxn modelId="{2C644105-9C32-49B2-8EEF-F7F72FDA9095}" type="presOf" srcId="{ED331F83-1F90-43DE-8E4A-3483EF705758}" destId="{EDB5FEFA-D8E6-4644-A319-51373F0B022A}" srcOrd="0" destOrd="0" presId="urn:microsoft.com/office/officeart/2008/layout/VerticalCurvedList"/>
    <dgm:cxn modelId="{F5463C07-AC9A-40C0-A790-2BF9A3F7FC12}" type="presOf" srcId="{B716CF83-48D2-4270-8639-3A7943CF8A2B}" destId="{4C444B6A-D0E7-46E8-BF5D-DAF515F5E923}" srcOrd="0" destOrd="0" presId="urn:microsoft.com/office/officeart/2008/layout/VerticalCurvedList"/>
    <dgm:cxn modelId="{94C04031-B5B6-4E71-8D00-60F70D1E099F}" srcId="{ED331F83-1F90-43DE-8E4A-3483EF705758}" destId="{46AA188D-2A0F-4F08-B642-786583435E1C}" srcOrd="0" destOrd="0" parTransId="{B4866DF1-E3B3-4F21-90B4-B7F950D78149}" sibTransId="{DD2A2229-0E86-4BD5-B7E6-1131C9A25117}"/>
    <dgm:cxn modelId="{35DC16D3-C594-4B8A-95B3-7CBD31383CE1}" type="presOf" srcId="{DD2A2229-0E86-4BD5-B7E6-1131C9A25117}" destId="{6CBDB328-AE24-45C3-BD47-7C98173EFB12}" srcOrd="0" destOrd="0" presId="urn:microsoft.com/office/officeart/2008/layout/VerticalCurvedList"/>
    <dgm:cxn modelId="{E82D6B6C-2476-487A-ACC1-69814EDD8FC9}" type="presOf" srcId="{46AA188D-2A0F-4F08-B642-786583435E1C}" destId="{4FB20722-323F-4E4F-8C4A-D6349B07BCAA}" srcOrd="0" destOrd="0" presId="urn:microsoft.com/office/officeart/2008/layout/VerticalCurvedList"/>
    <dgm:cxn modelId="{818B5E0E-AA6A-44B3-84A3-3CD0F20BE4A2}" srcId="{ED331F83-1F90-43DE-8E4A-3483EF705758}" destId="{B716CF83-48D2-4270-8639-3A7943CF8A2B}" srcOrd="2" destOrd="0" parTransId="{B9E502E2-160A-47DC-907D-3604FB112035}" sibTransId="{4412E385-B077-4373-8FB0-F2AB497C1858}"/>
    <dgm:cxn modelId="{77CA8B88-983B-48AE-A98C-EDADE3B700BB}" type="presParOf" srcId="{EDB5FEFA-D8E6-4644-A319-51373F0B022A}" destId="{BFBB0C1F-A0B0-4159-B97F-070E79B4F79E}" srcOrd="0" destOrd="0" presId="urn:microsoft.com/office/officeart/2008/layout/VerticalCurvedList"/>
    <dgm:cxn modelId="{0E634EFA-CB55-4E15-864B-FC8973C6062E}" type="presParOf" srcId="{BFBB0C1F-A0B0-4159-B97F-070E79B4F79E}" destId="{D59559E7-7774-4BF4-836D-4A621EB7E68F}" srcOrd="0" destOrd="0" presId="urn:microsoft.com/office/officeart/2008/layout/VerticalCurvedList"/>
    <dgm:cxn modelId="{2050E986-9963-44D3-B206-A4200C467DD1}" type="presParOf" srcId="{D59559E7-7774-4BF4-836D-4A621EB7E68F}" destId="{CB022921-F943-474A-9C18-9BDCE8F93D55}" srcOrd="0" destOrd="0" presId="urn:microsoft.com/office/officeart/2008/layout/VerticalCurvedList"/>
    <dgm:cxn modelId="{74A92E4C-BF87-499F-B9E4-8C90D96E3427}" type="presParOf" srcId="{D59559E7-7774-4BF4-836D-4A621EB7E68F}" destId="{6CBDB328-AE24-45C3-BD47-7C98173EFB12}" srcOrd="1" destOrd="0" presId="urn:microsoft.com/office/officeart/2008/layout/VerticalCurvedList"/>
    <dgm:cxn modelId="{D4F5297D-AD9F-4F8D-8509-A7C650CAA6E1}" type="presParOf" srcId="{D59559E7-7774-4BF4-836D-4A621EB7E68F}" destId="{2B255ADC-B675-4FEA-BFC5-D1A7918FDD12}" srcOrd="2" destOrd="0" presId="urn:microsoft.com/office/officeart/2008/layout/VerticalCurvedList"/>
    <dgm:cxn modelId="{6E6BB31E-CD63-438F-ADDD-7D181F032F5D}" type="presParOf" srcId="{D59559E7-7774-4BF4-836D-4A621EB7E68F}" destId="{B3EC69CA-D4A6-4713-9EBB-E16D7A4F67E4}" srcOrd="3" destOrd="0" presId="urn:microsoft.com/office/officeart/2008/layout/VerticalCurvedList"/>
    <dgm:cxn modelId="{2AF69DE7-4F34-412A-ACBF-7AE58B7FB16B}" type="presParOf" srcId="{BFBB0C1F-A0B0-4159-B97F-070E79B4F79E}" destId="{4FB20722-323F-4E4F-8C4A-D6349B07BCAA}" srcOrd="1" destOrd="0" presId="urn:microsoft.com/office/officeart/2008/layout/VerticalCurvedList"/>
    <dgm:cxn modelId="{A63D1CC8-E513-4436-9174-A711B4FCDE1B}" type="presParOf" srcId="{BFBB0C1F-A0B0-4159-B97F-070E79B4F79E}" destId="{BA1013EE-E2F4-4A9A-8348-77E2AA747D85}" srcOrd="2" destOrd="0" presId="urn:microsoft.com/office/officeart/2008/layout/VerticalCurvedList"/>
    <dgm:cxn modelId="{CA8B0EB7-1AFB-433D-BAE0-E1C877D31C11}" type="presParOf" srcId="{BA1013EE-E2F4-4A9A-8348-77E2AA747D85}" destId="{62CC7FDF-14E7-4267-AD11-74E1F4CBB99F}" srcOrd="0" destOrd="0" presId="urn:microsoft.com/office/officeart/2008/layout/VerticalCurvedList"/>
    <dgm:cxn modelId="{E98F1D74-CD5E-4392-AB55-23DB07135A57}" type="presParOf" srcId="{BFBB0C1F-A0B0-4159-B97F-070E79B4F79E}" destId="{CC0FB9F5-3B55-4554-936C-A97F4C8B03C0}" srcOrd="3" destOrd="0" presId="urn:microsoft.com/office/officeart/2008/layout/VerticalCurvedList"/>
    <dgm:cxn modelId="{10315A60-69FC-4BC4-8B49-CCC8C07FA9D4}" type="presParOf" srcId="{BFBB0C1F-A0B0-4159-B97F-070E79B4F79E}" destId="{7214E4AF-2E50-4667-897D-77B0343AD694}" srcOrd="4" destOrd="0" presId="urn:microsoft.com/office/officeart/2008/layout/VerticalCurvedList"/>
    <dgm:cxn modelId="{D8A86EA4-C7D4-42DF-AE26-282DE61BE3EE}" type="presParOf" srcId="{7214E4AF-2E50-4667-897D-77B0343AD694}" destId="{4040B372-78AE-4386-98DC-0DE69ED46388}" srcOrd="0" destOrd="0" presId="urn:microsoft.com/office/officeart/2008/layout/VerticalCurvedList"/>
    <dgm:cxn modelId="{70BB8829-3A8E-4912-AB12-A0418111F65F}" type="presParOf" srcId="{BFBB0C1F-A0B0-4159-B97F-070E79B4F79E}" destId="{4C444B6A-D0E7-46E8-BF5D-DAF515F5E923}" srcOrd="5" destOrd="0" presId="urn:microsoft.com/office/officeart/2008/layout/VerticalCurvedList"/>
    <dgm:cxn modelId="{BBBF3B72-BD75-416B-A06B-C6FD4B0A23BE}" type="presParOf" srcId="{BFBB0C1F-A0B0-4159-B97F-070E79B4F79E}" destId="{05AAC76D-5EB9-4A41-84A1-6223AAC6C31E}" srcOrd="6" destOrd="0" presId="urn:microsoft.com/office/officeart/2008/layout/VerticalCurvedList"/>
    <dgm:cxn modelId="{6BC8CF67-348C-42F6-A960-9B3D974A87FF}" type="presParOf" srcId="{05AAC76D-5EB9-4A41-84A1-6223AAC6C31E}" destId="{9AFAE93B-1A35-4734-9D36-58D7529684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488E2-58A1-4B83-A954-BF7EF6330AC5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CD4C5-5093-4891-A820-C6C4214DC39C}">
      <dgm:prSet phldrT="[Text]"/>
      <dgm:spPr/>
      <dgm:t>
        <a:bodyPr/>
        <a:lstStyle/>
        <a:p>
          <a:pPr algn="l"/>
          <a:r>
            <a:rPr lang="en-US" dirty="0" err="1" smtClean="0"/>
            <a:t>Premis-premis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induksi</a:t>
          </a:r>
          <a:r>
            <a:rPr lang="en-US" dirty="0" smtClean="0"/>
            <a:t> </a:t>
          </a:r>
          <a:r>
            <a:rPr lang="en-US" dirty="0" err="1" smtClean="0"/>
            <a:t>ialah</a:t>
          </a:r>
          <a:r>
            <a:rPr lang="en-US" dirty="0" smtClean="0"/>
            <a:t> </a:t>
          </a:r>
          <a:r>
            <a:rPr lang="en-US" dirty="0" err="1" smtClean="0"/>
            <a:t>proposisi</a:t>
          </a:r>
          <a:r>
            <a:rPr lang="en-US" dirty="0" smtClean="0"/>
            <a:t> </a:t>
          </a:r>
          <a:r>
            <a:rPr lang="en-US" dirty="0" err="1" smtClean="0"/>
            <a:t>empirik</a:t>
          </a:r>
          <a:r>
            <a:rPr lang="en-US" dirty="0" smtClean="0"/>
            <a:t> yang </a:t>
          </a:r>
          <a:r>
            <a:rPr lang="en-US" dirty="0" err="1" smtClean="0"/>
            <a:t>langsung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observasi</a:t>
          </a:r>
          <a:r>
            <a:rPr lang="en-US" dirty="0" smtClean="0"/>
            <a:t> </a:t>
          </a:r>
          <a:r>
            <a:rPr lang="en-US" dirty="0" err="1" smtClean="0"/>
            <a:t>indra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proposisi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(</a:t>
          </a:r>
          <a:r>
            <a:rPr lang="en-US" i="1" dirty="0" smtClean="0"/>
            <a:t>basic statement</a:t>
          </a:r>
          <a:r>
            <a:rPr lang="en-US" dirty="0" smtClean="0"/>
            <a:t>).</a:t>
          </a:r>
          <a:endParaRPr lang="en-US" dirty="0"/>
        </a:p>
      </dgm:t>
    </dgm:pt>
    <dgm:pt modelId="{B78F58EC-1860-4D05-A92A-B0A2BE7CB2D0}" type="parTrans" cxnId="{DE0E386B-D6D7-4023-A7CD-FCAA2802E491}">
      <dgm:prSet/>
      <dgm:spPr/>
      <dgm:t>
        <a:bodyPr/>
        <a:lstStyle/>
        <a:p>
          <a:endParaRPr lang="en-US"/>
        </a:p>
      </dgm:t>
    </dgm:pt>
    <dgm:pt modelId="{AC2E017F-A75B-4A0E-8152-D25444D3FA6E}" type="sibTrans" cxnId="{DE0E386B-D6D7-4023-A7CD-FCAA2802E491}">
      <dgm:prSet/>
      <dgm:spPr/>
      <dgm:t>
        <a:bodyPr/>
        <a:lstStyle/>
        <a:p>
          <a:endParaRPr lang="en-US"/>
        </a:p>
      </dgm:t>
    </dgm:pt>
    <dgm:pt modelId="{6CEA6A21-7D2A-40C4-B3BC-7C5AA8E72E74}">
      <dgm:prSet phldrT="[Text]"/>
      <dgm:spPr/>
      <dgm:t>
        <a:bodyPr/>
        <a:lstStyle/>
        <a:p>
          <a:pPr algn="l"/>
          <a:r>
            <a:rPr lang="en-US" dirty="0" err="1" smtClean="0"/>
            <a:t>Konklusi</a:t>
          </a:r>
          <a:r>
            <a:rPr lang="en-US" dirty="0" smtClean="0"/>
            <a:t> </a:t>
          </a:r>
          <a:r>
            <a:rPr lang="en-US" dirty="0" err="1" smtClean="0"/>
            <a:t>penalaran</a:t>
          </a:r>
          <a:r>
            <a:rPr lang="en-US" dirty="0" smtClean="0"/>
            <a:t> </a:t>
          </a:r>
          <a:r>
            <a:rPr lang="en-US" dirty="0" err="1" smtClean="0"/>
            <a:t>induktif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luas</a:t>
          </a:r>
          <a:r>
            <a:rPr lang="en-US" dirty="0" smtClean="0"/>
            <a:t> </a:t>
          </a:r>
          <a:r>
            <a:rPr lang="en-US" dirty="0" err="1" smtClean="0"/>
            <a:t>daripada</a:t>
          </a:r>
          <a:r>
            <a:rPr lang="en-US" dirty="0" smtClean="0"/>
            <a:t> yang </a:t>
          </a:r>
          <a:r>
            <a:rPr lang="en-US" dirty="0" err="1" smtClean="0"/>
            <a:t>dinyatakan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premis-premisnya</a:t>
          </a:r>
          <a:r>
            <a:rPr lang="en-US" dirty="0" smtClean="0"/>
            <a:t>.</a:t>
          </a:r>
          <a:endParaRPr lang="en-US" dirty="0"/>
        </a:p>
      </dgm:t>
    </dgm:pt>
    <dgm:pt modelId="{A8681322-259C-4E00-9D99-3D063E507257}" type="parTrans" cxnId="{91159CD7-18D7-4715-A815-B751249BCFA4}">
      <dgm:prSet/>
      <dgm:spPr/>
      <dgm:t>
        <a:bodyPr/>
        <a:lstStyle/>
        <a:p>
          <a:endParaRPr lang="en-US"/>
        </a:p>
      </dgm:t>
    </dgm:pt>
    <dgm:pt modelId="{353D6157-1C43-46CC-85AF-EDE43134D2F5}" type="sibTrans" cxnId="{91159CD7-18D7-4715-A815-B751249BCFA4}">
      <dgm:prSet/>
      <dgm:spPr/>
      <dgm:t>
        <a:bodyPr/>
        <a:lstStyle/>
        <a:p>
          <a:endParaRPr lang="en-US"/>
        </a:p>
      </dgm:t>
    </dgm:pt>
    <dgm:pt modelId="{205781DD-515C-4656-A63D-7DCAB9692617}">
      <dgm:prSet phldrT="[Text]"/>
      <dgm:spPr/>
      <dgm:t>
        <a:bodyPr/>
        <a:lstStyle/>
        <a:p>
          <a:pPr algn="l"/>
          <a:r>
            <a:rPr lang="en-US" dirty="0" err="1" smtClean="0"/>
            <a:t>Meskipun</a:t>
          </a:r>
          <a:r>
            <a:rPr lang="en-US" dirty="0" smtClean="0"/>
            <a:t> </a:t>
          </a:r>
          <a:r>
            <a:rPr lang="en-US" dirty="0" err="1" smtClean="0"/>
            <a:t>konklusi</a:t>
          </a:r>
          <a:r>
            <a:rPr lang="en-US" dirty="0" smtClean="0"/>
            <a:t> </a:t>
          </a:r>
          <a:r>
            <a:rPr lang="en-US" dirty="0" err="1" smtClean="0"/>
            <a:t>induktif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mengikat</a:t>
          </a:r>
          <a:r>
            <a:rPr lang="en-US" dirty="0" smtClean="0"/>
            <a:t>,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yang normal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menerimanya</a:t>
          </a:r>
          <a:r>
            <a:rPr lang="en-US" dirty="0" smtClean="0"/>
            <a:t>, </a:t>
          </a:r>
          <a:r>
            <a:rPr lang="en-US" dirty="0" err="1" smtClean="0"/>
            <a:t>kecuali</a:t>
          </a:r>
          <a:r>
            <a:rPr lang="en-US" dirty="0" smtClean="0"/>
            <a:t> </a:t>
          </a:r>
          <a:r>
            <a:rPr lang="en-US" dirty="0" err="1" smtClean="0"/>
            <a:t>kalau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alasan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menolaknya</a:t>
          </a:r>
          <a:r>
            <a:rPr lang="en-US" dirty="0" smtClean="0"/>
            <a:t>.</a:t>
          </a:r>
          <a:endParaRPr lang="en-US" dirty="0"/>
        </a:p>
      </dgm:t>
    </dgm:pt>
    <dgm:pt modelId="{E6E2018E-4C02-4353-B97B-955CE0D1B3F5}" type="parTrans" cxnId="{5E098B57-C5F6-4803-8EA6-CB67BCEA5A1A}">
      <dgm:prSet/>
      <dgm:spPr/>
      <dgm:t>
        <a:bodyPr/>
        <a:lstStyle/>
        <a:p>
          <a:endParaRPr lang="en-US"/>
        </a:p>
      </dgm:t>
    </dgm:pt>
    <dgm:pt modelId="{71569AFE-6283-4557-9BB2-9D059C443632}" type="sibTrans" cxnId="{5E098B57-C5F6-4803-8EA6-CB67BCEA5A1A}">
      <dgm:prSet/>
      <dgm:spPr/>
      <dgm:t>
        <a:bodyPr/>
        <a:lstStyle/>
        <a:p>
          <a:endParaRPr lang="en-US"/>
        </a:p>
      </dgm:t>
    </dgm:pt>
    <dgm:pt modelId="{E5E48479-C749-4506-9BF0-7EECF1E978EF}" type="pres">
      <dgm:prSet presAssocID="{2DC488E2-58A1-4B83-A954-BF7EF6330A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7E39D-F069-406D-82D5-4C12DBD2578E}" type="pres">
      <dgm:prSet presAssocID="{39ECD4C5-5093-4891-A820-C6C4214DC39C}" presName="composite" presStyleCnt="0"/>
      <dgm:spPr/>
    </dgm:pt>
    <dgm:pt modelId="{D5556B0C-939D-4893-9749-E287747A719F}" type="pres">
      <dgm:prSet presAssocID="{39ECD4C5-5093-4891-A820-C6C4214DC39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89886D5-F384-4C7B-92C9-E44AA176D4DB}" type="pres">
      <dgm:prSet presAssocID="{39ECD4C5-5093-4891-A820-C6C4214DC39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71DF5-2986-408D-9681-5745BA07102E}" type="pres">
      <dgm:prSet presAssocID="{AC2E017F-A75B-4A0E-8152-D25444D3FA6E}" presName="spacing" presStyleCnt="0"/>
      <dgm:spPr/>
    </dgm:pt>
    <dgm:pt modelId="{C0BCE798-C1EB-46A9-8E07-8A459C8872A4}" type="pres">
      <dgm:prSet presAssocID="{6CEA6A21-7D2A-40C4-B3BC-7C5AA8E72E74}" presName="composite" presStyleCnt="0"/>
      <dgm:spPr/>
    </dgm:pt>
    <dgm:pt modelId="{1B45BAB4-C01E-4646-A3F1-B25458AE1F32}" type="pres">
      <dgm:prSet presAssocID="{6CEA6A21-7D2A-40C4-B3BC-7C5AA8E72E7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A672CF9-E30B-4DA0-8E32-A008C581CBF5}" type="pres">
      <dgm:prSet presAssocID="{6CEA6A21-7D2A-40C4-B3BC-7C5AA8E72E7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B85F5-0324-412E-979C-72DC52116872}" type="pres">
      <dgm:prSet presAssocID="{353D6157-1C43-46CC-85AF-EDE43134D2F5}" presName="spacing" presStyleCnt="0"/>
      <dgm:spPr/>
    </dgm:pt>
    <dgm:pt modelId="{C0D05D4B-2882-44A8-8EA7-A8E2287A6FC2}" type="pres">
      <dgm:prSet presAssocID="{205781DD-515C-4656-A63D-7DCAB9692617}" presName="composite" presStyleCnt="0"/>
      <dgm:spPr/>
    </dgm:pt>
    <dgm:pt modelId="{7A3C108D-C2DF-474F-AD31-70B427665509}" type="pres">
      <dgm:prSet presAssocID="{205781DD-515C-4656-A63D-7DCAB969261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3466B8B-31E7-4C3F-ADF8-3CD1FB5D8E42}" type="pres">
      <dgm:prSet presAssocID="{205781DD-515C-4656-A63D-7DCAB96926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E386B-D6D7-4023-A7CD-FCAA2802E491}" srcId="{2DC488E2-58A1-4B83-A954-BF7EF6330AC5}" destId="{39ECD4C5-5093-4891-A820-C6C4214DC39C}" srcOrd="0" destOrd="0" parTransId="{B78F58EC-1860-4D05-A92A-B0A2BE7CB2D0}" sibTransId="{AC2E017F-A75B-4A0E-8152-D25444D3FA6E}"/>
    <dgm:cxn modelId="{0147A534-5A13-42B5-91D7-4D62CBF83EC7}" type="presOf" srcId="{6CEA6A21-7D2A-40C4-B3BC-7C5AA8E72E74}" destId="{7A672CF9-E30B-4DA0-8E32-A008C581CBF5}" srcOrd="0" destOrd="0" presId="urn:microsoft.com/office/officeart/2005/8/layout/vList3"/>
    <dgm:cxn modelId="{3BAA9E85-94B9-4FAE-BCAD-1685687EFB7E}" type="presOf" srcId="{2DC488E2-58A1-4B83-A954-BF7EF6330AC5}" destId="{E5E48479-C749-4506-9BF0-7EECF1E978EF}" srcOrd="0" destOrd="0" presId="urn:microsoft.com/office/officeart/2005/8/layout/vList3"/>
    <dgm:cxn modelId="{C4F00F3E-DDEC-4E78-8949-0CFB707565D5}" type="presOf" srcId="{39ECD4C5-5093-4891-A820-C6C4214DC39C}" destId="{A89886D5-F384-4C7B-92C9-E44AA176D4DB}" srcOrd="0" destOrd="0" presId="urn:microsoft.com/office/officeart/2005/8/layout/vList3"/>
    <dgm:cxn modelId="{5E098B57-C5F6-4803-8EA6-CB67BCEA5A1A}" srcId="{2DC488E2-58A1-4B83-A954-BF7EF6330AC5}" destId="{205781DD-515C-4656-A63D-7DCAB9692617}" srcOrd="2" destOrd="0" parTransId="{E6E2018E-4C02-4353-B97B-955CE0D1B3F5}" sibTransId="{71569AFE-6283-4557-9BB2-9D059C443632}"/>
    <dgm:cxn modelId="{0C102AFF-4CB9-41B9-9055-96E3A01AEF45}" type="presOf" srcId="{205781DD-515C-4656-A63D-7DCAB9692617}" destId="{43466B8B-31E7-4C3F-ADF8-3CD1FB5D8E42}" srcOrd="0" destOrd="0" presId="urn:microsoft.com/office/officeart/2005/8/layout/vList3"/>
    <dgm:cxn modelId="{91159CD7-18D7-4715-A815-B751249BCFA4}" srcId="{2DC488E2-58A1-4B83-A954-BF7EF6330AC5}" destId="{6CEA6A21-7D2A-40C4-B3BC-7C5AA8E72E74}" srcOrd="1" destOrd="0" parTransId="{A8681322-259C-4E00-9D99-3D063E507257}" sibTransId="{353D6157-1C43-46CC-85AF-EDE43134D2F5}"/>
    <dgm:cxn modelId="{2EC08B9A-872E-4B15-857F-B67839967183}" type="presParOf" srcId="{E5E48479-C749-4506-9BF0-7EECF1E978EF}" destId="{9E87E39D-F069-406D-82D5-4C12DBD2578E}" srcOrd="0" destOrd="0" presId="urn:microsoft.com/office/officeart/2005/8/layout/vList3"/>
    <dgm:cxn modelId="{16A49A62-FD95-45BE-953E-490BF75EB131}" type="presParOf" srcId="{9E87E39D-F069-406D-82D5-4C12DBD2578E}" destId="{D5556B0C-939D-4893-9749-E287747A719F}" srcOrd="0" destOrd="0" presId="urn:microsoft.com/office/officeart/2005/8/layout/vList3"/>
    <dgm:cxn modelId="{CFB41472-5A97-4047-AA50-10F9F8EF4F28}" type="presParOf" srcId="{9E87E39D-F069-406D-82D5-4C12DBD2578E}" destId="{A89886D5-F384-4C7B-92C9-E44AA176D4DB}" srcOrd="1" destOrd="0" presId="urn:microsoft.com/office/officeart/2005/8/layout/vList3"/>
    <dgm:cxn modelId="{65559F44-215D-467A-9DBC-4B1A8E253F3B}" type="presParOf" srcId="{E5E48479-C749-4506-9BF0-7EECF1E978EF}" destId="{E4C71DF5-2986-408D-9681-5745BA07102E}" srcOrd="1" destOrd="0" presId="urn:microsoft.com/office/officeart/2005/8/layout/vList3"/>
    <dgm:cxn modelId="{D8F3D4FE-2464-4A7B-9D51-922F9E5023D5}" type="presParOf" srcId="{E5E48479-C749-4506-9BF0-7EECF1E978EF}" destId="{C0BCE798-C1EB-46A9-8E07-8A459C8872A4}" srcOrd="2" destOrd="0" presId="urn:microsoft.com/office/officeart/2005/8/layout/vList3"/>
    <dgm:cxn modelId="{5787FA06-B7E0-47A6-9492-227F75F7D0C1}" type="presParOf" srcId="{C0BCE798-C1EB-46A9-8E07-8A459C8872A4}" destId="{1B45BAB4-C01E-4646-A3F1-B25458AE1F32}" srcOrd="0" destOrd="0" presId="urn:microsoft.com/office/officeart/2005/8/layout/vList3"/>
    <dgm:cxn modelId="{6D62AAE1-FA63-4FEB-8D48-4883B93FDA33}" type="presParOf" srcId="{C0BCE798-C1EB-46A9-8E07-8A459C8872A4}" destId="{7A672CF9-E30B-4DA0-8E32-A008C581CBF5}" srcOrd="1" destOrd="0" presId="urn:microsoft.com/office/officeart/2005/8/layout/vList3"/>
    <dgm:cxn modelId="{7C2D8F69-181E-4A95-83E9-E2AE7912E364}" type="presParOf" srcId="{E5E48479-C749-4506-9BF0-7EECF1E978EF}" destId="{704B85F5-0324-412E-979C-72DC52116872}" srcOrd="3" destOrd="0" presId="urn:microsoft.com/office/officeart/2005/8/layout/vList3"/>
    <dgm:cxn modelId="{A2E0F2B7-CCDF-4CE9-A79C-6FC2F18DF8BF}" type="presParOf" srcId="{E5E48479-C749-4506-9BF0-7EECF1E978EF}" destId="{C0D05D4B-2882-44A8-8EA7-A8E2287A6FC2}" srcOrd="4" destOrd="0" presId="urn:microsoft.com/office/officeart/2005/8/layout/vList3"/>
    <dgm:cxn modelId="{D44C26B6-1161-48F9-AC87-B01B4D3C9DB1}" type="presParOf" srcId="{C0D05D4B-2882-44A8-8EA7-A8E2287A6FC2}" destId="{7A3C108D-C2DF-474F-AD31-70B427665509}" srcOrd="0" destOrd="0" presId="urn:microsoft.com/office/officeart/2005/8/layout/vList3"/>
    <dgm:cxn modelId="{9950BDEC-C571-4CE5-B2DB-31DC65EC893C}" type="presParOf" srcId="{C0D05D4B-2882-44A8-8EA7-A8E2287A6FC2}" destId="{43466B8B-31E7-4C3F-ADF8-3CD1FB5D8E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04D3D-C3BB-4765-B5C0-80CFC0E83CE3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1C8D6D-BE0D-47B4-AAC7-BC25D39901E5}">
      <dgm:prSet phldrT="[Text]"/>
      <dgm:spPr/>
      <dgm:t>
        <a:bodyPr/>
        <a:lstStyle/>
        <a:p>
          <a:r>
            <a:rPr lang="en-US" dirty="0" err="1" smtClean="0"/>
            <a:t>Syarat</a:t>
          </a:r>
          <a:r>
            <a:rPr lang="en-US" dirty="0" smtClean="0"/>
            <a:t> </a:t>
          </a:r>
          <a:r>
            <a:rPr lang="en-US" dirty="0" err="1" smtClean="0"/>
            <a:t>Generalisasi</a:t>
          </a:r>
          <a:endParaRPr lang="en-US" dirty="0"/>
        </a:p>
      </dgm:t>
    </dgm:pt>
    <dgm:pt modelId="{ADCB9B5E-B370-49AB-80C4-02E9A463281B}" type="parTrans" cxnId="{6AA65132-A65D-4843-B195-CD21DBAC5D0F}">
      <dgm:prSet/>
      <dgm:spPr/>
      <dgm:t>
        <a:bodyPr/>
        <a:lstStyle/>
        <a:p>
          <a:endParaRPr lang="en-US"/>
        </a:p>
      </dgm:t>
    </dgm:pt>
    <dgm:pt modelId="{430A655B-4604-4146-964E-136F5BE84B05}" type="sibTrans" cxnId="{6AA65132-A65D-4843-B195-CD21DBAC5D0F}">
      <dgm:prSet/>
      <dgm:spPr/>
      <dgm:t>
        <a:bodyPr/>
        <a:lstStyle/>
        <a:p>
          <a:endParaRPr lang="en-US"/>
        </a:p>
      </dgm:t>
    </dgm:pt>
    <dgm:pt modelId="{49AEF905-9807-46A5-830E-AE9A4BFC8024}">
      <dgm:prSet phldrT="[Text]"/>
      <dgm:spPr/>
      <dgm:t>
        <a:bodyPr/>
        <a:lstStyle/>
        <a:p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terbatas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numerik</a:t>
          </a:r>
          <a:endParaRPr lang="en-US" dirty="0"/>
        </a:p>
      </dgm:t>
    </dgm:pt>
    <dgm:pt modelId="{91B7471E-D8F8-4106-B253-08E1B15E6030}" type="parTrans" cxnId="{CABB6009-B014-4FB2-BAE7-AC44039AD07C}">
      <dgm:prSet/>
      <dgm:spPr/>
      <dgm:t>
        <a:bodyPr/>
        <a:lstStyle/>
        <a:p>
          <a:endParaRPr lang="en-US"/>
        </a:p>
      </dgm:t>
    </dgm:pt>
    <dgm:pt modelId="{F5984646-DC5E-4EED-909E-FC3D1068545B}" type="sibTrans" cxnId="{CABB6009-B014-4FB2-BAE7-AC44039AD07C}">
      <dgm:prSet/>
      <dgm:spPr/>
      <dgm:t>
        <a:bodyPr/>
        <a:lstStyle/>
        <a:p>
          <a:endParaRPr lang="en-US"/>
        </a:p>
      </dgm:t>
    </dgm:pt>
    <dgm:pt modelId="{B07F9648-4DA1-4985-A102-763E711B6F44}">
      <dgm:prSet phldrT="[Text]"/>
      <dgm:spPr/>
      <dgm:t>
        <a:bodyPr/>
        <a:lstStyle/>
        <a:p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terbatas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spasio</a:t>
          </a:r>
          <a:r>
            <a:rPr lang="en-US" dirty="0" smtClean="0"/>
            <a:t> temporal</a:t>
          </a:r>
          <a:endParaRPr lang="en-US" dirty="0"/>
        </a:p>
      </dgm:t>
    </dgm:pt>
    <dgm:pt modelId="{15AC8B2C-417D-4259-84D0-229214F7E21D}" type="parTrans" cxnId="{E4BFB05C-4779-4C64-85ED-E72D310C41A6}">
      <dgm:prSet/>
      <dgm:spPr/>
      <dgm:t>
        <a:bodyPr/>
        <a:lstStyle/>
        <a:p>
          <a:endParaRPr lang="en-US"/>
        </a:p>
      </dgm:t>
    </dgm:pt>
    <dgm:pt modelId="{08C47A96-38AA-486B-A510-76BFB87E1C57}" type="sibTrans" cxnId="{E4BFB05C-4779-4C64-85ED-E72D310C41A6}">
      <dgm:prSet/>
      <dgm:spPr/>
      <dgm:t>
        <a:bodyPr/>
        <a:lstStyle/>
        <a:p>
          <a:endParaRPr lang="en-US"/>
        </a:p>
      </dgm:t>
    </dgm:pt>
    <dgm:pt modelId="{B96B5FD4-1447-4E74-9A86-E9BFB53177DA}">
      <dgm:prSet phldrT="[Text]"/>
      <dgm:spPr/>
      <dgm:t>
        <a:bodyPr/>
        <a:lstStyle/>
        <a:p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dijadikan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pengandaian</a:t>
          </a:r>
          <a:endParaRPr lang="en-US" dirty="0"/>
        </a:p>
      </dgm:t>
    </dgm:pt>
    <dgm:pt modelId="{5C220B47-3B70-4675-A05E-E87888D3CE90}" type="parTrans" cxnId="{2C64BFB4-3A4A-4755-AD97-137E6298C360}">
      <dgm:prSet/>
      <dgm:spPr/>
      <dgm:t>
        <a:bodyPr/>
        <a:lstStyle/>
        <a:p>
          <a:endParaRPr lang="en-US"/>
        </a:p>
      </dgm:t>
    </dgm:pt>
    <dgm:pt modelId="{FD907457-460E-4EC3-ABED-CE27E64E90EF}" type="sibTrans" cxnId="{2C64BFB4-3A4A-4755-AD97-137E6298C360}">
      <dgm:prSet/>
      <dgm:spPr/>
      <dgm:t>
        <a:bodyPr/>
        <a:lstStyle/>
        <a:p>
          <a:endParaRPr lang="en-US"/>
        </a:p>
      </dgm:t>
    </dgm:pt>
    <dgm:pt modelId="{57CA01C4-45E8-4F6A-B8E0-65F1BC1BF9EA}" type="pres">
      <dgm:prSet presAssocID="{54304D3D-C3BB-4765-B5C0-80CFC0E83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57ED1F-6918-41F0-89E5-687BF3F2DC66}" type="pres">
      <dgm:prSet presAssocID="{911C8D6D-BE0D-47B4-AAC7-BC25D39901E5}" presName="hierRoot1" presStyleCnt="0">
        <dgm:presLayoutVars>
          <dgm:hierBranch val="init"/>
        </dgm:presLayoutVars>
      </dgm:prSet>
      <dgm:spPr/>
    </dgm:pt>
    <dgm:pt modelId="{7202C822-6137-45EB-8C69-A0B1B1263C60}" type="pres">
      <dgm:prSet presAssocID="{911C8D6D-BE0D-47B4-AAC7-BC25D39901E5}" presName="rootComposite1" presStyleCnt="0"/>
      <dgm:spPr/>
    </dgm:pt>
    <dgm:pt modelId="{7687BF86-EFDB-4CCF-B847-6D905CC5F7EE}" type="pres">
      <dgm:prSet presAssocID="{911C8D6D-BE0D-47B4-AAC7-BC25D39901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F21DC-83AB-42B6-91EE-108F7D905DDB}" type="pres">
      <dgm:prSet presAssocID="{911C8D6D-BE0D-47B4-AAC7-BC25D39901E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CBAC17D-BA2A-485C-ACFE-030DD6F48277}" type="pres">
      <dgm:prSet presAssocID="{911C8D6D-BE0D-47B4-AAC7-BC25D39901E5}" presName="hierChild2" presStyleCnt="0"/>
      <dgm:spPr/>
    </dgm:pt>
    <dgm:pt modelId="{88FD163D-27E0-4A6C-A212-3E957559806E}" type="pres">
      <dgm:prSet presAssocID="{91B7471E-D8F8-4106-B253-08E1B15E603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ABC535A-372C-492F-834E-07A93FE9F3D8}" type="pres">
      <dgm:prSet presAssocID="{49AEF905-9807-46A5-830E-AE9A4BFC8024}" presName="hierRoot2" presStyleCnt="0">
        <dgm:presLayoutVars>
          <dgm:hierBranch val="init"/>
        </dgm:presLayoutVars>
      </dgm:prSet>
      <dgm:spPr/>
    </dgm:pt>
    <dgm:pt modelId="{8DCEC7B9-11F4-4E1D-9418-C8BD20EB0C82}" type="pres">
      <dgm:prSet presAssocID="{49AEF905-9807-46A5-830E-AE9A4BFC8024}" presName="rootComposite" presStyleCnt="0"/>
      <dgm:spPr/>
    </dgm:pt>
    <dgm:pt modelId="{67348A7C-A680-4AA7-A320-0CDB4EC62693}" type="pres">
      <dgm:prSet presAssocID="{49AEF905-9807-46A5-830E-AE9A4BFC802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A601B2-B16D-44E5-8AE7-41420823BC80}" type="pres">
      <dgm:prSet presAssocID="{49AEF905-9807-46A5-830E-AE9A4BFC8024}" presName="rootConnector" presStyleLbl="node2" presStyleIdx="0" presStyleCnt="3"/>
      <dgm:spPr/>
      <dgm:t>
        <a:bodyPr/>
        <a:lstStyle/>
        <a:p>
          <a:endParaRPr lang="en-US"/>
        </a:p>
      </dgm:t>
    </dgm:pt>
    <dgm:pt modelId="{AD07C9B1-9790-4D35-B8A4-158F7BE6807A}" type="pres">
      <dgm:prSet presAssocID="{49AEF905-9807-46A5-830E-AE9A4BFC8024}" presName="hierChild4" presStyleCnt="0"/>
      <dgm:spPr/>
    </dgm:pt>
    <dgm:pt modelId="{2AAB744E-F0AD-41D9-9383-C38852AF698D}" type="pres">
      <dgm:prSet presAssocID="{49AEF905-9807-46A5-830E-AE9A4BFC8024}" presName="hierChild5" presStyleCnt="0"/>
      <dgm:spPr/>
    </dgm:pt>
    <dgm:pt modelId="{F6DD9051-5897-4E6D-9331-D04D23FA5ABA}" type="pres">
      <dgm:prSet presAssocID="{15AC8B2C-417D-4259-84D0-229214F7E21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4498141-C32B-4683-AFB7-73CF976FEC77}" type="pres">
      <dgm:prSet presAssocID="{B07F9648-4DA1-4985-A102-763E711B6F44}" presName="hierRoot2" presStyleCnt="0">
        <dgm:presLayoutVars>
          <dgm:hierBranch val="init"/>
        </dgm:presLayoutVars>
      </dgm:prSet>
      <dgm:spPr/>
    </dgm:pt>
    <dgm:pt modelId="{7318E20C-847E-4438-8694-928364FE327F}" type="pres">
      <dgm:prSet presAssocID="{B07F9648-4DA1-4985-A102-763E711B6F44}" presName="rootComposite" presStyleCnt="0"/>
      <dgm:spPr/>
    </dgm:pt>
    <dgm:pt modelId="{021FCA24-0E50-45ED-8283-0CD29A6B49E6}" type="pres">
      <dgm:prSet presAssocID="{B07F9648-4DA1-4985-A102-763E711B6F4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3F6B00-A468-4F1A-AC9B-A60131FDD32B}" type="pres">
      <dgm:prSet presAssocID="{B07F9648-4DA1-4985-A102-763E711B6F44}" presName="rootConnector" presStyleLbl="node2" presStyleIdx="1" presStyleCnt="3"/>
      <dgm:spPr/>
      <dgm:t>
        <a:bodyPr/>
        <a:lstStyle/>
        <a:p>
          <a:endParaRPr lang="en-US"/>
        </a:p>
      </dgm:t>
    </dgm:pt>
    <dgm:pt modelId="{B4F32CBC-8045-47D8-A404-2440182D873B}" type="pres">
      <dgm:prSet presAssocID="{B07F9648-4DA1-4985-A102-763E711B6F44}" presName="hierChild4" presStyleCnt="0"/>
      <dgm:spPr/>
    </dgm:pt>
    <dgm:pt modelId="{3121EDEA-6587-404F-B10A-4AC08E34A884}" type="pres">
      <dgm:prSet presAssocID="{B07F9648-4DA1-4985-A102-763E711B6F44}" presName="hierChild5" presStyleCnt="0"/>
      <dgm:spPr/>
    </dgm:pt>
    <dgm:pt modelId="{A9BBE09A-ADF0-4606-9EF5-0EBFE69FFA07}" type="pres">
      <dgm:prSet presAssocID="{5C220B47-3B70-4675-A05E-E87888D3CE9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6FFCB2A-BF74-4989-B32A-C74387A9DA69}" type="pres">
      <dgm:prSet presAssocID="{B96B5FD4-1447-4E74-9A86-E9BFB53177DA}" presName="hierRoot2" presStyleCnt="0">
        <dgm:presLayoutVars>
          <dgm:hierBranch val="init"/>
        </dgm:presLayoutVars>
      </dgm:prSet>
      <dgm:spPr/>
    </dgm:pt>
    <dgm:pt modelId="{68D47FE2-EC22-424E-971C-6B78409686B8}" type="pres">
      <dgm:prSet presAssocID="{B96B5FD4-1447-4E74-9A86-E9BFB53177DA}" presName="rootComposite" presStyleCnt="0"/>
      <dgm:spPr/>
    </dgm:pt>
    <dgm:pt modelId="{A9BE1F23-CB30-4B21-9FE7-8DD7ECA73E23}" type="pres">
      <dgm:prSet presAssocID="{B96B5FD4-1447-4E74-9A86-E9BFB53177D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33E8E-1636-47DD-8C6F-D3F174675511}" type="pres">
      <dgm:prSet presAssocID="{B96B5FD4-1447-4E74-9A86-E9BFB53177DA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BF935C-F39A-4147-87C4-4C49EFC06A69}" type="pres">
      <dgm:prSet presAssocID="{B96B5FD4-1447-4E74-9A86-E9BFB53177DA}" presName="hierChild4" presStyleCnt="0"/>
      <dgm:spPr/>
    </dgm:pt>
    <dgm:pt modelId="{8AC51A15-ED84-4194-9A6C-DCC8454E222B}" type="pres">
      <dgm:prSet presAssocID="{B96B5FD4-1447-4E74-9A86-E9BFB53177DA}" presName="hierChild5" presStyleCnt="0"/>
      <dgm:spPr/>
    </dgm:pt>
    <dgm:pt modelId="{B8E8B91D-7550-4D80-93A4-C6948E3E915D}" type="pres">
      <dgm:prSet presAssocID="{911C8D6D-BE0D-47B4-AAC7-BC25D39901E5}" presName="hierChild3" presStyleCnt="0"/>
      <dgm:spPr/>
    </dgm:pt>
  </dgm:ptLst>
  <dgm:cxnLst>
    <dgm:cxn modelId="{476B426E-5A49-4802-BE78-743F9E25ACC6}" type="presOf" srcId="{49AEF905-9807-46A5-830E-AE9A4BFC8024}" destId="{67348A7C-A680-4AA7-A320-0CDB4EC62693}" srcOrd="0" destOrd="0" presId="urn:microsoft.com/office/officeart/2005/8/layout/orgChart1"/>
    <dgm:cxn modelId="{FA1A1E70-AE5D-4A7D-9A64-CB5141455E31}" type="presOf" srcId="{5C220B47-3B70-4675-A05E-E87888D3CE90}" destId="{A9BBE09A-ADF0-4606-9EF5-0EBFE69FFA07}" srcOrd="0" destOrd="0" presId="urn:microsoft.com/office/officeart/2005/8/layout/orgChart1"/>
    <dgm:cxn modelId="{955DFD5A-EEAA-41F5-8E55-B686150BBE8F}" type="presOf" srcId="{B07F9648-4DA1-4985-A102-763E711B6F44}" destId="{163F6B00-A468-4F1A-AC9B-A60131FDD32B}" srcOrd="1" destOrd="0" presId="urn:microsoft.com/office/officeart/2005/8/layout/orgChart1"/>
    <dgm:cxn modelId="{CABB6009-B014-4FB2-BAE7-AC44039AD07C}" srcId="{911C8D6D-BE0D-47B4-AAC7-BC25D39901E5}" destId="{49AEF905-9807-46A5-830E-AE9A4BFC8024}" srcOrd="0" destOrd="0" parTransId="{91B7471E-D8F8-4106-B253-08E1B15E6030}" sibTransId="{F5984646-DC5E-4EED-909E-FC3D1068545B}"/>
    <dgm:cxn modelId="{E4BFB05C-4779-4C64-85ED-E72D310C41A6}" srcId="{911C8D6D-BE0D-47B4-AAC7-BC25D39901E5}" destId="{B07F9648-4DA1-4985-A102-763E711B6F44}" srcOrd="1" destOrd="0" parTransId="{15AC8B2C-417D-4259-84D0-229214F7E21D}" sibTransId="{08C47A96-38AA-486B-A510-76BFB87E1C57}"/>
    <dgm:cxn modelId="{B2CBFB9F-6C4A-4855-8B22-76A73DFC110E}" type="presOf" srcId="{911C8D6D-BE0D-47B4-AAC7-BC25D39901E5}" destId="{F25F21DC-83AB-42B6-91EE-108F7D905DDB}" srcOrd="1" destOrd="0" presId="urn:microsoft.com/office/officeart/2005/8/layout/orgChart1"/>
    <dgm:cxn modelId="{5651F513-F0B8-4FA3-8CA3-5AF2E1B0B727}" type="presOf" srcId="{B07F9648-4DA1-4985-A102-763E711B6F44}" destId="{021FCA24-0E50-45ED-8283-0CD29A6B49E6}" srcOrd="0" destOrd="0" presId="urn:microsoft.com/office/officeart/2005/8/layout/orgChart1"/>
    <dgm:cxn modelId="{C3FBF6AE-CCE5-4389-9F0E-66649241D17A}" type="presOf" srcId="{49AEF905-9807-46A5-830E-AE9A4BFC8024}" destId="{A0A601B2-B16D-44E5-8AE7-41420823BC80}" srcOrd="1" destOrd="0" presId="urn:microsoft.com/office/officeart/2005/8/layout/orgChart1"/>
    <dgm:cxn modelId="{6AA65132-A65D-4843-B195-CD21DBAC5D0F}" srcId="{54304D3D-C3BB-4765-B5C0-80CFC0E83CE3}" destId="{911C8D6D-BE0D-47B4-AAC7-BC25D39901E5}" srcOrd="0" destOrd="0" parTransId="{ADCB9B5E-B370-49AB-80C4-02E9A463281B}" sibTransId="{430A655B-4604-4146-964E-136F5BE84B05}"/>
    <dgm:cxn modelId="{2C64BFB4-3A4A-4755-AD97-137E6298C360}" srcId="{911C8D6D-BE0D-47B4-AAC7-BC25D39901E5}" destId="{B96B5FD4-1447-4E74-9A86-E9BFB53177DA}" srcOrd="2" destOrd="0" parTransId="{5C220B47-3B70-4675-A05E-E87888D3CE90}" sibTransId="{FD907457-460E-4EC3-ABED-CE27E64E90EF}"/>
    <dgm:cxn modelId="{46A866F2-06BD-45A7-895B-D5B5ABB3A5AC}" type="presOf" srcId="{15AC8B2C-417D-4259-84D0-229214F7E21D}" destId="{F6DD9051-5897-4E6D-9331-D04D23FA5ABA}" srcOrd="0" destOrd="0" presId="urn:microsoft.com/office/officeart/2005/8/layout/orgChart1"/>
    <dgm:cxn modelId="{68FAF190-10A2-4949-9794-A8FC50DE91FE}" type="presOf" srcId="{B96B5FD4-1447-4E74-9A86-E9BFB53177DA}" destId="{7DF33E8E-1636-47DD-8C6F-D3F174675511}" srcOrd="1" destOrd="0" presId="urn:microsoft.com/office/officeart/2005/8/layout/orgChart1"/>
    <dgm:cxn modelId="{C7F118A2-E9C4-4848-9CF9-86759C601E1A}" type="presOf" srcId="{B96B5FD4-1447-4E74-9A86-E9BFB53177DA}" destId="{A9BE1F23-CB30-4B21-9FE7-8DD7ECA73E23}" srcOrd="0" destOrd="0" presId="urn:microsoft.com/office/officeart/2005/8/layout/orgChart1"/>
    <dgm:cxn modelId="{DD84A882-83B0-4055-A2EF-98F42FA2B4A4}" type="presOf" srcId="{91B7471E-D8F8-4106-B253-08E1B15E6030}" destId="{88FD163D-27E0-4A6C-A212-3E957559806E}" srcOrd="0" destOrd="0" presId="urn:microsoft.com/office/officeart/2005/8/layout/orgChart1"/>
    <dgm:cxn modelId="{4D01F0FD-6C95-4791-B054-DE0588E8C923}" type="presOf" srcId="{911C8D6D-BE0D-47B4-AAC7-BC25D39901E5}" destId="{7687BF86-EFDB-4CCF-B847-6D905CC5F7EE}" srcOrd="0" destOrd="0" presId="urn:microsoft.com/office/officeart/2005/8/layout/orgChart1"/>
    <dgm:cxn modelId="{0A522D95-6A7C-4AAA-8045-5FD463EBE25C}" type="presOf" srcId="{54304D3D-C3BB-4765-B5C0-80CFC0E83CE3}" destId="{57CA01C4-45E8-4F6A-B8E0-65F1BC1BF9EA}" srcOrd="0" destOrd="0" presId="urn:microsoft.com/office/officeart/2005/8/layout/orgChart1"/>
    <dgm:cxn modelId="{531C0C83-3847-47A2-8D90-3CF893183584}" type="presParOf" srcId="{57CA01C4-45E8-4F6A-B8E0-65F1BC1BF9EA}" destId="{CC57ED1F-6918-41F0-89E5-687BF3F2DC66}" srcOrd="0" destOrd="0" presId="urn:microsoft.com/office/officeart/2005/8/layout/orgChart1"/>
    <dgm:cxn modelId="{8D73CD1C-27C3-431B-9526-EB5F90E77518}" type="presParOf" srcId="{CC57ED1F-6918-41F0-89E5-687BF3F2DC66}" destId="{7202C822-6137-45EB-8C69-A0B1B1263C60}" srcOrd="0" destOrd="0" presId="urn:microsoft.com/office/officeart/2005/8/layout/orgChart1"/>
    <dgm:cxn modelId="{6E09B00C-D81D-4124-9EC1-A4C974A00BBF}" type="presParOf" srcId="{7202C822-6137-45EB-8C69-A0B1B1263C60}" destId="{7687BF86-EFDB-4CCF-B847-6D905CC5F7EE}" srcOrd="0" destOrd="0" presId="urn:microsoft.com/office/officeart/2005/8/layout/orgChart1"/>
    <dgm:cxn modelId="{D349CFA3-C48C-4BDA-A0FB-3DB7ACCB8CFD}" type="presParOf" srcId="{7202C822-6137-45EB-8C69-A0B1B1263C60}" destId="{F25F21DC-83AB-42B6-91EE-108F7D905DDB}" srcOrd="1" destOrd="0" presId="urn:microsoft.com/office/officeart/2005/8/layout/orgChart1"/>
    <dgm:cxn modelId="{6C018478-63F9-4658-A07B-C464A8FB6AD9}" type="presParOf" srcId="{CC57ED1F-6918-41F0-89E5-687BF3F2DC66}" destId="{7CBAC17D-BA2A-485C-ACFE-030DD6F48277}" srcOrd="1" destOrd="0" presId="urn:microsoft.com/office/officeart/2005/8/layout/orgChart1"/>
    <dgm:cxn modelId="{18B00C40-9C27-4E5A-8C05-37217D9CDA85}" type="presParOf" srcId="{7CBAC17D-BA2A-485C-ACFE-030DD6F48277}" destId="{88FD163D-27E0-4A6C-A212-3E957559806E}" srcOrd="0" destOrd="0" presId="urn:microsoft.com/office/officeart/2005/8/layout/orgChart1"/>
    <dgm:cxn modelId="{18F35A56-E3FC-496B-9598-88CE4E1FEB39}" type="presParOf" srcId="{7CBAC17D-BA2A-485C-ACFE-030DD6F48277}" destId="{BABC535A-372C-492F-834E-07A93FE9F3D8}" srcOrd="1" destOrd="0" presId="urn:microsoft.com/office/officeart/2005/8/layout/orgChart1"/>
    <dgm:cxn modelId="{57D16D3B-9DCC-4AB7-8FF9-06B94599CCE4}" type="presParOf" srcId="{BABC535A-372C-492F-834E-07A93FE9F3D8}" destId="{8DCEC7B9-11F4-4E1D-9418-C8BD20EB0C82}" srcOrd="0" destOrd="0" presId="urn:microsoft.com/office/officeart/2005/8/layout/orgChart1"/>
    <dgm:cxn modelId="{36CF6AC5-FB0E-4357-9D51-3E6FA5FB39CE}" type="presParOf" srcId="{8DCEC7B9-11F4-4E1D-9418-C8BD20EB0C82}" destId="{67348A7C-A680-4AA7-A320-0CDB4EC62693}" srcOrd="0" destOrd="0" presId="urn:microsoft.com/office/officeart/2005/8/layout/orgChart1"/>
    <dgm:cxn modelId="{D5C7283E-1667-4415-8BD8-432A472425B9}" type="presParOf" srcId="{8DCEC7B9-11F4-4E1D-9418-C8BD20EB0C82}" destId="{A0A601B2-B16D-44E5-8AE7-41420823BC80}" srcOrd="1" destOrd="0" presId="urn:microsoft.com/office/officeart/2005/8/layout/orgChart1"/>
    <dgm:cxn modelId="{B5377DCA-0A42-4518-8A86-D7880270277A}" type="presParOf" srcId="{BABC535A-372C-492F-834E-07A93FE9F3D8}" destId="{AD07C9B1-9790-4D35-B8A4-158F7BE6807A}" srcOrd="1" destOrd="0" presId="urn:microsoft.com/office/officeart/2005/8/layout/orgChart1"/>
    <dgm:cxn modelId="{84802C69-BEEC-4C55-B43B-EFDC7FD02B87}" type="presParOf" srcId="{BABC535A-372C-492F-834E-07A93FE9F3D8}" destId="{2AAB744E-F0AD-41D9-9383-C38852AF698D}" srcOrd="2" destOrd="0" presId="urn:microsoft.com/office/officeart/2005/8/layout/orgChart1"/>
    <dgm:cxn modelId="{9B4B8955-DAD0-4B1A-A5C8-FA83E544CA70}" type="presParOf" srcId="{7CBAC17D-BA2A-485C-ACFE-030DD6F48277}" destId="{F6DD9051-5897-4E6D-9331-D04D23FA5ABA}" srcOrd="2" destOrd="0" presId="urn:microsoft.com/office/officeart/2005/8/layout/orgChart1"/>
    <dgm:cxn modelId="{EA55D464-6142-4C46-A9CB-16ADEE91A025}" type="presParOf" srcId="{7CBAC17D-BA2A-485C-ACFE-030DD6F48277}" destId="{C4498141-C32B-4683-AFB7-73CF976FEC77}" srcOrd="3" destOrd="0" presId="urn:microsoft.com/office/officeart/2005/8/layout/orgChart1"/>
    <dgm:cxn modelId="{A839A18E-242D-409C-B22F-81E46EE4085F}" type="presParOf" srcId="{C4498141-C32B-4683-AFB7-73CF976FEC77}" destId="{7318E20C-847E-4438-8694-928364FE327F}" srcOrd="0" destOrd="0" presId="urn:microsoft.com/office/officeart/2005/8/layout/orgChart1"/>
    <dgm:cxn modelId="{5706EEE0-3086-4C2C-9145-F08C229F7349}" type="presParOf" srcId="{7318E20C-847E-4438-8694-928364FE327F}" destId="{021FCA24-0E50-45ED-8283-0CD29A6B49E6}" srcOrd="0" destOrd="0" presId="urn:microsoft.com/office/officeart/2005/8/layout/orgChart1"/>
    <dgm:cxn modelId="{EE2ECA09-8C00-41BE-A639-6F6369FD967A}" type="presParOf" srcId="{7318E20C-847E-4438-8694-928364FE327F}" destId="{163F6B00-A468-4F1A-AC9B-A60131FDD32B}" srcOrd="1" destOrd="0" presId="urn:microsoft.com/office/officeart/2005/8/layout/orgChart1"/>
    <dgm:cxn modelId="{1CB78C4F-00F0-40AE-BBED-73A35C037CC8}" type="presParOf" srcId="{C4498141-C32B-4683-AFB7-73CF976FEC77}" destId="{B4F32CBC-8045-47D8-A404-2440182D873B}" srcOrd="1" destOrd="0" presId="urn:microsoft.com/office/officeart/2005/8/layout/orgChart1"/>
    <dgm:cxn modelId="{5888B048-61E0-4C11-8A59-27A8A1FDF2FF}" type="presParOf" srcId="{C4498141-C32B-4683-AFB7-73CF976FEC77}" destId="{3121EDEA-6587-404F-B10A-4AC08E34A884}" srcOrd="2" destOrd="0" presId="urn:microsoft.com/office/officeart/2005/8/layout/orgChart1"/>
    <dgm:cxn modelId="{AD4AF8E2-3274-4E91-A829-E664B690B562}" type="presParOf" srcId="{7CBAC17D-BA2A-485C-ACFE-030DD6F48277}" destId="{A9BBE09A-ADF0-4606-9EF5-0EBFE69FFA07}" srcOrd="4" destOrd="0" presId="urn:microsoft.com/office/officeart/2005/8/layout/orgChart1"/>
    <dgm:cxn modelId="{A194F54E-EDD2-44B1-8591-D5DE6F01F402}" type="presParOf" srcId="{7CBAC17D-BA2A-485C-ACFE-030DD6F48277}" destId="{C6FFCB2A-BF74-4989-B32A-C74387A9DA69}" srcOrd="5" destOrd="0" presId="urn:microsoft.com/office/officeart/2005/8/layout/orgChart1"/>
    <dgm:cxn modelId="{202C0306-693B-478C-AEBA-21FA87EF476B}" type="presParOf" srcId="{C6FFCB2A-BF74-4989-B32A-C74387A9DA69}" destId="{68D47FE2-EC22-424E-971C-6B78409686B8}" srcOrd="0" destOrd="0" presId="urn:microsoft.com/office/officeart/2005/8/layout/orgChart1"/>
    <dgm:cxn modelId="{B8EC92A4-C0D8-4D9D-8D08-769D2ED60C0D}" type="presParOf" srcId="{68D47FE2-EC22-424E-971C-6B78409686B8}" destId="{A9BE1F23-CB30-4B21-9FE7-8DD7ECA73E23}" srcOrd="0" destOrd="0" presId="urn:microsoft.com/office/officeart/2005/8/layout/orgChart1"/>
    <dgm:cxn modelId="{9EEE131C-D4FD-4166-96A4-7A2C400046D7}" type="presParOf" srcId="{68D47FE2-EC22-424E-971C-6B78409686B8}" destId="{7DF33E8E-1636-47DD-8C6F-D3F174675511}" srcOrd="1" destOrd="0" presId="urn:microsoft.com/office/officeart/2005/8/layout/orgChart1"/>
    <dgm:cxn modelId="{3D2E1B79-6129-40CD-9EB8-17006D351CD1}" type="presParOf" srcId="{C6FFCB2A-BF74-4989-B32A-C74387A9DA69}" destId="{DABF935C-F39A-4147-87C4-4C49EFC06A69}" srcOrd="1" destOrd="0" presId="urn:microsoft.com/office/officeart/2005/8/layout/orgChart1"/>
    <dgm:cxn modelId="{CCA7E6EE-8355-413F-95C1-D9A3E10FEFBF}" type="presParOf" srcId="{C6FFCB2A-BF74-4989-B32A-C74387A9DA69}" destId="{8AC51A15-ED84-4194-9A6C-DCC8454E222B}" srcOrd="2" destOrd="0" presId="urn:microsoft.com/office/officeart/2005/8/layout/orgChart1"/>
    <dgm:cxn modelId="{BFC45746-94B5-46AE-9A57-AC2AE574D206}" type="presParOf" srcId="{CC57ED1F-6918-41F0-89E5-687BF3F2DC66}" destId="{B8E8B91D-7550-4D80-93A4-C6948E3E91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18CA-CD11-4B53-9D87-DB6985256565}">
      <dsp:nvSpPr>
        <dsp:cNvPr id="0" name=""/>
        <dsp:cNvSpPr/>
      </dsp:nvSpPr>
      <dsp:spPr>
        <a:xfrm>
          <a:off x="646774" y="0"/>
          <a:ext cx="7330113" cy="43873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7A0D5-34E9-4ABC-893C-C8BDE6372BA6}">
      <dsp:nvSpPr>
        <dsp:cNvPr id="0" name=""/>
        <dsp:cNvSpPr/>
      </dsp:nvSpPr>
      <dsp:spPr>
        <a:xfrm>
          <a:off x="292227" y="1316205"/>
          <a:ext cx="2587098" cy="175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Proses </a:t>
          </a:r>
          <a:r>
            <a:rPr lang="en-US" sz="1500" kern="1200" dirty="0" err="1" smtClean="0"/>
            <a:t>pemikiran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dimana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budi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manusia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bertolak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pengetahuan</a:t>
          </a:r>
          <a:r>
            <a:rPr lang="en-US" sz="1500" kern="1200" dirty="0" smtClean="0"/>
            <a:t> yang “</a:t>
          </a:r>
          <a:r>
            <a:rPr lang="en-US" sz="1500" kern="1200" dirty="0" err="1" smtClean="0"/>
            <a:t>khusus</a:t>
          </a:r>
          <a:r>
            <a:rPr lang="en-US" sz="1500" kern="1200" dirty="0" smtClean="0"/>
            <a:t>”, </a:t>
          </a:r>
          <a:r>
            <a:rPr lang="en-US" sz="1500" kern="1200" dirty="0" err="1" smtClean="0"/>
            <a:t>menyimpulkan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pengetahuan</a:t>
          </a:r>
          <a:r>
            <a:rPr lang="en-US" sz="1500" kern="1200" dirty="0" smtClean="0"/>
            <a:t> yang “</a:t>
          </a:r>
          <a:r>
            <a:rPr lang="en-US" sz="1500" kern="1200" dirty="0" err="1" smtClean="0"/>
            <a:t>umum</a:t>
          </a:r>
          <a:r>
            <a:rPr lang="en-US" sz="1500" kern="1200" dirty="0" smtClean="0"/>
            <a:t>”.</a:t>
          </a:r>
          <a:endParaRPr lang="en-US" sz="1500" kern="1200" dirty="0"/>
        </a:p>
      </dsp:txBody>
      <dsp:txXfrm>
        <a:off x="377896" y="1401874"/>
        <a:ext cx="2415760" cy="1583602"/>
      </dsp:txXfrm>
    </dsp:sp>
    <dsp:sp modelId="{96A97A27-C051-4D3F-A754-2F23DD1B1373}">
      <dsp:nvSpPr>
        <dsp:cNvPr id="0" name=""/>
        <dsp:cNvSpPr/>
      </dsp:nvSpPr>
      <dsp:spPr>
        <a:xfrm>
          <a:off x="3018282" y="1316205"/>
          <a:ext cx="2587098" cy="175494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Aristoteles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mengemukakan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dua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macam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induksi</a:t>
          </a:r>
          <a:r>
            <a:rPr lang="en-US" sz="1500" kern="1200" dirty="0" smtClean="0"/>
            <a:t>: (1) </a:t>
          </a:r>
          <a:r>
            <a:rPr lang="en-US" sz="1500" kern="1200" dirty="0" err="1" smtClean="0"/>
            <a:t>induksi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sempurna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lengkap</a:t>
          </a:r>
          <a:r>
            <a:rPr lang="en-US" sz="1500" kern="1200" dirty="0" smtClean="0"/>
            <a:t> (</a:t>
          </a:r>
          <a:r>
            <a:rPr lang="en-US" sz="1500" i="1" kern="1200" dirty="0" smtClean="0"/>
            <a:t>perfect</a:t>
          </a:r>
          <a:r>
            <a:rPr lang="en-US" sz="1500" kern="1200" dirty="0" smtClean="0"/>
            <a:t>)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(2) </a:t>
          </a:r>
          <a:r>
            <a:rPr lang="en-US" sz="1500" kern="1200" dirty="0" err="1" smtClean="0"/>
            <a:t>induksi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luas</a:t>
          </a:r>
          <a:r>
            <a:rPr lang="en-US" sz="1500" kern="1200" dirty="0" smtClean="0"/>
            <a:t> (</a:t>
          </a:r>
          <a:r>
            <a:rPr lang="en-US" sz="1500" i="1" kern="1200" dirty="0" err="1" smtClean="0"/>
            <a:t>ampliative</a:t>
          </a:r>
          <a:r>
            <a:rPr lang="en-US" sz="1500" kern="1200" dirty="0" smtClean="0"/>
            <a:t>).</a:t>
          </a:r>
          <a:endParaRPr lang="en-US" sz="1500" kern="1200" dirty="0"/>
        </a:p>
      </dsp:txBody>
      <dsp:txXfrm>
        <a:off x="3103951" y="1401874"/>
        <a:ext cx="2415760" cy="1583602"/>
      </dsp:txXfrm>
    </dsp:sp>
    <dsp:sp modelId="{47E34613-B2AC-44E9-BBD6-580A809CEEA8}">
      <dsp:nvSpPr>
        <dsp:cNvPr id="0" name=""/>
        <dsp:cNvSpPr/>
      </dsp:nvSpPr>
      <dsp:spPr>
        <a:xfrm>
          <a:off x="5744336" y="1316205"/>
          <a:ext cx="2587098" cy="175494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Aristoteles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memberi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perhatian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terhadap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objek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induksi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justru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mengembangkan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metode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deduksi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sebagai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jalan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sempurna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menuju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pengetahuan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baru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5830005" y="1401874"/>
        <a:ext cx="2415760" cy="1583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B16C-5200-46E7-848E-228D8B18D44D}">
      <dsp:nvSpPr>
        <dsp:cNvPr id="0" name=""/>
        <dsp:cNvSpPr/>
      </dsp:nvSpPr>
      <dsp:spPr>
        <a:xfrm>
          <a:off x="579852" y="1488"/>
          <a:ext cx="2887411" cy="17324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Deduktif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Aristoteles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dikritisi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oleh</a:t>
          </a:r>
          <a:r>
            <a:rPr lang="en-US" sz="1800" kern="1200" dirty="0" smtClean="0"/>
            <a:t> Bacon.</a:t>
          </a:r>
          <a:endParaRPr lang="en-US" sz="1800" kern="1200" dirty="0"/>
        </a:p>
      </dsp:txBody>
      <dsp:txXfrm>
        <a:off x="630594" y="52230"/>
        <a:ext cx="2785927" cy="1630962"/>
      </dsp:txXfrm>
    </dsp:sp>
    <dsp:sp modelId="{F578C3D5-9B05-4E9B-8528-B90D641312DE}">
      <dsp:nvSpPr>
        <dsp:cNvPr id="0" name=""/>
        <dsp:cNvSpPr/>
      </dsp:nvSpPr>
      <dsp:spPr>
        <a:xfrm>
          <a:off x="3721355" y="509673"/>
          <a:ext cx="612131" cy="71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21355" y="652889"/>
        <a:ext cx="428492" cy="429646"/>
      </dsp:txXfrm>
    </dsp:sp>
    <dsp:sp modelId="{2CB7D5DE-B055-4023-8BF7-53941CF5D969}">
      <dsp:nvSpPr>
        <dsp:cNvPr id="0" name=""/>
        <dsp:cNvSpPr/>
      </dsp:nvSpPr>
      <dsp:spPr>
        <a:xfrm>
          <a:off x="4622228" y="1488"/>
          <a:ext cx="2887411" cy="1732446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Logika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silogistik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tradisional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Aristoteles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menghasilkan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penemuan-penemuan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empiris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4672970" y="52230"/>
        <a:ext cx="2785927" cy="1630962"/>
      </dsp:txXfrm>
    </dsp:sp>
    <dsp:sp modelId="{D658F5AB-671B-4F03-BD7C-D3BCCEA6AAC5}">
      <dsp:nvSpPr>
        <dsp:cNvPr id="0" name=""/>
        <dsp:cNvSpPr/>
      </dsp:nvSpPr>
      <dsp:spPr>
        <a:xfrm rot="5400000">
          <a:off x="5759868" y="1936054"/>
          <a:ext cx="612131" cy="71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5851111" y="1988028"/>
        <a:ext cx="429646" cy="428492"/>
      </dsp:txXfrm>
    </dsp:sp>
    <dsp:sp modelId="{A2B74279-5A2E-421A-B3B7-39484A279017}">
      <dsp:nvSpPr>
        <dsp:cNvPr id="0" name=""/>
        <dsp:cNvSpPr/>
      </dsp:nvSpPr>
      <dsp:spPr>
        <a:xfrm>
          <a:off x="4622228" y="2888900"/>
          <a:ext cx="2887411" cy="1732446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deduktif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harus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ditinggalkan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diganti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induktif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4672970" y="2939642"/>
        <a:ext cx="2785927" cy="1630962"/>
      </dsp:txXfrm>
    </dsp:sp>
    <dsp:sp modelId="{CF76FA1E-119F-4377-A2F0-7D5151570478}">
      <dsp:nvSpPr>
        <dsp:cNvPr id="0" name=""/>
        <dsp:cNvSpPr/>
      </dsp:nvSpPr>
      <dsp:spPr>
        <a:xfrm rot="10800000">
          <a:off x="3756004" y="3397084"/>
          <a:ext cx="612131" cy="716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939643" y="3540300"/>
        <a:ext cx="428492" cy="429646"/>
      </dsp:txXfrm>
    </dsp:sp>
    <dsp:sp modelId="{054A7BE6-CB90-40C1-A53C-2DEB14200B45}">
      <dsp:nvSpPr>
        <dsp:cNvPr id="0" name=""/>
        <dsp:cNvSpPr/>
      </dsp:nvSpPr>
      <dsp:spPr>
        <a:xfrm>
          <a:off x="579852" y="2888900"/>
          <a:ext cx="2887411" cy="1732446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Bacon </a:t>
          </a:r>
          <a:r>
            <a:rPr lang="en-US" sz="1800" kern="1200" dirty="0" err="1" smtClean="0"/>
            <a:t>berhasil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menemukan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dipertanggungjawabkan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630594" y="2939642"/>
        <a:ext cx="2785927" cy="163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DB328-AE24-45C3-BD47-7C98173EFB12}">
      <dsp:nvSpPr>
        <dsp:cNvPr id="0" name=""/>
        <dsp:cNvSpPr/>
      </dsp:nvSpPr>
      <dsp:spPr>
        <a:xfrm>
          <a:off x="-4960170" y="-760024"/>
          <a:ext cx="5907401" cy="5907401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20722-323F-4E4F-8C4A-D6349B07BCAA}">
      <dsp:nvSpPr>
        <dsp:cNvPr id="0" name=""/>
        <dsp:cNvSpPr/>
      </dsp:nvSpPr>
      <dsp:spPr>
        <a:xfrm>
          <a:off x="609216" y="438735"/>
          <a:ext cx="7954153" cy="8774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4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Alam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semesta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diwawancarai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atau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diobservasi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>
        <a:off x="609216" y="438735"/>
        <a:ext cx="7954153" cy="877470"/>
      </dsp:txXfrm>
    </dsp:sp>
    <dsp:sp modelId="{62CC7FDF-14E7-4267-AD11-74E1F4CBB99F}">
      <dsp:nvSpPr>
        <dsp:cNvPr id="0" name=""/>
        <dsp:cNvSpPr/>
      </dsp:nvSpPr>
      <dsp:spPr>
        <a:xfrm>
          <a:off x="60797" y="329051"/>
          <a:ext cx="1096838" cy="109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FB9F5-3B55-4554-936C-A97F4C8B03C0}">
      <dsp:nvSpPr>
        <dsp:cNvPr id="0" name=""/>
        <dsp:cNvSpPr/>
      </dsp:nvSpPr>
      <dsp:spPr>
        <a:xfrm>
          <a:off x="928176" y="1754940"/>
          <a:ext cx="7635192" cy="877470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4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Ilmuwan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harus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bekerja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dengan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menggunakan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metode</a:t>
          </a:r>
          <a:r>
            <a:rPr lang="en-US" sz="2700" kern="1200" dirty="0" smtClean="0"/>
            <a:t> yang </a:t>
          </a:r>
          <a:r>
            <a:rPr lang="en-US" sz="2700" kern="1200" dirty="0" err="1" smtClean="0"/>
            <a:t>benar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>
        <a:off x="928176" y="1754940"/>
        <a:ext cx="7635192" cy="877470"/>
      </dsp:txXfrm>
    </dsp:sp>
    <dsp:sp modelId="{4040B372-78AE-4386-98DC-0DE69ED46388}">
      <dsp:nvSpPr>
        <dsp:cNvPr id="0" name=""/>
        <dsp:cNvSpPr/>
      </dsp:nvSpPr>
      <dsp:spPr>
        <a:xfrm>
          <a:off x="379757" y="1645257"/>
          <a:ext cx="1096838" cy="109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44B6A-D0E7-46E8-BF5D-DAF515F5E923}">
      <dsp:nvSpPr>
        <dsp:cNvPr id="0" name=""/>
        <dsp:cNvSpPr/>
      </dsp:nvSpPr>
      <dsp:spPr>
        <a:xfrm>
          <a:off x="609216" y="3071146"/>
          <a:ext cx="7954153" cy="87747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49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Ilmuwan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mesti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bersikap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pasif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terhadap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bahan-bahan</a:t>
          </a:r>
          <a:r>
            <a:rPr lang="en-US" sz="2700" kern="1200" dirty="0" smtClean="0"/>
            <a:t> yang </a:t>
          </a:r>
          <a:r>
            <a:rPr lang="en-US" sz="2700" kern="1200" dirty="0" err="1" smtClean="0"/>
            <a:t>disajikan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alam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>
        <a:off x="609216" y="3071146"/>
        <a:ext cx="7954153" cy="877470"/>
      </dsp:txXfrm>
    </dsp:sp>
    <dsp:sp modelId="{9AFAE93B-1A35-4734-9D36-58D7529684FB}">
      <dsp:nvSpPr>
        <dsp:cNvPr id="0" name=""/>
        <dsp:cNvSpPr/>
      </dsp:nvSpPr>
      <dsp:spPr>
        <a:xfrm>
          <a:off x="60797" y="2961462"/>
          <a:ext cx="1096838" cy="109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86D5-F384-4C7B-92C9-E44AA176D4DB}">
      <dsp:nvSpPr>
        <dsp:cNvPr id="0" name=""/>
        <dsp:cNvSpPr/>
      </dsp:nvSpPr>
      <dsp:spPr>
        <a:xfrm rot="10800000">
          <a:off x="1749155" y="1716"/>
          <a:ext cx="5734735" cy="12187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Premis-premis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proposisi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empirik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langsung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kembali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suatu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observasi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proposisi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dasar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basic statement</a:t>
          </a:r>
          <a:r>
            <a:rPr lang="en-US" sz="2000" kern="1200" dirty="0" smtClean="0"/>
            <a:t>).</a:t>
          </a:r>
          <a:endParaRPr lang="en-US" sz="2000" kern="1200" dirty="0"/>
        </a:p>
      </dsp:txBody>
      <dsp:txXfrm rot="10800000">
        <a:off x="2053846" y="1716"/>
        <a:ext cx="5430044" cy="1218766"/>
      </dsp:txXfrm>
    </dsp:sp>
    <dsp:sp modelId="{D5556B0C-939D-4893-9749-E287747A719F}">
      <dsp:nvSpPr>
        <dsp:cNvPr id="0" name=""/>
        <dsp:cNvSpPr/>
      </dsp:nvSpPr>
      <dsp:spPr>
        <a:xfrm>
          <a:off x="1139772" y="1716"/>
          <a:ext cx="1218766" cy="12187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72CF9-E30B-4DA0-8E32-A008C581CBF5}">
      <dsp:nvSpPr>
        <dsp:cNvPr id="0" name=""/>
        <dsp:cNvSpPr/>
      </dsp:nvSpPr>
      <dsp:spPr>
        <a:xfrm rot="10800000">
          <a:off x="1749155" y="1584292"/>
          <a:ext cx="5734735" cy="1218766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Konklusi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penalaran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luas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daripada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dinyatakan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premis-premisnya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10800000">
        <a:off x="2053846" y="1584292"/>
        <a:ext cx="5430044" cy="1218766"/>
      </dsp:txXfrm>
    </dsp:sp>
    <dsp:sp modelId="{1B45BAB4-C01E-4646-A3F1-B25458AE1F32}">
      <dsp:nvSpPr>
        <dsp:cNvPr id="0" name=""/>
        <dsp:cNvSpPr/>
      </dsp:nvSpPr>
      <dsp:spPr>
        <a:xfrm>
          <a:off x="1139772" y="1584292"/>
          <a:ext cx="1218766" cy="12187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66B8B-31E7-4C3F-ADF8-3CD1FB5D8E42}">
      <dsp:nvSpPr>
        <dsp:cNvPr id="0" name=""/>
        <dsp:cNvSpPr/>
      </dsp:nvSpPr>
      <dsp:spPr>
        <a:xfrm rot="10800000">
          <a:off x="1749155" y="3166869"/>
          <a:ext cx="5734735" cy="1218766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4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Meskipun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konklusi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mengikat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tetapi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manusia</a:t>
          </a:r>
          <a:r>
            <a:rPr lang="en-US" sz="2000" kern="1200" dirty="0" smtClean="0"/>
            <a:t> yang normal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menerimanya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kecuali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kalau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menolaknya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10800000">
        <a:off x="2053846" y="3166869"/>
        <a:ext cx="5430044" cy="1218766"/>
      </dsp:txXfrm>
    </dsp:sp>
    <dsp:sp modelId="{7A3C108D-C2DF-474F-AD31-70B427665509}">
      <dsp:nvSpPr>
        <dsp:cNvPr id="0" name=""/>
        <dsp:cNvSpPr/>
      </dsp:nvSpPr>
      <dsp:spPr>
        <a:xfrm>
          <a:off x="1139772" y="3166869"/>
          <a:ext cx="1218766" cy="12187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E09A-ADF0-4606-9EF5-0EBFE69FFA07}">
      <dsp:nvSpPr>
        <dsp:cNvPr id="0" name=""/>
        <dsp:cNvSpPr/>
      </dsp:nvSpPr>
      <dsp:spPr>
        <a:xfrm>
          <a:off x="4746409" y="2477210"/>
          <a:ext cx="3358119" cy="582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07"/>
              </a:lnTo>
              <a:lnTo>
                <a:pt x="3358119" y="291407"/>
              </a:lnTo>
              <a:lnTo>
                <a:pt x="3358119" y="5828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9051-5897-4E6D-9331-D04D23FA5ABA}">
      <dsp:nvSpPr>
        <dsp:cNvPr id="0" name=""/>
        <dsp:cNvSpPr/>
      </dsp:nvSpPr>
      <dsp:spPr>
        <a:xfrm>
          <a:off x="4700689" y="2477210"/>
          <a:ext cx="91440" cy="582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28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D163D-27E0-4A6C-A212-3E957559806E}">
      <dsp:nvSpPr>
        <dsp:cNvPr id="0" name=""/>
        <dsp:cNvSpPr/>
      </dsp:nvSpPr>
      <dsp:spPr>
        <a:xfrm>
          <a:off x="1388290" y="2477210"/>
          <a:ext cx="3358119" cy="582814"/>
        </a:xfrm>
        <a:custGeom>
          <a:avLst/>
          <a:gdLst/>
          <a:ahLst/>
          <a:cxnLst/>
          <a:rect l="0" t="0" r="0" b="0"/>
          <a:pathLst>
            <a:path>
              <a:moveTo>
                <a:pt x="3358119" y="0"/>
              </a:moveTo>
              <a:lnTo>
                <a:pt x="3358119" y="291407"/>
              </a:lnTo>
              <a:lnTo>
                <a:pt x="0" y="291407"/>
              </a:lnTo>
              <a:lnTo>
                <a:pt x="0" y="5828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7BF86-EFDB-4CCF-B847-6D905CC5F7EE}">
      <dsp:nvSpPr>
        <dsp:cNvPr id="0" name=""/>
        <dsp:cNvSpPr/>
      </dsp:nvSpPr>
      <dsp:spPr>
        <a:xfrm>
          <a:off x="3358756" y="1089558"/>
          <a:ext cx="2775305" cy="1387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Syarat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Generalisasi</a:t>
          </a:r>
          <a:endParaRPr lang="en-US" sz="3000" kern="1200" dirty="0"/>
        </a:p>
      </dsp:txBody>
      <dsp:txXfrm>
        <a:off x="3358756" y="1089558"/>
        <a:ext cx="2775305" cy="1387652"/>
      </dsp:txXfrm>
    </dsp:sp>
    <dsp:sp modelId="{67348A7C-A680-4AA7-A320-0CDB4EC62693}">
      <dsp:nvSpPr>
        <dsp:cNvPr id="0" name=""/>
        <dsp:cNvSpPr/>
      </dsp:nvSpPr>
      <dsp:spPr>
        <a:xfrm>
          <a:off x="637" y="3060025"/>
          <a:ext cx="2775305" cy="1387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tidak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terbatas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secara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numerik</a:t>
          </a:r>
          <a:endParaRPr lang="en-US" sz="3000" kern="1200" dirty="0"/>
        </a:p>
      </dsp:txBody>
      <dsp:txXfrm>
        <a:off x="637" y="3060025"/>
        <a:ext cx="2775305" cy="1387652"/>
      </dsp:txXfrm>
    </dsp:sp>
    <dsp:sp modelId="{021FCA24-0E50-45ED-8283-0CD29A6B49E6}">
      <dsp:nvSpPr>
        <dsp:cNvPr id="0" name=""/>
        <dsp:cNvSpPr/>
      </dsp:nvSpPr>
      <dsp:spPr>
        <a:xfrm>
          <a:off x="3358756" y="3060025"/>
          <a:ext cx="2775305" cy="1387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tidak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terbatas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secara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spasio</a:t>
          </a:r>
          <a:r>
            <a:rPr lang="en-US" sz="3000" kern="1200" dirty="0" smtClean="0"/>
            <a:t> temporal</a:t>
          </a:r>
          <a:endParaRPr lang="en-US" sz="3000" kern="1200" dirty="0"/>
        </a:p>
      </dsp:txBody>
      <dsp:txXfrm>
        <a:off x="3358756" y="3060025"/>
        <a:ext cx="2775305" cy="1387652"/>
      </dsp:txXfrm>
    </dsp:sp>
    <dsp:sp modelId="{A9BE1F23-CB30-4B21-9FE7-8DD7ECA73E23}">
      <dsp:nvSpPr>
        <dsp:cNvPr id="0" name=""/>
        <dsp:cNvSpPr/>
      </dsp:nvSpPr>
      <dsp:spPr>
        <a:xfrm>
          <a:off x="6716876" y="3060025"/>
          <a:ext cx="2775305" cy="1387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Harus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dapat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dijadikan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dasar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pengandaian</a:t>
          </a:r>
          <a:endParaRPr lang="en-US" sz="3000" kern="1200" dirty="0"/>
        </a:p>
      </dsp:txBody>
      <dsp:txXfrm>
        <a:off x="6716876" y="3060025"/>
        <a:ext cx="2775305" cy="138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4" y="1057048"/>
            <a:ext cx="7768386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3867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77683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867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Free PowerPoint </a:t>
            </a:r>
            <a:r>
              <a:rPr lang="bs-Latn-BA" dirty="0"/>
              <a:t>Templates - </a:t>
            </a:r>
            <a:r>
              <a:rPr lang="bs-Latn-BA" b="1" dirty="0"/>
              <a:t>prezentr.com</a:t>
            </a:r>
            <a:endParaRPr lang="en-US" b="1" dirty="0"/>
          </a:p>
        </p:txBody>
      </p:sp>
      <p:pic>
        <p:nvPicPr>
          <p:cNvPr id="1026" name="Picture 2" descr="Sir Karl Popper: An Interesting Philoso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2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901" y="1078123"/>
            <a:ext cx="603009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EPISTEMOLOGI FALSIFIKASI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899" y="1667129"/>
            <a:ext cx="6030099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KARL RAIMUND POPPER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901" y="2941936"/>
            <a:ext cx="603009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chemeClr val="bg1"/>
              </a:solidFill>
            </a:endParaRPr>
          </a:p>
          <a:p>
            <a:pPr algn="ctr"/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6" y="2897370"/>
            <a:ext cx="5280840" cy="3960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900" y="4860176"/>
            <a:ext cx="6030097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marL="630238"/>
            <a:r>
              <a:rPr lang="en-US" sz="22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 err="1" smtClean="0">
                <a:solidFill>
                  <a:schemeClr val="bg1"/>
                </a:solidFill>
              </a:rPr>
              <a:t>Andra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Kurniawan</a:t>
            </a:r>
            <a:r>
              <a:rPr lang="en-US" sz="2200" b="1" dirty="0" smtClean="0">
                <a:solidFill>
                  <a:schemeClr val="bg1"/>
                </a:solidFill>
              </a:rPr>
              <a:t>   (T811908001)</a:t>
            </a:r>
          </a:p>
          <a:p>
            <a:pPr marL="630238"/>
            <a:r>
              <a:rPr lang="en-US" sz="2200" b="1" dirty="0" smtClean="0">
                <a:solidFill>
                  <a:schemeClr val="bg1"/>
                </a:solidFill>
              </a:rPr>
              <a:t>2. Linda </a:t>
            </a:r>
            <a:r>
              <a:rPr lang="en-US" sz="2200" b="1" dirty="0" err="1" smtClean="0">
                <a:solidFill>
                  <a:schemeClr val="bg1"/>
                </a:solidFill>
              </a:rPr>
              <a:t>Nurmasari</a:t>
            </a:r>
            <a:r>
              <a:rPr lang="en-US" sz="2200" b="1" dirty="0" smtClean="0">
                <a:solidFill>
                  <a:schemeClr val="bg1"/>
                </a:solidFill>
              </a:rPr>
              <a:t>    (T811908020)</a:t>
            </a:r>
          </a:p>
          <a:p>
            <a:pPr algn="ctr"/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896405"/>
              </p:ext>
            </p:extLst>
          </p:nvPr>
        </p:nvGraphicFramePr>
        <p:xfrm>
          <a:off x="404943" y="691978"/>
          <a:ext cx="9492819" cy="553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0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Popper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prinsipial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menyangkalnya</a:t>
            </a:r>
            <a:r>
              <a:rPr lang="en-US" dirty="0" smtClean="0"/>
              <a:t> (</a:t>
            </a:r>
            <a:r>
              <a:rPr lang="en-US" i="1" dirty="0" smtClean="0"/>
              <a:t>refutability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definitif</a:t>
            </a:r>
            <a:r>
              <a:rPr lang="en-US" dirty="0" smtClean="0"/>
              <a:t>.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teori-teori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rela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lain yang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fakta-fakta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err="1"/>
              <a:t>Demarkasi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Rasionalisme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Popper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 </a:t>
            </a:r>
            <a:r>
              <a:rPr lang="en-US" dirty="0" err="1"/>
              <a:t>sejati</a:t>
            </a:r>
            <a:r>
              <a:rPr lang="en-US" dirty="0"/>
              <a:t> </a:t>
            </a:r>
            <a:r>
              <a:rPr lang="en-US" i="1" dirty="0"/>
              <a:t>(true science)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semu</a:t>
            </a:r>
            <a:r>
              <a:rPr lang="en-US" dirty="0"/>
              <a:t> </a:t>
            </a:r>
            <a:r>
              <a:rPr lang="en-US" i="1" dirty="0"/>
              <a:t>(pseudo science),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metafisika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Hukum-hukum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diverifikasi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metafisika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bermakna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menyelidiki</a:t>
            </a:r>
            <a:r>
              <a:rPr lang="en-US" dirty="0"/>
              <a:t>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889686"/>
            <a:ext cx="8623663" cy="5339528"/>
          </a:xfrm>
        </p:spPr>
        <p:txBody>
          <a:bodyPr>
            <a:normAutofit/>
          </a:bodyPr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pemikir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problem yang </a:t>
            </a:r>
            <a:r>
              <a:rPr lang="en-US" dirty="0" err="1"/>
              <a:t>bernilai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mengusulkan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problem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implikasi-implikasi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usulannya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/>
              <a:t>Popper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didekati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asimptotis</a:t>
            </a:r>
            <a:r>
              <a:rPr lang="en-US" dirty="0"/>
              <a:t> (</a:t>
            </a:r>
            <a:r>
              <a:rPr lang="en-US" i="1" dirty="0"/>
              <a:t>asymptotic</a:t>
            </a:r>
            <a:r>
              <a:rPr lang="en-US" dirty="0"/>
              <a:t>,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berkontak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serta-merta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rasionalisme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Popper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kehampaan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etiap</a:t>
            </a:r>
            <a:r>
              <a:rPr lang="en-US" dirty="0" smtClean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problem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problem-problem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terjawab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Konklusi</a:t>
            </a:r>
            <a:r>
              <a:rPr lang="en-US" dirty="0"/>
              <a:t>: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Popper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bersandar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.</a:t>
            </a:r>
          </a:p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filosof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mawas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Popperian</a:t>
            </a:r>
            <a:r>
              <a:rPr lang="en-US" dirty="0"/>
              <a:t>.</a:t>
            </a:r>
          </a:p>
          <a:p>
            <a:r>
              <a:rPr lang="en-US" dirty="0"/>
              <a:t>Popper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filsuf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.</a:t>
            </a:r>
          </a:p>
          <a:p>
            <a:r>
              <a:rPr lang="en-US" dirty="0"/>
              <a:t>Popper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</a:t>
            </a:r>
            <a:r>
              <a:rPr lang="en-US" dirty="0" err="1"/>
              <a:t>empirik</a:t>
            </a:r>
            <a:r>
              <a:rPr lang="en-US" dirty="0"/>
              <a:t>,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PRAWACANA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“</a:t>
            </a:r>
            <a:r>
              <a:rPr lang="en-US" sz="3000" i="1" dirty="0" smtClean="0"/>
              <a:t>The great scientist, such as Galileo, </a:t>
            </a:r>
            <a:r>
              <a:rPr lang="en-US" sz="3000" i="1" dirty="0" err="1" smtClean="0"/>
              <a:t>Kepler</a:t>
            </a:r>
            <a:r>
              <a:rPr lang="en-US" sz="3000" i="1" dirty="0" smtClean="0"/>
              <a:t>, Newton, Einstein, and Bohr, work with bold conjectures and severe attempts at refuting their own conjectures</a:t>
            </a:r>
            <a:r>
              <a:rPr lang="en-US" sz="3000" dirty="0" smtClean="0"/>
              <a:t>.”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err="1" smtClean="0"/>
              <a:t>Keterujian</a:t>
            </a:r>
            <a:r>
              <a:rPr lang="en-US" sz="3000" dirty="0" smtClean="0"/>
              <a:t> </a:t>
            </a:r>
            <a:r>
              <a:rPr lang="en-US" sz="3000" dirty="0" err="1" smtClean="0"/>
              <a:t>sebuah</a:t>
            </a:r>
            <a:r>
              <a:rPr lang="en-US" sz="3000" dirty="0" smtClean="0"/>
              <a:t> </a:t>
            </a:r>
            <a:r>
              <a:rPr lang="en-US" sz="3000" dirty="0" err="1" smtClean="0"/>
              <a:t>teori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prinsipnya</a:t>
            </a:r>
            <a:r>
              <a:rPr lang="en-US" sz="3000" dirty="0" smtClean="0"/>
              <a:t> </a:t>
            </a:r>
            <a:r>
              <a:rPr lang="en-US" sz="3000" dirty="0" err="1" smtClean="0"/>
              <a:t>mesti</a:t>
            </a:r>
            <a:r>
              <a:rPr lang="en-US" sz="3000" dirty="0" smtClean="0"/>
              <a:t> </a:t>
            </a:r>
            <a:r>
              <a:rPr lang="en-US" sz="3000" dirty="0" err="1" smtClean="0"/>
              <a:t>membuka</a:t>
            </a:r>
            <a:r>
              <a:rPr lang="en-US" sz="3000" dirty="0" smtClean="0"/>
              <a:t> </a:t>
            </a:r>
            <a:r>
              <a:rPr lang="en-US" sz="3000" dirty="0" err="1" smtClean="0"/>
              <a:t>sebuah</a:t>
            </a:r>
            <a:r>
              <a:rPr lang="en-US" sz="3000" dirty="0" smtClean="0"/>
              <a:t> </a:t>
            </a:r>
            <a:r>
              <a:rPr lang="en-US" sz="3000" dirty="0" err="1" smtClean="0"/>
              <a:t>ruang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disalahkan</a:t>
            </a:r>
            <a:r>
              <a:rPr lang="en-US" sz="3000" dirty="0" smtClean="0"/>
              <a:t> (</a:t>
            </a:r>
            <a:r>
              <a:rPr lang="en-US" sz="3000" i="1" dirty="0" smtClean="0"/>
              <a:t>be falsifiable</a:t>
            </a:r>
            <a:r>
              <a:rPr lang="en-US" sz="3000" dirty="0" smtClean="0"/>
              <a:t>).</a:t>
            </a:r>
            <a:endParaRPr lang="en-US" sz="3000" dirty="0"/>
          </a:p>
        </p:txBody>
      </p:sp>
      <p:sp>
        <p:nvSpPr>
          <p:cNvPr id="4" name="Down Arrow 3"/>
          <p:cNvSpPr/>
          <p:nvPr/>
        </p:nvSpPr>
        <p:spPr>
          <a:xfrm>
            <a:off x="4349578" y="3694670"/>
            <a:ext cx="556054" cy="654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864973"/>
            <a:ext cx="8623663" cy="53642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70C0"/>
                </a:solidFill>
              </a:rPr>
              <a:t>Pendirian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Filosofis</a:t>
            </a:r>
            <a:r>
              <a:rPr lang="en-US" sz="3200" b="1" dirty="0" smtClean="0">
                <a:solidFill>
                  <a:srgbClr val="0070C0"/>
                </a:solidFill>
              </a:rPr>
              <a:t> Popper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Whenever we propose a solution to a problem, we ought to try as hard as we can to overthrow our solution rather than to defend it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r>
              <a:rPr lang="en-US" sz="1800" dirty="0" smtClean="0"/>
              <a:t>(Popper </a:t>
            </a:r>
            <a:r>
              <a:rPr lang="en-US" sz="1800" dirty="0" err="1" smtClean="0"/>
              <a:t>dalam</a:t>
            </a:r>
            <a:r>
              <a:rPr lang="en-US" sz="1800" dirty="0" smtClean="0"/>
              <a:t> The Logic of Scientific Discovery)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When we prefer one theory to others because we conjecture that it is a better or closer approximation to the truth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r>
              <a:rPr lang="en-US" sz="1800" dirty="0"/>
              <a:t>(Popper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smtClean="0"/>
              <a:t>Realism and The Aim of Science)</a:t>
            </a:r>
            <a:endParaRPr lang="en-US" sz="18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 smtClean="0"/>
              <a:t>Metode</a:t>
            </a:r>
            <a:r>
              <a:rPr lang="en-US" sz="3400" dirty="0" smtClean="0"/>
              <a:t> </a:t>
            </a:r>
            <a:r>
              <a:rPr lang="en-US" sz="3400" dirty="0" err="1" smtClean="0"/>
              <a:t>Induksi</a:t>
            </a:r>
            <a:r>
              <a:rPr lang="en-US" sz="3400" dirty="0" smtClean="0"/>
              <a:t> </a:t>
            </a:r>
            <a:r>
              <a:rPr lang="en-US" sz="3400" dirty="0" err="1" smtClean="0"/>
              <a:t>Aristoteles</a:t>
            </a:r>
            <a:endParaRPr lang="en-US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83339"/>
              </p:ext>
            </p:extLst>
          </p:nvPr>
        </p:nvGraphicFramePr>
        <p:xfrm>
          <a:off x="404943" y="1841862"/>
          <a:ext cx="8623663" cy="438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8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154563"/>
              </p:ext>
            </p:extLst>
          </p:nvPr>
        </p:nvGraphicFramePr>
        <p:xfrm>
          <a:off x="457201" y="1569307"/>
          <a:ext cx="8089492" cy="462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1" y="605480"/>
            <a:ext cx="4806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386796"/>
                </a:solidFill>
              </a:rPr>
              <a:t>Kritik</a:t>
            </a:r>
            <a:r>
              <a:rPr lang="en-US" sz="3000" b="1" dirty="0" smtClean="0">
                <a:solidFill>
                  <a:srgbClr val="386796"/>
                </a:solidFill>
              </a:rPr>
              <a:t> </a:t>
            </a:r>
            <a:r>
              <a:rPr lang="en-US" sz="3000" b="1" dirty="0" err="1" smtClean="0">
                <a:solidFill>
                  <a:srgbClr val="386796"/>
                </a:solidFill>
              </a:rPr>
              <a:t>dari</a:t>
            </a:r>
            <a:r>
              <a:rPr lang="en-US" sz="3000" b="1" dirty="0" smtClean="0">
                <a:solidFill>
                  <a:srgbClr val="386796"/>
                </a:solidFill>
              </a:rPr>
              <a:t> Francis Bacon </a:t>
            </a:r>
            <a:endParaRPr lang="en-US" sz="3000" b="1" dirty="0">
              <a:solidFill>
                <a:srgbClr val="386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Induktif</a:t>
            </a:r>
            <a:r>
              <a:rPr lang="en-US" dirty="0" smtClean="0"/>
              <a:t> Bacon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23203"/>
              </p:ext>
            </p:extLst>
          </p:nvPr>
        </p:nvGraphicFramePr>
        <p:xfrm>
          <a:off x="404943" y="1841862"/>
          <a:ext cx="8623663" cy="438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3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864973"/>
            <a:ext cx="8623663" cy="536424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Contoh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Induksi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menurut</a:t>
            </a:r>
            <a:r>
              <a:rPr lang="en-US" dirty="0" smtClean="0">
                <a:solidFill>
                  <a:schemeClr val="accent1"/>
                </a:solidFill>
              </a:rPr>
              <a:t> Thomas Henry Huxley: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i="1" dirty="0" err="1" smtClean="0"/>
              <a:t>Apel</a:t>
            </a:r>
            <a:r>
              <a:rPr lang="en-US" sz="2200" i="1" dirty="0" smtClean="0"/>
              <a:t> 1 </a:t>
            </a:r>
            <a:r>
              <a:rPr lang="en-US" sz="2200" i="1" dirty="0" err="1" smtClean="0"/>
              <a:t>keras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hijau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adalah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masam</a:t>
            </a:r>
            <a:r>
              <a:rPr lang="en-US" sz="2200" i="1" dirty="0" smtClean="0"/>
              <a:t>.</a:t>
            </a:r>
          </a:p>
          <a:p>
            <a:pPr marL="0" indent="0">
              <a:buNone/>
            </a:pPr>
            <a:r>
              <a:rPr lang="en-US" sz="2200" i="1" dirty="0" err="1" smtClean="0"/>
              <a:t>Apel</a:t>
            </a:r>
            <a:r>
              <a:rPr lang="en-US" sz="2200" i="1" dirty="0" smtClean="0"/>
              <a:t> 2 </a:t>
            </a:r>
            <a:r>
              <a:rPr lang="en-US" sz="2200" i="1" dirty="0" err="1" smtClean="0"/>
              <a:t>keras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hijau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adalah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masam</a:t>
            </a:r>
            <a:r>
              <a:rPr lang="en-US" sz="2200" i="1" dirty="0" smtClean="0"/>
              <a:t>.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i="1" dirty="0" err="1" smtClean="0"/>
              <a:t>Semua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apel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keras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hijau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adalah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masam</a:t>
            </a:r>
            <a:r>
              <a:rPr lang="en-US" sz="2200" i="1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err="1"/>
              <a:t>Apel</a:t>
            </a:r>
            <a:r>
              <a:rPr lang="en-US" sz="2200" i="1" dirty="0"/>
              <a:t> 1 </a:t>
            </a:r>
            <a:r>
              <a:rPr lang="en-US" sz="2200" i="1" dirty="0" err="1"/>
              <a:t>keras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hijau</a:t>
            </a:r>
            <a:r>
              <a:rPr lang="en-US" sz="2200" i="1" dirty="0"/>
              <a:t> </a:t>
            </a:r>
            <a:r>
              <a:rPr lang="en-US" sz="2200" i="1" dirty="0" err="1"/>
              <a:t>adalah</a:t>
            </a:r>
            <a:r>
              <a:rPr lang="en-US" sz="2200" i="1" dirty="0"/>
              <a:t> </a:t>
            </a:r>
            <a:r>
              <a:rPr lang="en-US" sz="2200" i="1" dirty="0" err="1"/>
              <a:t>masam</a:t>
            </a:r>
            <a:r>
              <a:rPr lang="en-US" sz="2200" i="1" dirty="0"/>
              <a:t>.</a:t>
            </a:r>
          </a:p>
          <a:p>
            <a:pPr marL="0" indent="0">
              <a:buNone/>
            </a:pPr>
            <a:r>
              <a:rPr lang="en-US" sz="2200" i="1" dirty="0" err="1"/>
              <a:t>Apel</a:t>
            </a:r>
            <a:r>
              <a:rPr lang="en-US" sz="2200" i="1" dirty="0"/>
              <a:t> 2 </a:t>
            </a:r>
            <a:r>
              <a:rPr lang="en-US" sz="2200" i="1" dirty="0" err="1"/>
              <a:t>keras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hijau</a:t>
            </a:r>
            <a:r>
              <a:rPr lang="en-US" sz="2200" i="1" dirty="0"/>
              <a:t> </a:t>
            </a:r>
            <a:r>
              <a:rPr lang="en-US" sz="2200" i="1" dirty="0" err="1"/>
              <a:t>adalah</a:t>
            </a:r>
            <a:r>
              <a:rPr lang="en-US" sz="2200" i="1" dirty="0"/>
              <a:t> </a:t>
            </a:r>
            <a:r>
              <a:rPr lang="en-US" sz="2200" i="1" dirty="0" err="1"/>
              <a:t>masam</a:t>
            </a:r>
            <a:r>
              <a:rPr lang="en-US" sz="2200" i="1" dirty="0"/>
              <a:t>.</a:t>
            </a:r>
          </a:p>
          <a:p>
            <a:pPr marL="0" indent="0">
              <a:buNone/>
            </a:pPr>
            <a:r>
              <a:rPr lang="en-US" sz="2200" i="1" dirty="0" err="1" smtClean="0"/>
              <a:t>Apel</a:t>
            </a:r>
            <a:r>
              <a:rPr lang="en-US" sz="2200" i="1" dirty="0" smtClean="0"/>
              <a:t> 3 </a:t>
            </a:r>
            <a:r>
              <a:rPr lang="en-US" sz="2200" i="1" dirty="0" err="1" smtClean="0"/>
              <a:t>keras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hijau</a:t>
            </a:r>
            <a:r>
              <a:rPr lang="en-US" sz="2200" i="1" dirty="0" smtClean="0"/>
              <a:t>.</a:t>
            </a:r>
          </a:p>
          <a:p>
            <a:pPr marL="0" indent="0">
              <a:buNone/>
            </a:pPr>
            <a:r>
              <a:rPr lang="en-US" sz="2200" i="1" dirty="0" err="1" smtClean="0"/>
              <a:t>Apel</a:t>
            </a:r>
            <a:r>
              <a:rPr lang="en-US" sz="2200" i="1" dirty="0" smtClean="0"/>
              <a:t> 3 </a:t>
            </a:r>
            <a:r>
              <a:rPr lang="en-US" sz="2200" i="1" dirty="0" err="1" smtClean="0"/>
              <a:t>adalah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masam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  <p:sp>
        <p:nvSpPr>
          <p:cNvPr id="5" name="Right Brace 4"/>
          <p:cNvSpPr/>
          <p:nvPr/>
        </p:nvSpPr>
        <p:spPr>
          <a:xfrm>
            <a:off x="6067167" y="1940010"/>
            <a:ext cx="568411" cy="111210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067166" y="3698788"/>
            <a:ext cx="568411" cy="15281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9211" y="4278182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6376" y="4216627"/>
            <a:ext cx="2687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Analogi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Induktif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8733" y="2280620"/>
            <a:ext cx="2687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Generalisasi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03462"/>
              </p:ext>
            </p:extLst>
          </p:nvPr>
        </p:nvGraphicFramePr>
        <p:xfrm>
          <a:off x="404943" y="1841862"/>
          <a:ext cx="8623663" cy="438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902043"/>
            <a:ext cx="8623663" cy="53271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 err="1" smtClean="0"/>
              <a:t>Apa</a:t>
            </a:r>
            <a:r>
              <a:rPr lang="en-US" i="1" dirty="0" smtClean="0"/>
              <a:t> yang </a:t>
            </a:r>
            <a:r>
              <a:rPr lang="en-US" i="1" dirty="0" err="1" smtClean="0"/>
              <a:t>beberapa</a:t>
            </a:r>
            <a:r>
              <a:rPr lang="en-US" i="1" dirty="0" smtClean="0"/>
              <a:t> kali </a:t>
            </a:r>
            <a:r>
              <a:rPr lang="en-US" i="1" dirty="0" err="1" smtClean="0"/>
              <a:t>terjadi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kondisi</a:t>
            </a:r>
            <a:r>
              <a:rPr lang="en-US" i="1" dirty="0" smtClean="0"/>
              <a:t> </a:t>
            </a:r>
            <a:r>
              <a:rPr lang="en-US" i="1" dirty="0" err="1" smtClean="0"/>
              <a:t>tertentu</a:t>
            </a:r>
            <a:r>
              <a:rPr lang="en-US" i="1" dirty="0" smtClean="0"/>
              <a:t>,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diharapkan</a:t>
            </a:r>
            <a:r>
              <a:rPr lang="en-US" i="1" dirty="0" smtClean="0"/>
              <a:t>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selalu</a:t>
            </a:r>
            <a:r>
              <a:rPr lang="en-US" i="1" dirty="0" smtClean="0"/>
              <a:t> </a:t>
            </a:r>
            <a:r>
              <a:rPr lang="en-US" i="1" dirty="0" err="1" smtClean="0"/>
              <a:t>terjadi</a:t>
            </a:r>
            <a:r>
              <a:rPr lang="en-US" i="1" dirty="0" smtClean="0"/>
              <a:t> </a:t>
            </a:r>
            <a:r>
              <a:rPr lang="en-US" i="1" dirty="0" err="1" smtClean="0"/>
              <a:t>apabila</a:t>
            </a:r>
            <a:r>
              <a:rPr lang="en-US" i="1" dirty="0" smtClean="0"/>
              <a:t> </a:t>
            </a:r>
            <a:r>
              <a:rPr lang="en-US" i="1" dirty="0" err="1" smtClean="0"/>
              <a:t>kondisi</a:t>
            </a:r>
            <a:r>
              <a:rPr lang="en-US" i="1" dirty="0" smtClean="0"/>
              <a:t> yang </a:t>
            </a:r>
            <a:r>
              <a:rPr lang="en-US" i="1" dirty="0" err="1" smtClean="0"/>
              <a:t>sama</a:t>
            </a:r>
            <a:r>
              <a:rPr lang="en-US" i="1" dirty="0" smtClean="0"/>
              <a:t> </a:t>
            </a:r>
            <a:r>
              <a:rPr lang="en-US" i="1" dirty="0" err="1" smtClean="0"/>
              <a:t>terpenuhi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sz="1800" dirty="0" smtClean="0"/>
              <a:t>(</a:t>
            </a:r>
            <a:r>
              <a:rPr lang="en-US" sz="1800" dirty="0" err="1"/>
              <a:t>p</a:t>
            </a:r>
            <a:r>
              <a:rPr lang="en-US" sz="1800" dirty="0" err="1" smtClean="0"/>
              <a:t>rinsip</a:t>
            </a:r>
            <a:r>
              <a:rPr lang="en-US" sz="1800" dirty="0" smtClean="0"/>
              <a:t> </a:t>
            </a:r>
            <a:r>
              <a:rPr lang="en-US" sz="1800" dirty="0" err="1" smtClean="0"/>
              <a:t>penalaran</a:t>
            </a:r>
            <a:r>
              <a:rPr lang="en-US" sz="1800" dirty="0" smtClean="0"/>
              <a:t> </a:t>
            </a:r>
            <a:r>
              <a:rPr lang="en-US" sz="1800" dirty="0" err="1" smtClean="0"/>
              <a:t>generalisasi</a:t>
            </a:r>
            <a:r>
              <a:rPr lang="en-US" sz="1800" dirty="0" smtClean="0"/>
              <a:t>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Konklusi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induktif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yang </a:t>
            </a:r>
            <a:r>
              <a:rPr lang="en-US" dirty="0" err="1" smtClean="0"/>
              <a:t>pasti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i="1" dirty="0" err="1" smtClean="0"/>
              <a:t>peluang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85504" y="2767914"/>
            <a:ext cx="444843" cy="617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85505" y="4308391"/>
            <a:ext cx="444843" cy="617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sifikasi-Karl Po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D89408A-6AC8-45F0-BF88-C9B200B1F8F7}" vid="{249DB899-A381-49E3-A719-570C3C8D3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Falsifikasi-Karl Popper</Template>
  <TotalTime>374</TotalTime>
  <Words>797</Words>
  <Application>Microsoft Office PowerPoint</Application>
  <PresentationFormat>Custom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Falsifikasi-Karl Popper</vt:lpstr>
      <vt:lpstr>Presentation Title</vt:lpstr>
      <vt:lpstr>PRAWACANA</vt:lpstr>
      <vt:lpstr>PowerPoint Presentation</vt:lpstr>
      <vt:lpstr>Metode Induksi Aristoteles</vt:lpstr>
      <vt:lpstr>PowerPoint Presentation</vt:lpstr>
      <vt:lpstr>Metode Induktif Bacon</vt:lpstr>
      <vt:lpstr>PowerPoint Presentation</vt:lpstr>
      <vt:lpstr>Ciri-ciri Induksi</vt:lpstr>
      <vt:lpstr>PowerPoint Presentation</vt:lpstr>
      <vt:lpstr>PowerPoint Presentation</vt:lpstr>
      <vt:lpstr>Inti dari Pandangan Popper</vt:lpstr>
      <vt:lpstr>Problem Demarkasi dan Rasionalisme Kritis</vt:lpstr>
      <vt:lpstr>PowerPoint Presentation</vt:lpstr>
      <vt:lpstr>Pemikiran rasionalisme kritis Popper </vt:lpstr>
      <vt:lpstr>Konklusi: Antara Apresiasi dan Kritik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User</cp:lastModifiedBy>
  <cp:revision>28</cp:revision>
  <dcterms:created xsi:type="dcterms:W3CDTF">2019-09-25T19:56:30Z</dcterms:created>
  <dcterms:modified xsi:type="dcterms:W3CDTF">2019-09-27T00:24:23Z</dcterms:modified>
</cp:coreProperties>
</file>