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44" r:id="rId2"/>
    <p:sldId id="334" r:id="rId3"/>
    <p:sldId id="335" r:id="rId4"/>
    <p:sldId id="337" r:id="rId5"/>
    <p:sldId id="338" r:id="rId6"/>
    <p:sldId id="267" r:id="rId7"/>
    <p:sldId id="333" r:id="rId8"/>
  </p:sldIdLst>
  <p:sldSz cx="9144000" cy="6858000" type="screen4x3"/>
  <p:notesSz cx="6667500" cy="9904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02/03/2022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02/03/2022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87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40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17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67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98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41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31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506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980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07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1101C6B-F66C-488A-9018-AC50C502A3C9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5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75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/>
              <a:t>PENGERTIAN KURIKULUM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d-ID" dirty="0"/>
              <a:t>DEFINISI PRESKRIPTIF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22155"/>
              </p:ext>
            </p:extLst>
          </p:nvPr>
        </p:nvGraphicFramePr>
        <p:xfrm>
          <a:off x="395535" y="1268760"/>
          <a:ext cx="8352928" cy="5204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1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1902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John Dewey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Rekonstruksi pengalaman secara berkelanjutan, dari pengalaman saat ini menjadi substansi pengalaman yang dikenal dengan ilmu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1918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Franklin Bobbit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Seluruh pengalaman, baik terbimbing maupun tidak terbimbing, terkait dengan penajaman kemampuan individu (serangkaian pengalaman berlatih secara sadar ysng dipspski sekolah untuk penajaman kemampuan individu)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1927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Harold Rugg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Serangkain pengalaman atau kekayaan yang memiliki kesamaan maksimum dengan kehidupan yang bermanfaat bagi perkembangan anak dalam memenuhi tuntutan dan mengendalokan situasi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1957 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Ralph Tyler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Pengalaman belajar yang dirancang dan diarahkan sekolah untuk mencapai tujuan pendidikan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1967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Robert Gagne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Serangkaian isi / materi yang diatur sedemikian rupa agar penguasaan satu unit menjadi prasyarat pembelajaran unit berikutnya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James Popham &amp; Eva Baker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Hasil belajar (konsekuensi pembelajaran) yang direncanakan yang menjadi tanggungjawab sekolah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2007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Pennsylvania Department of Education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Seperangkat rencana pembelajaran yang dirancang untuk mancapai hasil belajar pada ilmu-ilmu dan penerapannya.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35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DEFINISI DESKRIPTIF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54610"/>
              </p:ext>
            </p:extLst>
          </p:nvPr>
        </p:nvGraphicFramePr>
        <p:xfrm>
          <a:off x="683568" y="1556792"/>
          <a:ext cx="7920880" cy="4100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1935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Hollis Caswell &amp; Doak Campbell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Pengalaman yang diperoleh anak melalui bimbingan guru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1941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Thomas Hopkins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Hasil belajar yang dipilih, diterima, dan diresapi dalam diri anak untuk dapat landasan bertindak untuk pengalaman selanjutnya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1960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W.B. Ragan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Semua pengalaman anak yang diterima pertanggungjawabannya oleh sekolah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1987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Glen Hass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Pengalaman aktual dan persepsinya yang diterima anak dalam program pendidikannya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1995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Daniel Tanner &amp; Laurel Tanner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Rekonstruksi pengetahuan dan pengalaman yang memungkinkan anak tumbuh dalam mengasah pengendalian cerdas atas pengetahuan dan pengalamannya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2006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D.F. Brown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Semua pengalaman sekolah yang diperoleh anak terkait dengan peningkatan ketrampilan strategi berfikir, pemecahan masalah, kolaborasi dengan orang lain, berkomunikasi, menulis efektif, membaca analitis, dan melakukan penelitian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29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JENIS-JENIS KURIKULUM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9208"/>
              </p:ext>
            </p:extLst>
          </p:nvPr>
        </p:nvGraphicFramePr>
        <p:xfrm>
          <a:off x="827584" y="1628800"/>
          <a:ext cx="7776864" cy="407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Recommended curriculum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Rekomendasi kebijakan (standar)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Written curriculum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Kurikulum formal, lebih komprehensif : rasional, tujuan umum, tujuan khusus, kegiatan pembelajaran. 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Supported curriculum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Kurikulum aktual terbangun dari sumber-sumber yang tersedia, seperti alokasi waktu, pendidik, buku sumber, jumlah rombel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Taught curiculum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Kurikulum aktual dari guru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Tested curriculum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Hasil belajar yang diujikan, baik tes buatan guru, atau tes standar lain 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Learned curriculum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Perubahan perilaku, nilai, dan persepsi sebagai hasil dari pengalaman sekolah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5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HIDDEN CURRICULUM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5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23020"/>
              </p:ext>
            </p:extLst>
          </p:nvPr>
        </p:nvGraphicFramePr>
        <p:xfrm>
          <a:off x="1043608" y="1628800"/>
          <a:ext cx="7200800" cy="441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7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KONSEP</a:t>
                      </a:r>
                      <a:endParaRPr lang="id-ID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Aspek di luar batas sekolah yang (ikut) membangun</a:t>
                      </a:r>
                      <a:r>
                        <a:rPr lang="id-ID" sz="3200" baseline="0" dirty="0">
                          <a:effectLst/>
                        </a:rPr>
                        <a:t> </a:t>
                      </a:r>
                      <a:r>
                        <a:rPr lang="id-ID" sz="3200" dirty="0">
                          <a:effectLst/>
                        </a:rPr>
                        <a:t>pembelajaran anak</a:t>
                      </a:r>
                      <a:endParaRPr lang="id-ID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effectLst/>
                        </a:rPr>
                        <a:t>VARIABEL</a:t>
                      </a:r>
                      <a:endParaRPr lang="id-ID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3200" dirty="0">
                          <a:effectLst/>
                        </a:rPr>
                        <a:t>Variabel organisatoris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3200" dirty="0">
                          <a:effectLst/>
                        </a:rPr>
                        <a:t>Variabel sistem sosial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3200" dirty="0">
                          <a:effectLst/>
                        </a:rPr>
                        <a:t>Variabelsosial – ekonomi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3200" dirty="0">
                          <a:effectLst/>
                        </a:rPr>
                        <a:t>Variabel budaya</a:t>
                      </a:r>
                      <a:endParaRPr lang="id-ID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29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n-US" dirty="0"/>
              <a:t>LANDASAN</a:t>
            </a:r>
            <a:r>
              <a:rPr lang="id-ID" dirty="0"/>
              <a:t> DAN KOMPONEN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786742" cy="535785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6</a:t>
            </a:fld>
            <a:endParaRPr lang="id-ID"/>
          </a:p>
        </p:txBody>
      </p:sp>
      <p:pic>
        <p:nvPicPr>
          <p:cNvPr id="4098" name="Picture 2" descr="c:\Users\User\Pictures\2009-04-30\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410" y="928670"/>
            <a:ext cx="7608242" cy="5429288"/>
          </a:xfrm>
          <a:prstGeom prst="rect">
            <a:avLst/>
          </a:prstGeom>
          <a:noFill/>
        </p:spPr>
      </p:pic>
      <p:pic>
        <p:nvPicPr>
          <p:cNvPr id="4099" name="Picture 3" descr="c:\Users\User\Pictures\2009-04-30\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14422"/>
            <a:ext cx="764386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1669</TotalTime>
  <Words>404</Words>
  <Application>Microsoft Office PowerPoint</Application>
  <PresentationFormat>On-screen Show (4:3)</PresentationFormat>
  <Paragraphs>81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Gallery</vt:lpstr>
      <vt:lpstr>PENGERTIAN KURIKULUM</vt:lpstr>
      <vt:lpstr>DEFINISI PRESKRIPTIF</vt:lpstr>
      <vt:lpstr>DEFINISI DESKRIPTIF</vt:lpstr>
      <vt:lpstr>JENIS-JENIS KURIKULUM</vt:lpstr>
      <vt:lpstr>HIDDEN CURRICULUM</vt:lpstr>
      <vt:lpstr>LANDASAN DAN KOMPONEN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149</cp:revision>
  <dcterms:created xsi:type="dcterms:W3CDTF">2009-04-28T08:16:00Z</dcterms:created>
  <dcterms:modified xsi:type="dcterms:W3CDTF">2022-03-01T22:57:48Z</dcterms:modified>
</cp:coreProperties>
</file>