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80" r:id="rId4"/>
    <p:sldId id="263" r:id="rId5"/>
    <p:sldId id="264" r:id="rId6"/>
    <p:sldId id="258" r:id="rId7"/>
    <p:sldId id="272" r:id="rId8"/>
    <p:sldId id="28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6D89-46B6-41FF-9545-09133BDCDD04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5EF32-0BA6-4D7B-A112-F1042E02318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Rampak%20Kenthong%20TITIR%20BUDOYO%20PURBALINGGA_eling-eling%20-.wm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ngguk-kulon%20progo%20.wmv" TargetMode="External"/><Relationship Id="rId2" Type="http://schemas.openxmlformats.org/officeDocument/2006/relationships/hyperlink" Target="Lengger_%20Banyumas_%20Jawa%20Tengah%20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Ebeg%20Banyumasan%20-Putra%20Giri%20Tumpeng%20Jaya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LOGAT%20BANYUMASAN%20(CILACAP)%20-%20ANTONIM%20-.wmv" TargetMode="External"/><Relationship Id="rId2" Type="http://schemas.openxmlformats.org/officeDocument/2006/relationships/hyperlink" Target="BANYUMASAN%20-%20TUKANG%20OBAT%20-%20.wm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Waroeng%20Djoglo%20Purbalingga%20-.wmv" TargetMode="External"/><Relationship Id="rId5" Type="http://schemas.openxmlformats.org/officeDocument/2006/relationships/hyperlink" Target="LUPIT%20UDUD%20DULUU%20-%20Dalang%20KI%20ENTHUS%20SUSMONO%20TEGAL-.wmv" TargetMode="External"/><Relationship Id="rId4" Type="http://schemas.openxmlformats.org/officeDocument/2006/relationships/hyperlink" Target="Tembang%20Guyon-Sopsan-%20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MATERI AJAR KEBUDAYAAN JAWA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PERTEMUAN 7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828800"/>
          <a:ext cx="73914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PROGRAM STUDI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DESAIN INTERIOR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FAKULTAS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SENI RUPA DAN</a:t>
                      </a:r>
                      <a:r>
                        <a:rPr lang="en-US" baseline="0"/>
                        <a:t> DESAIN</a:t>
                      </a:r>
                    </a:p>
                    <a:p>
                      <a:r>
                        <a:rPr lang="en-US" baseline="0"/>
                        <a:t>UNIVERSITAS SEBELAS MARET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NAMA DOSEN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Dr.</a:t>
                      </a:r>
                      <a:r>
                        <a:rPr lang="en-US" baseline="0"/>
                        <a:t> RAHMANU WIDAYAT, M.Sn.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19621221 199201 1 001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MATA KULIAH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KEBUDAYAAN</a:t>
                      </a:r>
                      <a:r>
                        <a:rPr lang="en-US" baseline="0"/>
                        <a:t> JAWA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KODE MATA KULIAH/ 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SR2110/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SEMESTER/SKS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III/2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PERTEMUAN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/>
                        <a:t>TUGAS PRESENTASI DAN DISKUSI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/>
                        <a:t>KELOMPOK 3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/>
                        <a:t>MATERI “KEBUDAYAAN BANYUMAS”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PRESENTASI KELOMPOK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FORMAT: POWERPOINT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2"/>
            <a:ext cx="4040188" cy="395128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JUDUL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PENDAHULUAN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PEMBAHASAN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KESIMPULAN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DAFTAR PUSTAKA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TATA CARA PRESENTASI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4041775" cy="3951288"/>
          </a:xfrm>
          <a:solidFill>
            <a:schemeClr val="tx2">
              <a:lumMod val="75000"/>
            </a:schemeClr>
          </a:solidFill>
          <a:ln>
            <a:noFill/>
          </a:ln>
        </p:spPr>
        <p:txBody>
          <a:bodyPr/>
          <a:lstStyle/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PEMBUKAAN (PERKENALAN)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PRESENTASI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TANYA-JAWAB/DISKUSI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PENUTUP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38" y="0"/>
            <a:ext cx="4500562" cy="1484784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700">
                <a:solidFill>
                  <a:schemeClr val="bg1"/>
                </a:solidFill>
              </a:rPr>
              <a:t>CONTOH MATERI DISKUSI: </a:t>
            </a: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 sz="2700">
                <a:solidFill>
                  <a:schemeClr val="bg1"/>
                </a:solidFill>
              </a:rPr>
              <a:t>KEBUDAYAAN</a:t>
            </a:r>
            <a:r>
              <a:rPr lang="id-ID" sz="2700">
                <a:solidFill>
                  <a:schemeClr val="bg1"/>
                </a:solidFill>
              </a:rPr>
              <a:t> BANYUMAS</a:t>
            </a: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SUMBER GAMBAR: GOOGLE IMAGE; VIDEO: YOU TUBE</a:t>
            </a:r>
            <a:endParaRPr lang="id-ID" sz="200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484784"/>
            <a:ext cx="4643438" cy="53732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>
                <a:solidFill>
                  <a:schemeClr val="bg1"/>
                </a:solidFill>
              </a:rPr>
              <a:t>BATAS ADMINISTRATIF KABUPATEN BANYUMAS: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>
                <a:solidFill>
                  <a:schemeClr val="bg1"/>
                </a:solidFill>
              </a:rPr>
              <a:t>Utara: Gunung Slamet, Kabupaten Tegal dan Kabupaten Pemalang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Selatan:</a:t>
            </a:r>
            <a:r>
              <a:rPr kumimoji="0" lang="id-ID" sz="32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Kabupaten Cilacap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baseline="0">
                <a:solidFill>
                  <a:schemeClr val="bg1"/>
                </a:solidFill>
              </a:rPr>
              <a:t>Barat:</a:t>
            </a:r>
            <a:r>
              <a:rPr lang="id-ID" sz="3200">
                <a:solidFill>
                  <a:schemeClr val="bg1"/>
                </a:solidFill>
              </a:rPr>
              <a:t> Kabupaten Cilacap dan Kabupaten Brebes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Timur:</a:t>
            </a:r>
            <a:r>
              <a:rPr kumimoji="0" lang="id-ID" sz="32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Kabupaten Purbalingga, Kabupaten Kebumen, dan Kabupaten Banjarnegara</a:t>
            </a: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3438" y="1484784"/>
            <a:ext cx="4500562" cy="5373216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id-ID">
                <a:solidFill>
                  <a:schemeClr val="bg1"/>
                </a:solidFill>
              </a:rPr>
              <a:t>Kabupaten Banyumas merupakan bagian dari wilayah budaya Banyumasan yang berkembang di bagian barat Jawa Tengah (kompleks pegunungan Dieng-Sundoro-Sumbing). </a:t>
            </a:r>
          </a:p>
          <a:p>
            <a:r>
              <a:rPr lang="id-ID">
                <a:solidFill>
                  <a:schemeClr val="bg1"/>
                </a:solidFill>
              </a:rPr>
              <a:t>Bahasa  </a:t>
            </a:r>
            <a:r>
              <a:rPr lang="id-ID" i="1">
                <a:solidFill>
                  <a:schemeClr val="bg1"/>
                </a:solidFill>
              </a:rPr>
              <a:t>Banyumasan</a:t>
            </a:r>
            <a:r>
              <a:rPr lang="id-ID">
                <a:solidFill>
                  <a:schemeClr val="bg1"/>
                </a:solidFill>
              </a:rPr>
              <a:t>: salah satu dialek bahasa Jawa  disebut “bahasa </a:t>
            </a:r>
            <a:r>
              <a:rPr lang="id-ID" i="1">
                <a:solidFill>
                  <a:schemeClr val="bg1"/>
                </a:solidFill>
              </a:rPr>
              <a:t>ngapak</a:t>
            </a:r>
            <a:r>
              <a:rPr lang="id-ID">
                <a:solidFill>
                  <a:schemeClr val="bg1"/>
                </a:solidFill>
              </a:rPr>
              <a:t>” ciri khas bunyi /k/ yang dibaca penuh pada akhir kata 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1AEC8E92-8CD3-4898-8A8E-86E13598729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643438" cy="14847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solidFill>
                  <a:schemeClr val="bg1"/>
                </a:solidFill>
              </a:rPr>
              <a:t>I. PENDAHULUAN</a:t>
            </a:r>
            <a:endParaRPr lang="id-ID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219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4518"/>
            <a:ext cx="9144000" cy="792088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id-ID">
                <a:solidFill>
                  <a:schemeClr val="bg1"/>
                </a:solidFill>
              </a:rPr>
              <a:t>KESENIAN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3071802" cy="5229200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endParaRPr lang="id-ID" dirty="0">
              <a:solidFill>
                <a:schemeClr val="bg1"/>
              </a:solidFill>
            </a:endParaRPr>
          </a:p>
          <a:p>
            <a:r>
              <a:rPr lang="id-ID" dirty="0">
                <a:solidFill>
                  <a:schemeClr val="bg1"/>
                </a:solidFill>
              </a:rPr>
              <a:t>Wayang kulit Banyumasan: </a:t>
            </a:r>
            <a:r>
              <a:rPr lang="id-ID" i="1" dirty="0">
                <a:solidFill>
                  <a:schemeClr val="bg1"/>
                </a:solidFill>
              </a:rPr>
              <a:t>gaya kidul gunung </a:t>
            </a:r>
            <a:r>
              <a:rPr lang="id-ID" dirty="0">
                <a:solidFill>
                  <a:schemeClr val="bg1"/>
                </a:solidFill>
              </a:rPr>
              <a:t>dan </a:t>
            </a:r>
            <a:r>
              <a:rPr lang="id-ID" i="1" dirty="0">
                <a:solidFill>
                  <a:schemeClr val="bg1"/>
                </a:solidFill>
              </a:rPr>
              <a:t>gaya lor gunung</a:t>
            </a:r>
          </a:p>
          <a:p>
            <a:r>
              <a:rPr lang="id-ID" i="1" dirty="0">
                <a:solidFill>
                  <a:schemeClr val="bg1"/>
                </a:solidFill>
              </a:rPr>
              <a:t>Begalan</a:t>
            </a:r>
          </a:p>
          <a:p>
            <a:r>
              <a:rPr lang="id-ID" i="1" dirty="0">
                <a:solidFill>
                  <a:schemeClr val="bg1"/>
                </a:solidFill>
              </a:rPr>
              <a:t>Wayang golek</a:t>
            </a:r>
            <a:r>
              <a:rPr lang="id-ID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71802" y="1628800"/>
            <a:ext cx="6072198" cy="522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id-ID" sz="3200" i="1" dirty="0"/>
              <a:t> Calung</a:t>
            </a:r>
            <a:r>
              <a:rPr lang="id-ID" sz="3200" dirty="0"/>
              <a:t>, adalah alat musik yang terbuat dari potongan bambu yang diletakkan melintang dan dimainkan dengan cara dipukul.</a:t>
            </a:r>
          </a:p>
          <a:p>
            <a:pPr lvl="0">
              <a:buFont typeface="Arial" pitchFamily="34" charset="0"/>
              <a:buChar char="•"/>
            </a:pPr>
            <a:r>
              <a:rPr lang="id-ID" sz="3200" i="1" dirty="0"/>
              <a:t> </a:t>
            </a:r>
            <a:r>
              <a:rPr lang="id-ID" sz="3200" i="1" dirty="0">
                <a:hlinkClick r:id="rId2" action="ppaction://hlinkfile"/>
              </a:rPr>
              <a:t>Kenthongan</a:t>
            </a:r>
            <a:r>
              <a:rPr lang="id-ID" sz="3200" dirty="0"/>
              <a:t> (sebagian menyebut </a:t>
            </a:r>
            <a:r>
              <a:rPr lang="id-ID" sz="3200" i="1" dirty="0"/>
              <a:t>tek-tek</a:t>
            </a:r>
            <a:r>
              <a:rPr lang="id-ID" sz="3200" dirty="0"/>
              <a:t>).</a:t>
            </a:r>
          </a:p>
          <a:p>
            <a:pPr lvl="0">
              <a:buFont typeface="Arial" pitchFamily="34" charset="0"/>
              <a:buChar char="•"/>
            </a:pPr>
            <a:r>
              <a:rPr lang="id-ID" sz="3200" i="1" dirty="0"/>
              <a:t>Salawatan Jawa</a:t>
            </a:r>
          </a:p>
          <a:p>
            <a:pPr lvl="0">
              <a:buFont typeface="Arial" pitchFamily="34" charset="0"/>
              <a:buChar char="•"/>
            </a:pPr>
            <a:r>
              <a:rPr lang="id-ID" sz="3200" i="1" dirty="0"/>
              <a:t>Bongkel</a:t>
            </a:r>
            <a:r>
              <a:rPr lang="id-ID" sz="3200" dirty="0"/>
              <a:t>, yakni peralatan musik tradisional sejenis angklung, namun terdiri empat bilah berlaras slendro.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8FE671A-8D32-41ED-B4E5-C7C4A117FE4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II. PEMBAHASAN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id-ID">
                <a:solidFill>
                  <a:schemeClr val="bg1"/>
                </a:solidFill>
              </a:rPr>
              <a:t>SENI TARI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id-ID" i="1">
                <a:hlinkClick r:id="rId2" action="ppaction://hlinkfile"/>
              </a:rPr>
              <a:t>Lengger</a:t>
            </a:r>
            <a:r>
              <a:rPr lang="id-ID"/>
              <a:t>, tarian diiringi musik calung yang dimainkan oleh dua orang perempuan atau lebih. Di tengah pertunjukkan hadir seorang penari laki-laki disebut </a:t>
            </a:r>
            <a:r>
              <a:rPr lang="id-ID" i="1"/>
              <a:t>badhud</a:t>
            </a:r>
            <a:r>
              <a:rPr lang="id-ID"/>
              <a:t> (badut). </a:t>
            </a:r>
          </a:p>
          <a:p>
            <a:pPr lvl="0"/>
            <a:r>
              <a:rPr lang="id-ID" i="1"/>
              <a:t>Sintren</a:t>
            </a:r>
            <a:r>
              <a:rPr lang="id-ID"/>
              <a:t>, tarian yang dimainkan oleh laki-laki. Tarian ini bagian kesenian </a:t>
            </a:r>
            <a:r>
              <a:rPr lang="id-ID" i="1"/>
              <a:t>ebeg</a:t>
            </a:r>
            <a:r>
              <a:rPr lang="id-ID"/>
              <a:t>. Di tengah pertunjukan pemain ditindih dengan lesung dan dimasukan ke dalam kurungan, di dalam kurungan itu ia berdandan sebagai wanita dan kemudian menari bersama pemain yang lain.</a:t>
            </a:r>
          </a:p>
          <a:p>
            <a:pPr lvl="0"/>
            <a:r>
              <a:rPr lang="id-ID" i="1"/>
              <a:t>Aksimuda</a:t>
            </a:r>
            <a:r>
              <a:rPr lang="id-ID"/>
              <a:t>, kesenian bernapaskan Islam berupa silat yang digabung dengan tari-tarian.</a:t>
            </a:r>
          </a:p>
          <a:p>
            <a:pPr lvl="0"/>
            <a:r>
              <a:rPr lang="id-ID" i="1">
                <a:hlinkClick r:id="rId3" action="ppaction://hlinkfile"/>
              </a:rPr>
              <a:t>Angguk</a:t>
            </a:r>
            <a:r>
              <a:rPr lang="id-ID"/>
              <a:t>, seni tari bernapaskan Islam, dimainkan oleh delapan orang, pada akhir pertunjukan pemain tidak sadarkan diri.</a:t>
            </a:r>
          </a:p>
          <a:p>
            <a:pPr lvl="0"/>
            <a:r>
              <a:rPr lang="id-ID" i="1"/>
              <a:t>Aplang</a:t>
            </a:r>
            <a:r>
              <a:rPr lang="id-ID"/>
              <a:t> atau </a:t>
            </a:r>
            <a:r>
              <a:rPr lang="id-ID" i="1"/>
              <a:t>daeng</a:t>
            </a:r>
            <a:r>
              <a:rPr lang="id-ID"/>
              <a:t>, yakni kesenian yang serupa dengan </a:t>
            </a:r>
            <a:r>
              <a:rPr lang="id-ID" i="1"/>
              <a:t>angguk</a:t>
            </a:r>
            <a:r>
              <a:rPr lang="id-ID"/>
              <a:t>, dengan pemain remaja putri.</a:t>
            </a:r>
          </a:p>
          <a:p>
            <a:pPr lvl="0"/>
            <a:r>
              <a:rPr lang="id-ID" i="1"/>
              <a:t>Buncis</a:t>
            </a:r>
            <a:r>
              <a:rPr lang="id-ID"/>
              <a:t>, peraduan antara musik angklung dan tari yang dimainkan oleh delapan orang. </a:t>
            </a:r>
          </a:p>
          <a:p>
            <a:pPr lvl="0"/>
            <a:r>
              <a:rPr lang="id-ID" i="1">
                <a:hlinkClick r:id="rId4" action="ppaction://hlinkfile"/>
              </a:rPr>
              <a:t>Ebeg</a:t>
            </a:r>
            <a:r>
              <a:rPr lang="id-ID"/>
              <a:t>, adalah kuda lumping khas Banyumas. </a:t>
            </a:r>
          </a:p>
          <a:p>
            <a:endParaRPr lang="id-ID"/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57562"/>
            <a:ext cx="4572000" cy="11430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id-ID">
                <a:solidFill>
                  <a:schemeClr val="bg1"/>
                </a:solidFill>
              </a:rPr>
              <a:t>LOGAT BAHASA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00570"/>
            <a:ext cx="4572000" cy="235743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  <a:p>
            <a:r>
              <a:rPr lang="id-ID">
                <a:solidFill>
                  <a:schemeClr val="bg1"/>
                </a:solidFill>
                <a:hlinkClick r:id="rId2" action="ppaction://hlinkfile"/>
              </a:rPr>
              <a:t>LOGAT BANYUMAS</a:t>
            </a:r>
            <a:endParaRPr lang="id-ID">
              <a:solidFill>
                <a:schemeClr val="bg1"/>
              </a:solidFill>
            </a:endParaRPr>
          </a:p>
          <a:p>
            <a:r>
              <a:rPr lang="id-ID">
                <a:solidFill>
                  <a:schemeClr val="bg1"/>
                </a:solidFill>
                <a:hlinkClick r:id="rId3" action="ppaction://hlinkfile"/>
              </a:rPr>
              <a:t>LOGAT BANYUMAS</a:t>
            </a:r>
            <a:endParaRPr lang="id-ID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0"/>
            <a:ext cx="45720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KESENIAN </a:t>
            </a:r>
            <a:endParaRPr kumimoji="0" lang="id-ID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142984"/>
            <a:ext cx="4572000" cy="5715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>
                <a:solidFill>
                  <a:schemeClr val="bg1"/>
                </a:solidFill>
                <a:hlinkClick r:id="rId4" action="ppaction://hlinkfile"/>
              </a:rPr>
              <a:t>POP TRADISIONAL</a:t>
            </a:r>
            <a:endParaRPr lang="id-ID" sz="320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file"/>
              </a:rPr>
              <a:t>WAYANG GOLEK</a:t>
            </a: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45720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BANGUNAN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143008"/>
            <a:ext cx="4572000" cy="2214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action="ppaction://hlinkfile"/>
              </a:rPr>
              <a:t>BANGUNAN</a:t>
            </a:r>
            <a:r>
              <a:rPr kumimoji="0" lang="id-ID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action="ppaction://hlinkfile"/>
              </a:rPr>
              <a:t> JOGLO UNTUK RESTORAN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6"/>
            <a:ext cx="9144000" cy="1039340"/>
          </a:xfrm>
          <a:solidFill>
            <a:schemeClr val="accent2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II. PENUTUP</a:t>
            </a:r>
            <a:endParaRPr lang="id-ID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MANFAAT :</a:t>
            </a:r>
          </a:p>
          <a:p>
            <a:r>
              <a:rPr lang="id-ID" sz="2600" dirty="0"/>
              <a:t>MENDESAIN INTERIOR GEDUNG PERTUNJUKAN TRADISIONAL</a:t>
            </a:r>
          </a:p>
          <a:p>
            <a:r>
              <a:rPr lang="id-ID" sz="2600" dirty="0"/>
              <a:t>MENDESAIN INTERIOR PUSAT KEBUDAYAAN BANYUMAS</a:t>
            </a:r>
          </a:p>
          <a:p>
            <a:r>
              <a:rPr lang="id-ID" sz="2600" dirty="0"/>
              <a:t>MENDESAIN INTERIOR MUSEUM KEBUDAYAAN BANYUMAS</a:t>
            </a:r>
          </a:p>
          <a:p>
            <a:r>
              <a:rPr lang="id-ID" sz="2600" dirty="0"/>
              <a:t>MENDESAIN INTERIOR UNTUK BERBAGAI KEPENTINGAN YANG BERCIRIKAN DAERAH BANYUMAS</a:t>
            </a:r>
          </a:p>
          <a:p>
            <a:r>
              <a:rPr lang="id-ID" sz="2600" dirty="0"/>
              <a:t>DLL.</a:t>
            </a:r>
          </a:p>
          <a:p>
            <a:endParaRPr lang="id-ID" dirty="0"/>
          </a:p>
        </p:txBody>
      </p:sp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14876" cy="92867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id-ID">
                <a:solidFill>
                  <a:schemeClr val="bg1"/>
                </a:solidFill>
              </a:rPr>
              <a:t>KEPUSTAKAAN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4714876" cy="5929330"/>
          </a:xfrm>
          <a:solidFill>
            <a:schemeClr val="tx2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>
                <a:solidFill>
                  <a:schemeClr val="bg1"/>
                </a:solidFill>
              </a:rPr>
              <a:t>BUKU: </a:t>
            </a:r>
          </a:p>
          <a:p>
            <a:r>
              <a:rPr lang="id-ID">
                <a:solidFill>
                  <a:schemeClr val="bg1"/>
                </a:solidFill>
              </a:rPr>
              <a:t>Koentjaraningrat, 1994. </a:t>
            </a:r>
            <a:r>
              <a:rPr lang="id-ID" i="1">
                <a:solidFill>
                  <a:schemeClr val="bg1"/>
                </a:solidFill>
              </a:rPr>
              <a:t>Kebudayaan Jawa</a:t>
            </a:r>
            <a:r>
              <a:rPr lang="id-ID">
                <a:solidFill>
                  <a:schemeClr val="bg1"/>
                </a:solidFill>
              </a:rPr>
              <a:t>. Jakarta: </a:t>
            </a:r>
            <a:r>
              <a:rPr lang="en-US">
                <a:solidFill>
                  <a:schemeClr val="bg1"/>
                </a:solidFill>
              </a:rPr>
              <a:t>B</a:t>
            </a:r>
            <a:r>
              <a:rPr lang="id-ID">
                <a:solidFill>
                  <a:schemeClr val="bg1"/>
                </a:solidFill>
              </a:rPr>
              <a:t>alai Pustaka.</a:t>
            </a:r>
          </a:p>
          <a:p>
            <a:pPr>
              <a:buNone/>
            </a:pPr>
            <a:r>
              <a:rPr lang="id-ID" b="1">
                <a:solidFill>
                  <a:schemeClr val="bg1"/>
                </a:solidFill>
              </a:rPr>
              <a:t>VIDEO:</a:t>
            </a:r>
          </a:p>
          <a:p>
            <a:r>
              <a:rPr lang="id-ID" i="1">
                <a:solidFill>
                  <a:schemeClr val="bg1"/>
                </a:solidFill>
              </a:rPr>
              <a:t>Youtube</a:t>
            </a:r>
            <a:r>
              <a:rPr lang="id-ID">
                <a:solidFill>
                  <a:schemeClr val="bg1"/>
                </a:solidFill>
              </a:rPr>
              <a:t>, rekaman sendiri, rekaman rekan</a:t>
            </a:r>
          </a:p>
          <a:p>
            <a:pPr>
              <a:buNone/>
            </a:pPr>
            <a:r>
              <a:rPr lang="id-ID" b="1">
                <a:solidFill>
                  <a:schemeClr val="bg1"/>
                </a:solidFill>
              </a:rPr>
              <a:t>GAMBAR:</a:t>
            </a:r>
          </a:p>
          <a:p>
            <a:r>
              <a:rPr lang="id-ID" i="1">
                <a:solidFill>
                  <a:schemeClr val="bg1"/>
                </a:solidFill>
              </a:rPr>
              <a:t>Google Image</a:t>
            </a:r>
            <a:r>
              <a:rPr lang="id-ID">
                <a:solidFill>
                  <a:schemeClr val="bg1"/>
                </a:solidFill>
              </a:rPr>
              <a:t>, </a:t>
            </a:r>
            <a:r>
              <a:rPr lang="id-ID" i="1">
                <a:solidFill>
                  <a:schemeClr val="bg1"/>
                </a:solidFill>
              </a:rPr>
              <a:t>scan</a:t>
            </a:r>
            <a:r>
              <a:rPr lang="id-ID">
                <a:solidFill>
                  <a:schemeClr val="bg1"/>
                </a:solidFill>
              </a:rPr>
              <a:t> gambar, foto pribadi, sketsa pribadi, foto rekan, foto dokumentasi mahasiswa Interior FS</a:t>
            </a:r>
            <a:r>
              <a:rPr lang="en-US">
                <a:solidFill>
                  <a:schemeClr val="bg1"/>
                </a:solidFill>
              </a:rPr>
              <a:t>RD</a:t>
            </a:r>
            <a:r>
              <a:rPr lang="id-ID">
                <a:solidFill>
                  <a:schemeClr val="bg1"/>
                </a:solidFill>
              </a:rPr>
              <a:t> UNS, foto dokumentasi Jurusan Desain Interior FS</a:t>
            </a:r>
            <a:r>
              <a:rPr lang="en-US">
                <a:solidFill>
                  <a:schemeClr val="bg1"/>
                </a:solidFill>
              </a:rPr>
              <a:t>RD</a:t>
            </a:r>
            <a:r>
              <a:rPr lang="id-ID">
                <a:solidFill>
                  <a:schemeClr val="bg1"/>
                </a:solidFill>
              </a:rPr>
              <a:t> UNS, foto dokumentasi Jurusan Seni Kriya ISI Surakarta</a:t>
            </a:r>
          </a:p>
        </p:txBody>
      </p:sp>
      <p:sp>
        <p:nvSpPr>
          <p:cNvPr id="4" name="Rectangle 3"/>
          <p:cNvSpPr/>
          <p:nvPr/>
        </p:nvSpPr>
        <p:spPr>
          <a:xfrm>
            <a:off x="4714876" y="2857496"/>
            <a:ext cx="785818" cy="30003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714876" y="1357298"/>
            <a:ext cx="1285884" cy="15001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4714876" y="0"/>
            <a:ext cx="2571768" cy="13572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429388" y="4214818"/>
            <a:ext cx="2714612" cy="26431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8643966" y="0"/>
            <a:ext cx="500034" cy="28574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500694" y="2857496"/>
            <a:ext cx="3643306" cy="135732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4714876" y="5857892"/>
            <a:ext cx="1714512" cy="1000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1" name="Picture 6" descr="D:\VIDEO\VID ARSITEKTUR 3\eye_of_an_alien_by_blueberrybl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357298"/>
            <a:ext cx="265419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286644" y="0"/>
            <a:ext cx="1357322" cy="13572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485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MATERI AJAR KEBUDAYAAN JAWA PERTEMUAN 7</vt:lpstr>
      <vt:lpstr>PRESENTASI KELOMPOK</vt:lpstr>
      <vt:lpstr>CONTOH MATERI DISKUSI:  KEBUDAYAAN BANYUMAS SUMBER GAMBAR: GOOGLE IMAGE; VIDEO: YOU TUBE</vt:lpstr>
      <vt:lpstr>KESENIAN</vt:lpstr>
      <vt:lpstr>SENI TARI</vt:lpstr>
      <vt:lpstr>LOGAT BAHASA</vt:lpstr>
      <vt:lpstr>II. PENUTUP</vt:lpstr>
      <vt:lpstr>KEPUSTAKAAN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BANYUMAS</dc:title>
  <dc:creator>Rohmanu</dc:creator>
  <cp:lastModifiedBy>user</cp:lastModifiedBy>
  <cp:revision>49</cp:revision>
  <dcterms:created xsi:type="dcterms:W3CDTF">2012-03-04T03:46:02Z</dcterms:created>
  <dcterms:modified xsi:type="dcterms:W3CDTF">2020-08-30T08:57:19Z</dcterms:modified>
</cp:coreProperties>
</file>