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8" r:id="rId3"/>
    <p:sldId id="259" r:id="rId4"/>
    <p:sldId id="258" r:id="rId5"/>
    <p:sldId id="261" r:id="rId6"/>
    <p:sldId id="260" r:id="rId7"/>
    <p:sldId id="280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BBE3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3C5FA4-3E41-4E68-A87A-53B211C7364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8F4F33E0-7916-48E2-A2F6-2BA1AD8C8754}">
      <dgm:prSet phldrT="[Text]"/>
      <dgm:spPr/>
      <dgm:t>
        <a:bodyPr/>
        <a:lstStyle/>
        <a:p>
          <a:r>
            <a:rPr lang="id-ID" dirty="0" smtClean="0"/>
            <a:t>Kegiatan Awal</a:t>
          </a:r>
          <a:endParaRPr lang="id-ID" dirty="0"/>
        </a:p>
      </dgm:t>
    </dgm:pt>
    <dgm:pt modelId="{2DB40878-41B2-4212-95FC-57531C8689E5}" type="parTrans" cxnId="{3C31C409-F4C3-41D7-AD10-0E4A3664AD96}">
      <dgm:prSet/>
      <dgm:spPr/>
      <dgm:t>
        <a:bodyPr/>
        <a:lstStyle/>
        <a:p>
          <a:endParaRPr lang="id-ID"/>
        </a:p>
      </dgm:t>
    </dgm:pt>
    <dgm:pt modelId="{21588F57-15F0-4F8F-BDF6-4DAAA6C6ECF2}" type="sibTrans" cxnId="{3C31C409-F4C3-41D7-AD10-0E4A3664AD96}">
      <dgm:prSet/>
      <dgm:spPr/>
      <dgm:t>
        <a:bodyPr/>
        <a:lstStyle/>
        <a:p>
          <a:endParaRPr lang="id-ID"/>
        </a:p>
      </dgm:t>
    </dgm:pt>
    <dgm:pt modelId="{56EF860A-0056-43FB-9448-6B278DC2A693}">
      <dgm:prSet phldrT="[Text]"/>
      <dgm:spPr/>
      <dgm:t>
        <a:bodyPr/>
        <a:lstStyle/>
        <a:p>
          <a:r>
            <a:rPr lang="id-ID" dirty="0" smtClean="0"/>
            <a:t>Kegiatan Penutup</a:t>
          </a:r>
          <a:endParaRPr lang="id-ID" dirty="0"/>
        </a:p>
      </dgm:t>
    </dgm:pt>
    <dgm:pt modelId="{396BC926-ACDD-4189-877C-8885A2B5D62D}" type="parTrans" cxnId="{FB644D22-15A6-4CE7-9844-CC9D93BCA675}">
      <dgm:prSet/>
      <dgm:spPr/>
      <dgm:t>
        <a:bodyPr/>
        <a:lstStyle/>
        <a:p>
          <a:endParaRPr lang="id-ID"/>
        </a:p>
      </dgm:t>
    </dgm:pt>
    <dgm:pt modelId="{EA40E522-A729-452E-9F40-F8FC779E5119}" type="sibTrans" cxnId="{FB644D22-15A6-4CE7-9844-CC9D93BCA675}">
      <dgm:prSet/>
      <dgm:spPr/>
      <dgm:t>
        <a:bodyPr/>
        <a:lstStyle/>
        <a:p>
          <a:endParaRPr lang="id-ID"/>
        </a:p>
      </dgm:t>
    </dgm:pt>
    <dgm:pt modelId="{2B01E90F-6287-4AD8-AD9F-121407FBD22B}">
      <dgm:prSet/>
      <dgm:spPr/>
      <dgm:t>
        <a:bodyPr/>
        <a:lstStyle/>
        <a:p>
          <a:r>
            <a:rPr lang="id-ID" dirty="0" smtClean="0"/>
            <a:t>Kegiatan Inti</a:t>
          </a:r>
          <a:endParaRPr lang="id-ID" dirty="0"/>
        </a:p>
      </dgm:t>
    </dgm:pt>
    <dgm:pt modelId="{480CE805-600F-4618-B1E1-C5D6B50BE2A5}" type="parTrans" cxnId="{20815375-4567-440A-BDB4-7F8362B2BF56}">
      <dgm:prSet/>
      <dgm:spPr/>
      <dgm:t>
        <a:bodyPr/>
        <a:lstStyle/>
        <a:p>
          <a:endParaRPr lang="id-ID"/>
        </a:p>
      </dgm:t>
    </dgm:pt>
    <dgm:pt modelId="{CBAD136D-37E8-4587-A10D-336C716572F4}" type="sibTrans" cxnId="{20815375-4567-440A-BDB4-7F8362B2BF56}">
      <dgm:prSet/>
      <dgm:spPr/>
      <dgm:t>
        <a:bodyPr/>
        <a:lstStyle/>
        <a:p>
          <a:endParaRPr lang="id-ID"/>
        </a:p>
      </dgm:t>
    </dgm:pt>
    <dgm:pt modelId="{2E5C6FC0-7373-47AF-A9E8-9B6BF8458E58}">
      <dgm:prSet/>
      <dgm:spPr/>
      <dgm:t>
        <a:bodyPr/>
        <a:lstStyle/>
        <a:p>
          <a:r>
            <a:rPr lang="id-ID" dirty="0" smtClean="0"/>
            <a:t>Langkah-langkah kegiatan pembelajaran</a:t>
          </a:r>
          <a:endParaRPr lang="id-ID" dirty="0"/>
        </a:p>
      </dgm:t>
    </dgm:pt>
    <dgm:pt modelId="{321EB743-2E26-4D6F-80AC-39BA0F390336}" type="parTrans" cxnId="{48C11AB4-D238-4486-BB8F-DFED959B5A04}">
      <dgm:prSet/>
      <dgm:spPr/>
      <dgm:t>
        <a:bodyPr/>
        <a:lstStyle/>
        <a:p>
          <a:endParaRPr lang="id-ID"/>
        </a:p>
      </dgm:t>
    </dgm:pt>
    <dgm:pt modelId="{AB515A37-A892-4FDC-88CB-516FD67682B8}" type="sibTrans" cxnId="{48C11AB4-D238-4486-BB8F-DFED959B5A04}">
      <dgm:prSet/>
      <dgm:spPr/>
      <dgm:t>
        <a:bodyPr/>
        <a:lstStyle/>
        <a:p>
          <a:endParaRPr lang="id-ID"/>
        </a:p>
      </dgm:t>
    </dgm:pt>
    <dgm:pt modelId="{519179C0-F8C4-4390-B53A-CBD50FDD2902}">
      <dgm:prSet/>
      <dgm:spPr/>
      <dgm:t>
        <a:bodyPr/>
        <a:lstStyle/>
        <a:p>
          <a:r>
            <a:rPr lang="id-ID" dirty="0" smtClean="0"/>
            <a:t>Pengembangan kegiatan pembelajaran</a:t>
          </a:r>
          <a:endParaRPr lang="id-ID" dirty="0"/>
        </a:p>
      </dgm:t>
    </dgm:pt>
    <dgm:pt modelId="{A02DBC49-CAA0-400E-BFE0-1D51E7471C2E}" type="parTrans" cxnId="{3DD33228-E79E-47DF-A4B7-FBCD97FD4E95}">
      <dgm:prSet/>
      <dgm:spPr/>
      <dgm:t>
        <a:bodyPr/>
        <a:lstStyle/>
        <a:p>
          <a:endParaRPr lang="id-ID"/>
        </a:p>
      </dgm:t>
    </dgm:pt>
    <dgm:pt modelId="{1114ECCA-5871-470B-A1BF-360361C38595}" type="sibTrans" cxnId="{3DD33228-E79E-47DF-A4B7-FBCD97FD4E95}">
      <dgm:prSet/>
      <dgm:spPr/>
      <dgm:t>
        <a:bodyPr/>
        <a:lstStyle/>
        <a:p>
          <a:endParaRPr lang="id-ID"/>
        </a:p>
      </dgm:t>
    </dgm:pt>
    <dgm:pt modelId="{B31B8D76-7A4C-4B3F-9528-B88D208F8D3C}">
      <dgm:prSet phldrT="[Text]" custT="1"/>
      <dgm:spPr/>
      <dgm:t>
        <a:bodyPr/>
        <a:lstStyle/>
        <a:p>
          <a:r>
            <a:rPr lang="id-ID" sz="2800" b="0" smtClean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b</a:t>
          </a:r>
          <a:endParaRPr lang="id-ID" sz="2800" b="0" dirty="0">
            <a:effectLst>
              <a:glow rad="139700">
                <a:schemeClr val="accent1">
                  <a:satMod val="175000"/>
                  <a:alpha val="40000"/>
                </a:schemeClr>
              </a:glow>
            </a:effectLst>
            <a:latin typeface="Times New Roman" pitchFamily="18" charset="0"/>
            <a:cs typeface="Times New Roman" pitchFamily="18" charset="0"/>
          </a:endParaRPr>
        </a:p>
      </dgm:t>
    </dgm:pt>
    <dgm:pt modelId="{EE0366D6-6386-4547-87E3-B71A8EB45278}" type="sibTrans" cxnId="{7F277282-32A6-401E-BD96-FEC941F14132}">
      <dgm:prSet/>
      <dgm:spPr/>
      <dgm:t>
        <a:bodyPr/>
        <a:lstStyle/>
        <a:p>
          <a:endParaRPr lang="id-ID"/>
        </a:p>
      </dgm:t>
    </dgm:pt>
    <dgm:pt modelId="{41998319-8421-4249-BB4F-02753521CE7C}" type="parTrans" cxnId="{7F277282-32A6-401E-BD96-FEC941F14132}">
      <dgm:prSet/>
      <dgm:spPr/>
      <dgm:t>
        <a:bodyPr/>
        <a:lstStyle/>
        <a:p>
          <a:endParaRPr lang="id-ID"/>
        </a:p>
      </dgm:t>
    </dgm:pt>
    <dgm:pt modelId="{5B89F55C-3A7A-4662-8712-2B7AE4415E13}" type="pres">
      <dgm:prSet presAssocID="{7D3C5FA4-3E41-4E68-A87A-53B211C7364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E29D0D80-7968-40B3-91FC-6459E4ACFBC5}" type="pres">
      <dgm:prSet presAssocID="{B31B8D76-7A4C-4B3F-9528-B88D208F8D3C}" presName="hierRoot1" presStyleCnt="0"/>
      <dgm:spPr/>
    </dgm:pt>
    <dgm:pt modelId="{DFE14F42-5006-427C-B639-51F9FA901104}" type="pres">
      <dgm:prSet presAssocID="{B31B8D76-7A4C-4B3F-9528-B88D208F8D3C}" presName="composite" presStyleCnt="0"/>
      <dgm:spPr/>
    </dgm:pt>
    <dgm:pt modelId="{A223CA29-5542-4F19-8E34-F932EEF3630B}" type="pres">
      <dgm:prSet presAssocID="{B31B8D76-7A4C-4B3F-9528-B88D208F8D3C}" presName="background" presStyleLbl="node0" presStyleIdx="0" presStyleCnt="3"/>
      <dgm:spPr/>
    </dgm:pt>
    <dgm:pt modelId="{22EBA41E-AFB4-48EC-9B0F-A19F627787FE}" type="pres">
      <dgm:prSet presAssocID="{B31B8D76-7A4C-4B3F-9528-B88D208F8D3C}" presName="text" presStyleLbl="fgAcc0" presStyleIdx="0" presStyleCnt="3" custLinFactNeighborX="-3094" custLinFactNeighborY="-6738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226C4C23-04F8-4ECA-A00F-087EDEAC1467}" type="pres">
      <dgm:prSet presAssocID="{B31B8D76-7A4C-4B3F-9528-B88D208F8D3C}" presName="hierChild2" presStyleCnt="0"/>
      <dgm:spPr/>
    </dgm:pt>
    <dgm:pt modelId="{55C72E55-D6AF-4536-8718-8BEA16B03497}" type="pres">
      <dgm:prSet presAssocID="{2DB40878-41B2-4212-95FC-57531C8689E5}" presName="Name10" presStyleLbl="parChTrans1D2" presStyleIdx="0" presStyleCnt="3"/>
      <dgm:spPr/>
      <dgm:t>
        <a:bodyPr/>
        <a:lstStyle/>
        <a:p>
          <a:endParaRPr lang="id-ID"/>
        </a:p>
      </dgm:t>
    </dgm:pt>
    <dgm:pt modelId="{29701432-5E3C-47CC-9A72-ED9FA14FAC0E}" type="pres">
      <dgm:prSet presAssocID="{8F4F33E0-7916-48E2-A2F6-2BA1AD8C8754}" presName="hierRoot2" presStyleCnt="0"/>
      <dgm:spPr/>
    </dgm:pt>
    <dgm:pt modelId="{9AF173D0-E2A0-43C5-833E-56F43F527404}" type="pres">
      <dgm:prSet presAssocID="{8F4F33E0-7916-48E2-A2F6-2BA1AD8C8754}" presName="composite2" presStyleCnt="0"/>
      <dgm:spPr/>
    </dgm:pt>
    <dgm:pt modelId="{E48CE61A-C137-42F0-8041-13793C6C2537}" type="pres">
      <dgm:prSet presAssocID="{8F4F33E0-7916-48E2-A2F6-2BA1AD8C8754}" presName="background2" presStyleLbl="node2" presStyleIdx="0" presStyleCnt="3"/>
      <dgm:spPr/>
    </dgm:pt>
    <dgm:pt modelId="{598D41AA-67AC-404F-997D-13F0CE8989A1}" type="pres">
      <dgm:prSet presAssocID="{8F4F33E0-7916-48E2-A2F6-2BA1AD8C8754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6C60A325-BD34-45A3-A506-5CEE00DBD35D}" type="pres">
      <dgm:prSet presAssocID="{8F4F33E0-7916-48E2-A2F6-2BA1AD8C8754}" presName="hierChild3" presStyleCnt="0"/>
      <dgm:spPr/>
    </dgm:pt>
    <dgm:pt modelId="{A2404DAE-8675-43CD-95DD-579971FF0183}" type="pres">
      <dgm:prSet presAssocID="{480CE805-600F-4618-B1E1-C5D6B50BE2A5}" presName="Name10" presStyleLbl="parChTrans1D2" presStyleIdx="1" presStyleCnt="3"/>
      <dgm:spPr/>
      <dgm:t>
        <a:bodyPr/>
        <a:lstStyle/>
        <a:p>
          <a:endParaRPr lang="id-ID"/>
        </a:p>
      </dgm:t>
    </dgm:pt>
    <dgm:pt modelId="{6E9C6F15-70C8-4A41-A88A-44ACC5BA4851}" type="pres">
      <dgm:prSet presAssocID="{2B01E90F-6287-4AD8-AD9F-121407FBD22B}" presName="hierRoot2" presStyleCnt="0"/>
      <dgm:spPr/>
    </dgm:pt>
    <dgm:pt modelId="{DDA49D86-D747-4326-BF32-5D7A6D4461C9}" type="pres">
      <dgm:prSet presAssocID="{2B01E90F-6287-4AD8-AD9F-121407FBD22B}" presName="composite2" presStyleCnt="0"/>
      <dgm:spPr/>
    </dgm:pt>
    <dgm:pt modelId="{1B66FB04-E252-4BFA-A45C-04B910D57BE5}" type="pres">
      <dgm:prSet presAssocID="{2B01E90F-6287-4AD8-AD9F-121407FBD22B}" presName="background2" presStyleLbl="node2" presStyleIdx="1" presStyleCnt="3"/>
      <dgm:spPr/>
    </dgm:pt>
    <dgm:pt modelId="{45D5FEC5-D5DF-4FAF-8123-4E595E0891A6}" type="pres">
      <dgm:prSet presAssocID="{2B01E90F-6287-4AD8-AD9F-121407FBD22B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85B206B3-AC68-4071-8D89-598DEEB42B46}" type="pres">
      <dgm:prSet presAssocID="{2B01E90F-6287-4AD8-AD9F-121407FBD22B}" presName="hierChild3" presStyleCnt="0"/>
      <dgm:spPr/>
    </dgm:pt>
    <dgm:pt modelId="{695BBC05-DF03-47B6-9696-65EC849A11EE}" type="pres">
      <dgm:prSet presAssocID="{396BC926-ACDD-4189-877C-8885A2B5D62D}" presName="Name10" presStyleLbl="parChTrans1D2" presStyleIdx="2" presStyleCnt="3"/>
      <dgm:spPr/>
      <dgm:t>
        <a:bodyPr/>
        <a:lstStyle/>
        <a:p>
          <a:endParaRPr lang="id-ID"/>
        </a:p>
      </dgm:t>
    </dgm:pt>
    <dgm:pt modelId="{52F25EBD-6E06-47F3-9AE0-82483B087C22}" type="pres">
      <dgm:prSet presAssocID="{56EF860A-0056-43FB-9448-6B278DC2A693}" presName="hierRoot2" presStyleCnt="0"/>
      <dgm:spPr/>
    </dgm:pt>
    <dgm:pt modelId="{F5CEB92C-9DDA-4738-A919-996EFA7848B1}" type="pres">
      <dgm:prSet presAssocID="{56EF860A-0056-43FB-9448-6B278DC2A693}" presName="composite2" presStyleCnt="0"/>
      <dgm:spPr/>
    </dgm:pt>
    <dgm:pt modelId="{F6F3AF5F-8F32-4AD7-AEF7-8DA58E1A38EA}" type="pres">
      <dgm:prSet presAssocID="{56EF860A-0056-43FB-9448-6B278DC2A693}" presName="background2" presStyleLbl="node2" presStyleIdx="2" presStyleCnt="3"/>
      <dgm:spPr/>
    </dgm:pt>
    <dgm:pt modelId="{B6A96D1B-08FD-4767-8695-83B860CD6618}" type="pres">
      <dgm:prSet presAssocID="{56EF860A-0056-43FB-9448-6B278DC2A693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E1CEE94C-62AC-4507-A13B-D08C00530B8A}" type="pres">
      <dgm:prSet presAssocID="{56EF860A-0056-43FB-9448-6B278DC2A693}" presName="hierChild3" presStyleCnt="0"/>
      <dgm:spPr/>
    </dgm:pt>
    <dgm:pt modelId="{7AFE24D5-D727-4B0C-9232-D072C2384221}" type="pres">
      <dgm:prSet presAssocID="{2E5C6FC0-7373-47AF-A9E8-9B6BF8458E58}" presName="hierRoot1" presStyleCnt="0"/>
      <dgm:spPr/>
    </dgm:pt>
    <dgm:pt modelId="{D3E6C90D-4CFE-421B-A42B-A2A9C4235515}" type="pres">
      <dgm:prSet presAssocID="{2E5C6FC0-7373-47AF-A9E8-9B6BF8458E58}" presName="composite" presStyleCnt="0"/>
      <dgm:spPr/>
    </dgm:pt>
    <dgm:pt modelId="{D4A8F897-2D39-47D1-BF55-2752BCD2E1E7}" type="pres">
      <dgm:prSet presAssocID="{2E5C6FC0-7373-47AF-A9E8-9B6BF8458E58}" presName="background" presStyleLbl="node0" presStyleIdx="1" presStyleCnt="3"/>
      <dgm:spPr/>
    </dgm:pt>
    <dgm:pt modelId="{88D03510-51FE-4436-98E7-04BF843E0BBF}" type="pres">
      <dgm:prSet presAssocID="{2E5C6FC0-7373-47AF-A9E8-9B6BF8458E58}" presName="text" presStyleLbl="fgAcc0" presStyleIdx="1" presStyleCnt="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ACCF6ECA-00C4-41AE-86B6-5DB55284F92A}" type="pres">
      <dgm:prSet presAssocID="{2E5C6FC0-7373-47AF-A9E8-9B6BF8458E58}" presName="hierChild2" presStyleCnt="0"/>
      <dgm:spPr/>
    </dgm:pt>
    <dgm:pt modelId="{FAF6AA28-DA8E-4576-8DB6-3DA13D0B6ABA}" type="pres">
      <dgm:prSet presAssocID="{519179C0-F8C4-4390-B53A-CBD50FDD2902}" presName="hierRoot1" presStyleCnt="0"/>
      <dgm:spPr/>
    </dgm:pt>
    <dgm:pt modelId="{D350A499-889C-45B9-B9AA-FF33CFED596C}" type="pres">
      <dgm:prSet presAssocID="{519179C0-F8C4-4390-B53A-CBD50FDD2902}" presName="composite" presStyleCnt="0"/>
      <dgm:spPr/>
    </dgm:pt>
    <dgm:pt modelId="{653A0E77-8547-4C26-B78D-193BB99D1506}" type="pres">
      <dgm:prSet presAssocID="{519179C0-F8C4-4390-B53A-CBD50FDD2902}" presName="background" presStyleLbl="node0" presStyleIdx="2" presStyleCnt="3"/>
      <dgm:spPr/>
    </dgm:pt>
    <dgm:pt modelId="{9CE859BF-4FD9-4CFA-A270-891424CF37E6}" type="pres">
      <dgm:prSet presAssocID="{519179C0-F8C4-4390-B53A-CBD50FDD2902}" presName="text" presStyleLbl="fgAcc0" presStyleIdx="2" presStyleCnt="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D92BCA84-EA07-4969-B017-C2BA7062E73B}" type="pres">
      <dgm:prSet presAssocID="{519179C0-F8C4-4390-B53A-CBD50FDD2902}" presName="hierChild2" presStyleCnt="0"/>
      <dgm:spPr/>
    </dgm:pt>
  </dgm:ptLst>
  <dgm:cxnLst>
    <dgm:cxn modelId="{48C11AB4-D238-4486-BB8F-DFED959B5A04}" srcId="{7D3C5FA4-3E41-4E68-A87A-53B211C73643}" destId="{2E5C6FC0-7373-47AF-A9E8-9B6BF8458E58}" srcOrd="1" destOrd="0" parTransId="{321EB743-2E26-4D6F-80AC-39BA0F390336}" sibTransId="{AB515A37-A892-4FDC-88CB-516FD67682B8}"/>
    <dgm:cxn modelId="{BB0214EA-EC53-43F5-B962-A4B20D873A21}" type="presOf" srcId="{480CE805-600F-4618-B1E1-C5D6B50BE2A5}" destId="{A2404DAE-8675-43CD-95DD-579971FF0183}" srcOrd="0" destOrd="0" presId="urn:microsoft.com/office/officeart/2005/8/layout/hierarchy1"/>
    <dgm:cxn modelId="{978A631F-1DC1-451B-947E-4EC472E36C87}" type="presOf" srcId="{2DB40878-41B2-4212-95FC-57531C8689E5}" destId="{55C72E55-D6AF-4536-8718-8BEA16B03497}" srcOrd="0" destOrd="0" presId="urn:microsoft.com/office/officeart/2005/8/layout/hierarchy1"/>
    <dgm:cxn modelId="{3DD33228-E79E-47DF-A4B7-FBCD97FD4E95}" srcId="{7D3C5FA4-3E41-4E68-A87A-53B211C73643}" destId="{519179C0-F8C4-4390-B53A-CBD50FDD2902}" srcOrd="2" destOrd="0" parTransId="{A02DBC49-CAA0-400E-BFE0-1D51E7471C2E}" sibTransId="{1114ECCA-5871-470B-A1BF-360361C38595}"/>
    <dgm:cxn modelId="{B9E0D47B-A617-4654-8B18-FDD1B404EE1C}" type="presOf" srcId="{519179C0-F8C4-4390-B53A-CBD50FDD2902}" destId="{9CE859BF-4FD9-4CFA-A270-891424CF37E6}" srcOrd="0" destOrd="0" presId="urn:microsoft.com/office/officeart/2005/8/layout/hierarchy1"/>
    <dgm:cxn modelId="{3C31C409-F4C3-41D7-AD10-0E4A3664AD96}" srcId="{B31B8D76-7A4C-4B3F-9528-B88D208F8D3C}" destId="{8F4F33E0-7916-48E2-A2F6-2BA1AD8C8754}" srcOrd="0" destOrd="0" parTransId="{2DB40878-41B2-4212-95FC-57531C8689E5}" sibTransId="{21588F57-15F0-4F8F-BDF6-4DAAA6C6ECF2}"/>
    <dgm:cxn modelId="{966399C8-DAD2-464C-9E7D-C15CB7902944}" type="presOf" srcId="{56EF860A-0056-43FB-9448-6B278DC2A693}" destId="{B6A96D1B-08FD-4767-8695-83B860CD6618}" srcOrd="0" destOrd="0" presId="urn:microsoft.com/office/officeart/2005/8/layout/hierarchy1"/>
    <dgm:cxn modelId="{0C81083C-867D-43EB-9C30-FBAB8554EDBD}" type="presOf" srcId="{396BC926-ACDD-4189-877C-8885A2B5D62D}" destId="{695BBC05-DF03-47B6-9696-65EC849A11EE}" srcOrd="0" destOrd="0" presId="urn:microsoft.com/office/officeart/2005/8/layout/hierarchy1"/>
    <dgm:cxn modelId="{DDCC7F88-0EFB-4087-A897-C4435184339E}" type="presOf" srcId="{2E5C6FC0-7373-47AF-A9E8-9B6BF8458E58}" destId="{88D03510-51FE-4436-98E7-04BF843E0BBF}" srcOrd="0" destOrd="0" presId="urn:microsoft.com/office/officeart/2005/8/layout/hierarchy1"/>
    <dgm:cxn modelId="{2232BAC4-2385-40B4-91B3-114637287FD1}" type="presOf" srcId="{B31B8D76-7A4C-4B3F-9528-B88D208F8D3C}" destId="{22EBA41E-AFB4-48EC-9B0F-A19F627787FE}" srcOrd="0" destOrd="0" presId="urn:microsoft.com/office/officeart/2005/8/layout/hierarchy1"/>
    <dgm:cxn modelId="{FB644D22-15A6-4CE7-9844-CC9D93BCA675}" srcId="{B31B8D76-7A4C-4B3F-9528-B88D208F8D3C}" destId="{56EF860A-0056-43FB-9448-6B278DC2A693}" srcOrd="2" destOrd="0" parTransId="{396BC926-ACDD-4189-877C-8885A2B5D62D}" sibTransId="{EA40E522-A729-452E-9F40-F8FC779E5119}"/>
    <dgm:cxn modelId="{7F277282-32A6-401E-BD96-FEC941F14132}" srcId="{7D3C5FA4-3E41-4E68-A87A-53B211C73643}" destId="{B31B8D76-7A4C-4B3F-9528-B88D208F8D3C}" srcOrd="0" destOrd="0" parTransId="{41998319-8421-4249-BB4F-02753521CE7C}" sibTransId="{EE0366D6-6386-4547-87E3-B71A8EB45278}"/>
    <dgm:cxn modelId="{20815375-4567-440A-BDB4-7F8362B2BF56}" srcId="{B31B8D76-7A4C-4B3F-9528-B88D208F8D3C}" destId="{2B01E90F-6287-4AD8-AD9F-121407FBD22B}" srcOrd="1" destOrd="0" parTransId="{480CE805-600F-4618-B1E1-C5D6B50BE2A5}" sibTransId="{CBAD136D-37E8-4587-A10D-336C716572F4}"/>
    <dgm:cxn modelId="{FD0F2B14-7A7E-48E8-BF9F-82FE28C9B587}" type="presOf" srcId="{7D3C5FA4-3E41-4E68-A87A-53B211C73643}" destId="{5B89F55C-3A7A-4662-8712-2B7AE4415E13}" srcOrd="0" destOrd="0" presId="urn:microsoft.com/office/officeart/2005/8/layout/hierarchy1"/>
    <dgm:cxn modelId="{0AEBB24C-2C44-40BA-90F8-BDDC3F0E5E15}" type="presOf" srcId="{2B01E90F-6287-4AD8-AD9F-121407FBD22B}" destId="{45D5FEC5-D5DF-4FAF-8123-4E595E0891A6}" srcOrd="0" destOrd="0" presId="urn:microsoft.com/office/officeart/2005/8/layout/hierarchy1"/>
    <dgm:cxn modelId="{049097F4-3D05-480C-B199-480687371DCC}" type="presOf" srcId="{8F4F33E0-7916-48E2-A2F6-2BA1AD8C8754}" destId="{598D41AA-67AC-404F-997D-13F0CE8989A1}" srcOrd="0" destOrd="0" presId="urn:microsoft.com/office/officeart/2005/8/layout/hierarchy1"/>
    <dgm:cxn modelId="{EE995FC4-E3A8-40BF-A4F2-F1458C7BC380}" type="presParOf" srcId="{5B89F55C-3A7A-4662-8712-2B7AE4415E13}" destId="{E29D0D80-7968-40B3-91FC-6459E4ACFBC5}" srcOrd="0" destOrd="0" presId="urn:microsoft.com/office/officeart/2005/8/layout/hierarchy1"/>
    <dgm:cxn modelId="{01BF2EC6-0855-4365-B916-D412DFC9A08C}" type="presParOf" srcId="{E29D0D80-7968-40B3-91FC-6459E4ACFBC5}" destId="{DFE14F42-5006-427C-B639-51F9FA901104}" srcOrd="0" destOrd="0" presId="urn:microsoft.com/office/officeart/2005/8/layout/hierarchy1"/>
    <dgm:cxn modelId="{859A890E-4E80-43E0-848F-09801BBBE2AE}" type="presParOf" srcId="{DFE14F42-5006-427C-B639-51F9FA901104}" destId="{A223CA29-5542-4F19-8E34-F932EEF3630B}" srcOrd="0" destOrd="0" presId="urn:microsoft.com/office/officeart/2005/8/layout/hierarchy1"/>
    <dgm:cxn modelId="{24905FB5-D6B0-48A5-A7B0-39F71E3B38D3}" type="presParOf" srcId="{DFE14F42-5006-427C-B639-51F9FA901104}" destId="{22EBA41E-AFB4-48EC-9B0F-A19F627787FE}" srcOrd="1" destOrd="0" presId="urn:microsoft.com/office/officeart/2005/8/layout/hierarchy1"/>
    <dgm:cxn modelId="{2B1DC34C-F47A-484B-A9B2-8B8EACFA093B}" type="presParOf" srcId="{E29D0D80-7968-40B3-91FC-6459E4ACFBC5}" destId="{226C4C23-04F8-4ECA-A00F-087EDEAC1467}" srcOrd="1" destOrd="0" presId="urn:microsoft.com/office/officeart/2005/8/layout/hierarchy1"/>
    <dgm:cxn modelId="{D25F3FF7-0DAF-485A-BBE3-A5F9FDD058E5}" type="presParOf" srcId="{226C4C23-04F8-4ECA-A00F-087EDEAC1467}" destId="{55C72E55-D6AF-4536-8718-8BEA16B03497}" srcOrd="0" destOrd="0" presId="urn:microsoft.com/office/officeart/2005/8/layout/hierarchy1"/>
    <dgm:cxn modelId="{E69AE706-25EF-44A9-B711-1C9385FEFAE3}" type="presParOf" srcId="{226C4C23-04F8-4ECA-A00F-087EDEAC1467}" destId="{29701432-5E3C-47CC-9A72-ED9FA14FAC0E}" srcOrd="1" destOrd="0" presId="urn:microsoft.com/office/officeart/2005/8/layout/hierarchy1"/>
    <dgm:cxn modelId="{E0E4FF4D-1510-4621-9B6D-DCA85918302E}" type="presParOf" srcId="{29701432-5E3C-47CC-9A72-ED9FA14FAC0E}" destId="{9AF173D0-E2A0-43C5-833E-56F43F527404}" srcOrd="0" destOrd="0" presId="urn:microsoft.com/office/officeart/2005/8/layout/hierarchy1"/>
    <dgm:cxn modelId="{2A00C913-A70C-4FAD-8838-67CF26ED3756}" type="presParOf" srcId="{9AF173D0-E2A0-43C5-833E-56F43F527404}" destId="{E48CE61A-C137-42F0-8041-13793C6C2537}" srcOrd="0" destOrd="0" presId="urn:microsoft.com/office/officeart/2005/8/layout/hierarchy1"/>
    <dgm:cxn modelId="{CFD4D3E3-A106-4C85-B03D-DA858A845D29}" type="presParOf" srcId="{9AF173D0-E2A0-43C5-833E-56F43F527404}" destId="{598D41AA-67AC-404F-997D-13F0CE8989A1}" srcOrd="1" destOrd="0" presId="urn:microsoft.com/office/officeart/2005/8/layout/hierarchy1"/>
    <dgm:cxn modelId="{D0C9A0F2-6C20-4654-805F-1BC52E7792DB}" type="presParOf" srcId="{29701432-5E3C-47CC-9A72-ED9FA14FAC0E}" destId="{6C60A325-BD34-45A3-A506-5CEE00DBD35D}" srcOrd="1" destOrd="0" presId="urn:microsoft.com/office/officeart/2005/8/layout/hierarchy1"/>
    <dgm:cxn modelId="{846C464D-3576-4D3F-AE0E-0D54782D21AC}" type="presParOf" srcId="{226C4C23-04F8-4ECA-A00F-087EDEAC1467}" destId="{A2404DAE-8675-43CD-95DD-579971FF0183}" srcOrd="2" destOrd="0" presId="urn:microsoft.com/office/officeart/2005/8/layout/hierarchy1"/>
    <dgm:cxn modelId="{82BD86B3-839D-4E26-948D-07B2B44B9C29}" type="presParOf" srcId="{226C4C23-04F8-4ECA-A00F-087EDEAC1467}" destId="{6E9C6F15-70C8-4A41-A88A-44ACC5BA4851}" srcOrd="3" destOrd="0" presId="urn:microsoft.com/office/officeart/2005/8/layout/hierarchy1"/>
    <dgm:cxn modelId="{BE31BE0B-79F5-4DFB-8EB9-A31BF8F5AEC7}" type="presParOf" srcId="{6E9C6F15-70C8-4A41-A88A-44ACC5BA4851}" destId="{DDA49D86-D747-4326-BF32-5D7A6D4461C9}" srcOrd="0" destOrd="0" presId="urn:microsoft.com/office/officeart/2005/8/layout/hierarchy1"/>
    <dgm:cxn modelId="{F98CBAF4-9F98-4AA1-9BF3-E9BC0F527C11}" type="presParOf" srcId="{DDA49D86-D747-4326-BF32-5D7A6D4461C9}" destId="{1B66FB04-E252-4BFA-A45C-04B910D57BE5}" srcOrd="0" destOrd="0" presId="urn:microsoft.com/office/officeart/2005/8/layout/hierarchy1"/>
    <dgm:cxn modelId="{759AE90C-A1DB-43D3-9E5E-9F861E2B9846}" type="presParOf" srcId="{DDA49D86-D747-4326-BF32-5D7A6D4461C9}" destId="{45D5FEC5-D5DF-4FAF-8123-4E595E0891A6}" srcOrd="1" destOrd="0" presId="urn:microsoft.com/office/officeart/2005/8/layout/hierarchy1"/>
    <dgm:cxn modelId="{581473E9-6F4B-432F-8CA7-7FBA45F20563}" type="presParOf" srcId="{6E9C6F15-70C8-4A41-A88A-44ACC5BA4851}" destId="{85B206B3-AC68-4071-8D89-598DEEB42B46}" srcOrd="1" destOrd="0" presId="urn:microsoft.com/office/officeart/2005/8/layout/hierarchy1"/>
    <dgm:cxn modelId="{1EAE9312-A7C2-4113-9506-444281BE5ACE}" type="presParOf" srcId="{226C4C23-04F8-4ECA-A00F-087EDEAC1467}" destId="{695BBC05-DF03-47B6-9696-65EC849A11EE}" srcOrd="4" destOrd="0" presId="urn:microsoft.com/office/officeart/2005/8/layout/hierarchy1"/>
    <dgm:cxn modelId="{F6ED84AB-3039-4031-9A59-BB3B10BF49ED}" type="presParOf" srcId="{226C4C23-04F8-4ECA-A00F-087EDEAC1467}" destId="{52F25EBD-6E06-47F3-9AE0-82483B087C22}" srcOrd="5" destOrd="0" presId="urn:microsoft.com/office/officeart/2005/8/layout/hierarchy1"/>
    <dgm:cxn modelId="{FC7487A0-A2AA-4254-9FA4-62C1C8CA27FA}" type="presParOf" srcId="{52F25EBD-6E06-47F3-9AE0-82483B087C22}" destId="{F5CEB92C-9DDA-4738-A919-996EFA7848B1}" srcOrd="0" destOrd="0" presId="urn:microsoft.com/office/officeart/2005/8/layout/hierarchy1"/>
    <dgm:cxn modelId="{74E169DD-5643-497A-BB09-C601A68C3C8A}" type="presParOf" srcId="{F5CEB92C-9DDA-4738-A919-996EFA7848B1}" destId="{F6F3AF5F-8F32-4AD7-AEF7-8DA58E1A38EA}" srcOrd="0" destOrd="0" presId="urn:microsoft.com/office/officeart/2005/8/layout/hierarchy1"/>
    <dgm:cxn modelId="{156474A2-E655-4D0F-9D86-5476EBD13C82}" type="presParOf" srcId="{F5CEB92C-9DDA-4738-A919-996EFA7848B1}" destId="{B6A96D1B-08FD-4767-8695-83B860CD6618}" srcOrd="1" destOrd="0" presId="urn:microsoft.com/office/officeart/2005/8/layout/hierarchy1"/>
    <dgm:cxn modelId="{13CAA4CF-AB6E-45BF-A6EE-7E61067A0B1C}" type="presParOf" srcId="{52F25EBD-6E06-47F3-9AE0-82483B087C22}" destId="{E1CEE94C-62AC-4507-A13B-D08C00530B8A}" srcOrd="1" destOrd="0" presId="urn:microsoft.com/office/officeart/2005/8/layout/hierarchy1"/>
    <dgm:cxn modelId="{FB05413B-4768-42E4-A21F-D8EABF5CD2C5}" type="presParOf" srcId="{5B89F55C-3A7A-4662-8712-2B7AE4415E13}" destId="{7AFE24D5-D727-4B0C-9232-D072C2384221}" srcOrd="1" destOrd="0" presId="urn:microsoft.com/office/officeart/2005/8/layout/hierarchy1"/>
    <dgm:cxn modelId="{E1D36020-D13C-4650-AA0A-610D7F273635}" type="presParOf" srcId="{7AFE24D5-D727-4B0C-9232-D072C2384221}" destId="{D3E6C90D-4CFE-421B-A42B-A2A9C4235515}" srcOrd="0" destOrd="0" presId="urn:microsoft.com/office/officeart/2005/8/layout/hierarchy1"/>
    <dgm:cxn modelId="{242F0282-75E6-4919-ADA8-B190C92F40A4}" type="presParOf" srcId="{D3E6C90D-4CFE-421B-A42B-A2A9C4235515}" destId="{D4A8F897-2D39-47D1-BF55-2752BCD2E1E7}" srcOrd="0" destOrd="0" presId="urn:microsoft.com/office/officeart/2005/8/layout/hierarchy1"/>
    <dgm:cxn modelId="{DFFF41AD-2422-41FC-B3F7-8D1DE23EE054}" type="presParOf" srcId="{D3E6C90D-4CFE-421B-A42B-A2A9C4235515}" destId="{88D03510-51FE-4436-98E7-04BF843E0BBF}" srcOrd="1" destOrd="0" presId="urn:microsoft.com/office/officeart/2005/8/layout/hierarchy1"/>
    <dgm:cxn modelId="{519E4474-AA0B-4952-BB2A-939F13256BFB}" type="presParOf" srcId="{7AFE24D5-D727-4B0C-9232-D072C2384221}" destId="{ACCF6ECA-00C4-41AE-86B6-5DB55284F92A}" srcOrd="1" destOrd="0" presId="urn:microsoft.com/office/officeart/2005/8/layout/hierarchy1"/>
    <dgm:cxn modelId="{EBE580A7-0AFC-49A5-9CFD-F87B47A5B868}" type="presParOf" srcId="{5B89F55C-3A7A-4662-8712-2B7AE4415E13}" destId="{FAF6AA28-DA8E-4576-8DB6-3DA13D0B6ABA}" srcOrd="2" destOrd="0" presId="urn:microsoft.com/office/officeart/2005/8/layout/hierarchy1"/>
    <dgm:cxn modelId="{88048E9E-9EC8-47A8-BBD9-409233493664}" type="presParOf" srcId="{FAF6AA28-DA8E-4576-8DB6-3DA13D0B6ABA}" destId="{D350A499-889C-45B9-B9AA-FF33CFED596C}" srcOrd="0" destOrd="0" presId="urn:microsoft.com/office/officeart/2005/8/layout/hierarchy1"/>
    <dgm:cxn modelId="{17EEB6FC-AC19-4B42-89F7-88EA5EC902BC}" type="presParOf" srcId="{D350A499-889C-45B9-B9AA-FF33CFED596C}" destId="{653A0E77-8547-4C26-B78D-193BB99D1506}" srcOrd="0" destOrd="0" presId="urn:microsoft.com/office/officeart/2005/8/layout/hierarchy1"/>
    <dgm:cxn modelId="{41ECEB49-A78F-4EA1-96D3-B52CC7FD6624}" type="presParOf" srcId="{D350A499-889C-45B9-B9AA-FF33CFED596C}" destId="{9CE859BF-4FD9-4CFA-A270-891424CF37E6}" srcOrd="1" destOrd="0" presId="urn:microsoft.com/office/officeart/2005/8/layout/hierarchy1"/>
    <dgm:cxn modelId="{C8E7CD8A-5625-4741-8045-F649A6DA0BE2}" type="presParOf" srcId="{FAF6AA28-DA8E-4576-8DB6-3DA13D0B6ABA}" destId="{D92BCA84-EA07-4969-B017-C2BA7062E73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215295-51F7-4923-B409-AAA48F5701AF}" type="doc">
      <dgm:prSet loTypeId="urn:microsoft.com/office/officeart/2005/8/layout/hierarchy2" loCatId="hierarchy" qsTypeId="urn:microsoft.com/office/officeart/2005/8/quickstyle/3d1" qsCatId="3D" csTypeId="urn:microsoft.com/office/officeart/2005/8/colors/accent5_5" csCatId="accent5" phldr="1"/>
      <dgm:spPr/>
      <dgm:t>
        <a:bodyPr/>
        <a:lstStyle/>
        <a:p>
          <a:endParaRPr lang="id-ID"/>
        </a:p>
      </dgm:t>
    </dgm:pt>
    <dgm:pt modelId="{39E62FD1-61EC-4677-A5F3-68A6C57C3FB0}">
      <dgm:prSet phldrT="[Text]" custT="1"/>
      <dgm:spPr/>
      <dgm:t>
        <a:bodyPr/>
        <a:lstStyle/>
        <a:p>
          <a:r>
            <a:rPr lang="id-ID" sz="2200" b="1" dirty="0" smtClean="0">
              <a:solidFill>
                <a:schemeClr val="tx1"/>
              </a:solidFill>
            </a:rPr>
            <a:t>Kegiatan awal</a:t>
          </a:r>
          <a:endParaRPr lang="id-ID" sz="2200" b="1" dirty="0">
            <a:solidFill>
              <a:schemeClr val="tx1"/>
            </a:solidFill>
          </a:endParaRPr>
        </a:p>
      </dgm:t>
    </dgm:pt>
    <dgm:pt modelId="{73E0753F-54FB-4535-BD44-F32425578917}" type="parTrans" cxnId="{88725083-E6DA-45C2-B710-62AC4D0AF3AD}">
      <dgm:prSet/>
      <dgm:spPr/>
      <dgm:t>
        <a:bodyPr/>
        <a:lstStyle/>
        <a:p>
          <a:endParaRPr lang="id-ID"/>
        </a:p>
      </dgm:t>
    </dgm:pt>
    <dgm:pt modelId="{21339521-A84A-43BA-BC8C-4788118E0E36}" type="sibTrans" cxnId="{88725083-E6DA-45C2-B710-62AC4D0AF3AD}">
      <dgm:prSet/>
      <dgm:spPr/>
      <dgm:t>
        <a:bodyPr/>
        <a:lstStyle/>
        <a:p>
          <a:endParaRPr lang="id-ID"/>
        </a:p>
      </dgm:t>
    </dgm:pt>
    <dgm:pt modelId="{E1CFCD39-29A3-40B5-899E-2C4F7752730C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Menyiapkan peserta didik secara psikis dan fisik untuk mengikuti proses pembelajaran</a:t>
          </a:r>
          <a:r>
            <a:rPr lang="id-ID" dirty="0" smtClean="0"/>
            <a:t>.</a:t>
          </a:r>
          <a:endParaRPr lang="id-ID" dirty="0"/>
        </a:p>
      </dgm:t>
    </dgm:pt>
    <dgm:pt modelId="{A6307F6C-90AC-459B-ADA1-3EABDBFFEF5E}" type="parTrans" cxnId="{415383BD-F988-4A67-9D31-79B1B2B306A8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BCA572A8-4852-4891-AE27-5916696EBE8F}" type="sibTrans" cxnId="{415383BD-F988-4A67-9D31-79B1B2B306A8}">
      <dgm:prSet/>
      <dgm:spPr/>
      <dgm:t>
        <a:bodyPr/>
        <a:lstStyle/>
        <a:p>
          <a:endParaRPr lang="id-ID"/>
        </a:p>
      </dgm:t>
    </dgm:pt>
    <dgm:pt modelId="{D7E594C0-22F3-4E32-825C-DD8BD5FEFAB1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Memaparkan kegiatan yang akan dilakukan peserta didik.</a:t>
          </a:r>
          <a:endParaRPr lang="id-ID" dirty="0">
            <a:solidFill>
              <a:schemeClr val="tx1"/>
            </a:solidFill>
          </a:endParaRPr>
        </a:p>
      </dgm:t>
    </dgm:pt>
    <dgm:pt modelId="{DBE8CF08-0191-4D6A-8190-9EC7BD4B9602}" type="parTrans" cxnId="{E7D67630-0AB3-47B9-84D9-E10CB98FA17B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C07BD7FE-BB9B-462C-8DA4-ECCD1580D131}" type="sibTrans" cxnId="{E7D67630-0AB3-47B9-84D9-E10CB98FA17B}">
      <dgm:prSet/>
      <dgm:spPr/>
      <dgm:t>
        <a:bodyPr/>
        <a:lstStyle/>
        <a:p>
          <a:endParaRPr lang="id-ID"/>
        </a:p>
      </dgm:t>
    </dgm:pt>
    <dgm:pt modelId="{6AA280EE-CE47-4AFC-A0B0-AF6FDA38C168}">
      <dgm:prSet/>
      <dgm:spPr/>
      <dgm:t>
        <a:bodyPr/>
        <a:lstStyle/>
        <a:p>
          <a:r>
            <a:rPr lang="id-ID" smtClean="0">
              <a:solidFill>
                <a:schemeClr val="tx1"/>
              </a:solidFill>
            </a:rPr>
            <a:t>Apersepsi sesuai dengan materi yang akan dipelajari.</a:t>
          </a:r>
          <a:endParaRPr lang="id-ID">
            <a:solidFill>
              <a:schemeClr val="tx1"/>
            </a:solidFill>
          </a:endParaRPr>
        </a:p>
      </dgm:t>
    </dgm:pt>
    <dgm:pt modelId="{64B1B7CF-BB57-44F7-AB26-199B2EF4C88D}" type="parTrans" cxnId="{6E42CE09-EDEC-4505-96DE-006F03DA684F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3636F5DA-B021-4724-81A4-7D1063812D44}" type="sibTrans" cxnId="{6E42CE09-EDEC-4505-96DE-006F03DA684F}">
      <dgm:prSet/>
      <dgm:spPr/>
      <dgm:t>
        <a:bodyPr/>
        <a:lstStyle/>
        <a:p>
          <a:endParaRPr lang="id-ID"/>
        </a:p>
      </dgm:t>
    </dgm:pt>
    <dgm:pt modelId="{2F6773BB-DF36-45F5-A3BD-4B244F70499E}">
      <dgm:prSet/>
      <dgm:spPr/>
      <dgm:t>
        <a:bodyPr/>
        <a:lstStyle/>
        <a:p>
          <a:r>
            <a:rPr lang="id-ID" smtClean="0">
              <a:solidFill>
                <a:schemeClr val="tx1"/>
              </a:solidFill>
            </a:rPr>
            <a:t>Menyampaikan tujuan pembelajaran</a:t>
          </a:r>
          <a:endParaRPr lang="id-ID">
            <a:solidFill>
              <a:schemeClr val="tx1"/>
            </a:solidFill>
          </a:endParaRPr>
        </a:p>
      </dgm:t>
    </dgm:pt>
    <dgm:pt modelId="{599D7FBC-4A83-4FFE-AFE4-814D1D72C31A}" type="parTrans" cxnId="{29C55E4F-C45A-4B40-B691-A266E7C5E5DC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E28E76CD-76E3-4FAD-BA2A-0B422A23DA4E}" type="sibTrans" cxnId="{29C55E4F-C45A-4B40-B691-A266E7C5E5DC}">
      <dgm:prSet/>
      <dgm:spPr/>
      <dgm:t>
        <a:bodyPr/>
        <a:lstStyle/>
        <a:p>
          <a:endParaRPr lang="id-ID"/>
        </a:p>
      </dgm:t>
    </dgm:pt>
    <dgm:pt modelId="{3E3BE3D6-B621-41E0-8885-0A654AF9625F}">
      <dgm:prSet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Menyampaikan manfaat materi yang akan dipelajari</a:t>
          </a:r>
          <a:r>
            <a:rPr lang="id-ID" dirty="0" smtClean="0"/>
            <a:t>.</a:t>
          </a:r>
          <a:endParaRPr lang="id-ID" dirty="0"/>
        </a:p>
      </dgm:t>
    </dgm:pt>
    <dgm:pt modelId="{1F19B6B8-F66C-475F-945B-F6F5D14C3FE4}" type="parTrans" cxnId="{67412916-166E-4C5F-8923-0797E2F066A9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7C3E5CCC-AB85-44AD-97B6-BE5396C2DEDB}" type="sibTrans" cxnId="{67412916-166E-4C5F-8923-0797E2F066A9}">
      <dgm:prSet/>
      <dgm:spPr/>
      <dgm:t>
        <a:bodyPr/>
        <a:lstStyle/>
        <a:p>
          <a:endParaRPr lang="id-ID"/>
        </a:p>
      </dgm:t>
    </dgm:pt>
    <dgm:pt modelId="{B0733A71-8B76-4A4B-B2D4-5F4FD221DA34}" type="pres">
      <dgm:prSet presAssocID="{90215295-51F7-4923-B409-AAA48F5701A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38BB7763-CA7A-404C-BAF3-43FE22B080D6}" type="pres">
      <dgm:prSet presAssocID="{39E62FD1-61EC-4677-A5F3-68A6C57C3FB0}" presName="root1" presStyleCnt="0"/>
      <dgm:spPr/>
      <dgm:t>
        <a:bodyPr/>
        <a:lstStyle/>
        <a:p>
          <a:endParaRPr lang="id-ID"/>
        </a:p>
      </dgm:t>
    </dgm:pt>
    <dgm:pt modelId="{5F8D3402-990A-4132-A492-CA687A4C1204}" type="pres">
      <dgm:prSet presAssocID="{39E62FD1-61EC-4677-A5F3-68A6C57C3FB0}" presName="LevelOneTextNode" presStyleLbl="node0" presStyleIdx="0" presStyleCnt="1" custLinFactNeighborX="-33639" custLinFactNeighborY="481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9019EB05-1A4B-4449-8C2E-CA9E8813CF5E}" type="pres">
      <dgm:prSet presAssocID="{39E62FD1-61EC-4677-A5F3-68A6C57C3FB0}" presName="level2hierChild" presStyleCnt="0"/>
      <dgm:spPr/>
      <dgm:t>
        <a:bodyPr/>
        <a:lstStyle/>
        <a:p>
          <a:endParaRPr lang="id-ID"/>
        </a:p>
      </dgm:t>
    </dgm:pt>
    <dgm:pt modelId="{493BA776-2A11-41F8-A61D-39D8348934BB}" type="pres">
      <dgm:prSet presAssocID="{A6307F6C-90AC-459B-ADA1-3EABDBFFEF5E}" presName="conn2-1" presStyleLbl="parChTrans1D2" presStyleIdx="0" presStyleCnt="5"/>
      <dgm:spPr/>
      <dgm:t>
        <a:bodyPr/>
        <a:lstStyle/>
        <a:p>
          <a:endParaRPr lang="id-ID"/>
        </a:p>
      </dgm:t>
    </dgm:pt>
    <dgm:pt modelId="{69BE2752-3DBB-4402-BFC7-96383AC88364}" type="pres">
      <dgm:prSet presAssocID="{A6307F6C-90AC-459B-ADA1-3EABDBFFEF5E}" presName="connTx" presStyleLbl="parChTrans1D2" presStyleIdx="0" presStyleCnt="5"/>
      <dgm:spPr/>
      <dgm:t>
        <a:bodyPr/>
        <a:lstStyle/>
        <a:p>
          <a:endParaRPr lang="id-ID"/>
        </a:p>
      </dgm:t>
    </dgm:pt>
    <dgm:pt modelId="{83CC495B-4CC9-4621-A1B9-F00C59A8D972}" type="pres">
      <dgm:prSet presAssocID="{E1CFCD39-29A3-40B5-899E-2C4F7752730C}" presName="root2" presStyleCnt="0"/>
      <dgm:spPr/>
      <dgm:t>
        <a:bodyPr/>
        <a:lstStyle/>
        <a:p>
          <a:endParaRPr lang="id-ID"/>
        </a:p>
      </dgm:t>
    </dgm:pt>
    <dgm:pt modelId="{DE0D4576-D5FD-4604-B7BC-2EC016F9CC0A}" type="pres">
      <dgm:prSet presAssocID="{E1CFCD39-29A3-40B5-899E-2C4F7752730C}" presName="LevelTwoTextNode" presStyleLbl="node2" presStyleIdx="0" presStyleCnt="5" custLinFactNeighborX="19163" custLinFactNeighborY="5861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BC82783C-D76B-4C45-88E9-0E6FD9A0D651}" type="pres">
      <dgm:prSet presAssocID="{E1CFCD39-29A3-40B5-899E-2C4F7752730C}" presName="level3hierChild" presStyleCnt="0"/>
      <dgm:spPr/>
      <dgm:t>
        <a:bodyPr/>
        <a:lstStyle/>
        <a:p>
          <a:endParaRPr lang="id-ID"/>
        </a:p>
      </dgm:t>
    </dgm:pt>
    <dgm:pt modelId="{A0E890CB-FD32-472D-B840-55817406D04B}" type="pres">
      <dgm:prSet presAssocID="{64B1B7CF-BB57-44F7-AB26-199B2EF4C88D}" presName="conn2-1" presStyleLbl="parChTrans1D2" presStyleIdx="1" presStyleCnt="5"/>
      <dgm:spPr/>
      <dgm:t>
        <a:bodyPr/>
        <a:lstStyle/>
        <a:p>
          <a:endParaRPr lang="id-ID"/>
        </a:p>
      </dgm:t>
    </dgm:pt>
    <dgm:pt modelId="{8B8D8403-D523-4FCD-BBCA-E749E58C44DF}" type="pres">
      <dgm:prSet presAssocID="{64B1B7CF-BB57-44F7-AB26-199B2EF4C88D}" presName="connTx" presStyleLbl="parChTrans1D2" presStyleIdx="1" presStyleCnt="5"/>
      <dgm:spPr/>
      <dgm:t>
        <a:bodyPr/>
        <a:lstStyle/>
        <a:p>
          <a:endParaRPr lang="id-ID"/>
        </a:p>
      </dgm:t>
    </dgm:pt>
    <dgm:pt modelId="{5938C93A-F69E-4410-8CC3-2D8870429614}" type="pres">
      <dgm:prSet presAssocID="{6AA280EE-CE47-4AFC-A0B0-AF6FDA38C168}" presName="root2" presStyleCnt="0"/>
      <dgm:spPr/>
      <dgm:t>
        <a:bodyPr/>
        <a:lstStyle/>
        <a:p>
          <a:endParaRPr lang="id-ID"/>
        </a:p>
      </dgm:t>
    </dgm:pt>
    <dgm:pt modelId="{6A0207D3-5ECE-45A9-A7AB-670FAAE0A260}" type="pres">
      <dgm:prSet presAssocID="{6AA280EE-CE47-4AFC-A0B0-AF6FDA38C168}" presName="LevelTwoTextNode" presStyleLbl="node2" presStyleIdx="1" presStyleCnt="5" custLinFactNeighborX="16150" custLinFactNeighborY="5337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F005B7F0-8297-4BAE-84CE-C989598F9582}" type="pres">
      <dgm:prSet presAssocID="{6AA280EE-CE47-4AFC-A0B0-AF6FDA38C168}" presName="level3hierChild" presStyleCnt="0"/>
      <dgm:spPr/>
      <dgm:t>
        <a:bodyPr/>
        <a:lstStyle/>
        <a:p>
          <a:endParaRPr lang="id-ID"/>
        </a:p>
      </dgm:t>
    </dgm:pt>
    <dgm:pt modelId="{72109F79-455E-40ED-A854-61FAF7C79C65}" type="pres">
      <dgm:prSet presAssocID="{599D7FBC-4A83-4FFE-AFE4-814D1D72C31A}" presName="conn2-1" presStyleLbl="parChTrans1D2" presStyleIdx="2" presStyleCnt="5"/>
      <dgm:spPr/>
      <dgm:t>
        <a:bodyPr/>
        <a:lstStyle/>
        <a:p>
          <a:endParaRPr lang="id-ID"/>
        </a:p>
      </dgm:t>
    </dgm:pt>
    <dgm:pt modelId="{3B483105-699B-43BF-A8A3-C233672A7E24}" type="pres">
      <dgm:prSet presAssocID="{599D7FBC-4A83-4FFE-AFE4-814D1D72C31A}" presName="connTx" presStyleLbl="parChTrans1D2" presStyleIdx="2" presStyleCnt="5"/>
      <dgm:spPr/>
      <dgm:t>
        <a:bodyPr/>
        <a:lstStyle/>
        <a:p>
          <a:endParaRPr lang="id-ID"/>
        </a:p>
      </dgm:t>
    </dgm:pt>
    <dgm:pt modelId="{C1C0A732-B98E-430C-9CD9-625FA36FC508}" type="pres">
      <dgm:prSet presAssocID="{2F6773BB-DF36-45F5-A3BD-4B244F70499E}" presName="root2" presStyleCnt="0"/>
      <dgm:spPr/>
      <dgm:t>
        <a:bodyPr/>
        <a:lstStyle/>
        <a:p>
          <a:endParaRPr lang="id-ID"/>
        </a:p>
      </dgm:t>
    </dgm:pt>
    <dgm:pt modelId="{59F43698-19A9-4B2E-8D21-756473FE69E9}" type="pres">
      <dgm:prSet presAssocID="{2F6773BB-DF36-45F5-A3BD-4B244F70499E}" presName="LevelTwoTextNode" presStyleLbl="node2" presStyleIdx="2" presStyleCnt="5" custLinFactNeighborX="19163" custLinFactNeighborY="481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8704E1E3-8AE4-40C6-BA09-7B9B1290D275}" type="pres">
      <dgm:prSet presAssocID="{2F6773BB-DF36-45F5-A3BD-4B244F70499E}" presName="level3hierChild" presStyleCnt="0"/>
      <dgm:spPr/>
      <dgm:t>
        <a:bodyPr/>
        <a:lstStyle/>
        <a:p>
          <a:endParaRPr lang="id-ID"/>
        </a:p>
      </dgm:t>
    </dgm:pt>
    <dgm:pt modelId="{6C0455F3-BFB7-4925-8676-0E9E9BF69BB0}" type="pres">
      <dgm:prSet presAssocID="{DBE8CF08-0191-4D6A-8190-9EC7BD4B9602}" presName="conn2-1" presStyleLbl="parChTrans1D2" presStyleIdx="3" presStyleCnt="5"/>
      <dgm:spPr/>
      <dgm:t>
        <a:bodyPr/>
        <a:lstStyle/>
        <a:p>
          <a:endParaRPr lang="id-ID"/>
        </a:p>
      </dgm:t>
    </dgm:pt>
    <dgm:pt modelId="{347B2AB9-6543-4F5F-B0FD-C07F829078C1}" type="pres">
      <dgm:prSet presAssocID="{DBE8CF08-0191-4D6A-8190-9EC7BD4B9602}" presName="connTx" presStyleLbl="parChTrans1D2" presStyleIdx="3" presStyleCnt="5"/>
      <dgm:spPr/>
      <dgm:t>
        <a:bodyPr/>
        <a:lstStyle/>
        <a:p>
          <a:endParaRPr lang="id-ID"/>
        </a:p>
      </dgm:t>
    </dgm:pt>
    <dgm:pt modelId="{15082D2E-E81D-4AD7-B59E-9CD26A10B031}" type="pres">
      <dgm:prSet presAssocID="{D7E594C0-22F3-4E32-825C-DD8BD5FEFAB1}" presName="root2" presStyleCnt="0"/>
      <dgm:spPr/>
      <dgm:t>
        <a:bodyPr/>
        <a:lstStyle/>
        <a:p>
          <a:endParaRPr lang="id-ID"/>
        </a:p>
      </dgm:t>
    </dgm:pt>
    <dgm:pt modelId="{BF99EBA7-47E3-44B6-87A2-F274C1234B5C}" type="pres">
      <dgm:prSet presAssocID="{D7E594C0-22F3-4E32-825C-DD8BD5FEFAB1}" presName="LevelTwoTextNode" presStyleLbl="node2" presStyleIdx="3" presStyleCnt="5" custLinFactNeighborX="19163" custLinFactNeighborY="4289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5AE1401A-1558-4A8D-839C-9727BCB5DBD3}" type="pres">
      <dgm:prSet presAssocID="{D7E594C0-22F3-4E32-825C-DD8BD5FEFAB1}" presName="level3hierChild" presStyleCnt="0"/>
      <dgm:spPr/>
      <dgm:t>
        <a:bodyPr/>
        <a:lstStyle/>
        <a:p>
          <a:endParaRPr lang="id-ID"/>
        </a:p>
      </dgm:t>
    </dgm:pt>
    <dgm:pt modelId="{F6B3B91B-8CEE-4A98-8AFD-0B7EF38F628F}" type="pres">
      <dgm:prSet presAssocID="{1F19B6B8-F66C-475F-945B-F6F5D14C3FE4}" presName="conn2-1" presStyleLbl="parChTrans1D2" presStyleIdx="4" presStyleCnt="5"/>
      <dgm:spPr/>
      <dgm:t>
        <a:bodyPr/>
        <a:lstStyle/>
        <a:p>
          <a:endParaRPr lang="id-ID"/>
        </a:p>
      </dgm:t>
    </dgm:pt>
    <dgm:pt modelId="{1137355C-2961-43F6-A59F-0B1D0C11ECFC}" type="pres">
      <dgm:prSet presAssocID="{1F19B6B8-F66C-475F-945B-F6F5D14C3FE4}" presName="connTx" presStyleLbl="parChTrans1D2" presStyleIdx="4" presStyleCnt="5"/>
      <dgm:spPr/>
      <dgm:t>
        <a:bodyPr/>
        <a:lstStyle/>
        <a:p>
          <a:endParaRPr lang="id-ID"/>
        </a:p>
      </dgm:t>
    </dgm:pt>
    <dgm:pt modelId="{5F636B7A-AE4B-4464-901F-B43181F64A41}" type="pres">
      <dgm:prSet presAssocID="{3E3BE3D6-B621-41E0-8885-0A654AF9625F}" presName="root2" presStyleCnt="0"/>
      <dgm:spPr/>
      <dgm:t>
        <a:bodyPr/>
        <a:lstStyle/>
        <a:p>
          <a:endParaRPr lang="id-ID"/>
        </a:p>
      </dgm:t>
    </dgm:pt>
    <dgm:pt modelId="{E5FD1EFE-6A2D-4575-86A3-ACF8EF19C817}" type="pres">
      <dgm:prSet presAssocID="{3E3BE3D6-B621-41E0-8885-0A654AF9625F}" presName="LevelTwoTextNode" presStyleLbl="node2" presStyleIdx="4" presStyleCnt="5" custLinFactNeighborX="22175" custLinFactNeighborY="16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8F798CDB-6279-4257-AF52-2B4CE1A22DA7}" type="pres">
      <dgm:prSet presAssocID="{3E3BE3D6-B621-41E0-8885-0A654AF9625F}" presName="level3hierChild" presStyleCnt="0"/>
      <dgm:spPr/>
      <dgm:t>
        <a:bodyPr/>
        <a:lstStyle/>
        <a:p>
          <a:endParaRPr lang="id-ID"/>
        </a:p>
      </dgm:t>
    </dgm:pt>
  </dgm:ptLst>
  <dgm:cxnLst>
    <dgm:cxn modelId="{348E58D5-A0B5-42FD-B90E-537A5104A244}" type="presOf" srcId="{6AA280EE-CE47-4AFC-A0B0-AF6FDA38C168}" destId="{6A0207D3-5ECE-45A9-A7AB-670FAAE0A260}" srcOrd="0" destOrd="0" presId="urn:microsoft.com/office/officeart/2005/8/layout/hierarchy2"/>
    <dgm:cxn modelId="{B384075A-8ADB-48EC-8B6D-F344266946B5}" type="presOf" srcId="{D7E594C0-22F3-4E32-825C-DD8BD5FEFAB1}" destId="{BF99EBA7-47E3-44B6-87A2-F274C1234B5C}" srcOrd="0" destOrd="0" presId="urn:microsoft.com/office/officeart/2005/8/layout/hierarchy2"/>
    <dgm:cxn modelId="{67412916-166E-4C5F-8923-0797E2F066A9}" srcId="{39E62FD1-61EC-4677-A5F3-68A6C57C3FB0}" destId="{3E3BE3D6-B621-41E0-8885-0A654AF9625F}" srcOrd="4" destOrd="0" parTransId="{1F19B6B8-F66C-475F-945B-F6F5D14C3FE4}" sibTransId="{7C3E5CCC-AB85-44AD-97B6-BE5396C2DEDB}"/>
    <dgm:cxn modelId="{76B5182F-C5C6-437B-959A-8314F3D47272}" type="presOf" srcId="{90215295-51F7-4923-B409-AAA48F5701AF}" destId="{B0733A71-8B76-4A4B-B2D4-5F4FD221DA34}" srcOrd="0" destOrd="0" presId="urn:microsoft.com/office/officeart/2005/8/layout/hierarchy2"/>
    <dgm:cxn modelId="{29C55E4F-C45A-4B40-B691-A266E7C5E5DC}" srcId="{39E62FD1-61EC-4677-A5F3-68A6C57C3FB0}" destId="{2F6773BB-DF36-45F5-A3BD-4B244F70499E}" srcOrd="2" destOrd="0" parTransId="{599D7FBC-4A83-4FFE-AFE4-814D1D72C31A}" sibTransId="{E28E76CD-76E3-4FAD-BA2A-0B422A23DA4E}"/>
    <dgm:cxn modelId="{D2DC47EA-5C24-4EFB-99EC-5FF621717040}" type="presOf" srcId="{DBE8CF08-0191-4D6A-8190-9EC7BD4B9602}" destId="{347B2AB9-6543-4F5F-B0FD-C07F829078C1}" srcOrd="1" destOrd="0" presId="urn:microsoft.com/office/officeart/2005/8/layout/hierarchy2"/>
    <dgm:cxn modelId="{31775C7E-1E62-4C3D-911B-5BEE1638A781}" type="presOf" srcId="{599D7FBC-4A83-4FFE-AFE4-814D1D72C31A}" destId="{72109F79-455E-40ED-A854-61FAF7C79C65}" srcOrd="0" destOrd="0" presId="urn:microsoft.com/office/officeart/2005/8/layout/hierarchy2"/>
    <dgm:cxn modelId="{5B069750-922D-449B-92D7-529950278992}" type="presOf" srcId="{DBE8CF08-0191-4D6A-8190-9EC7BD4B9602}" destId="{6C0455F3-BFB7-4925-8676-0E9E9BF69BB0}" srcOrd="0" destOrd="0" presId="urn:microsoft.com/office/officeart/2005/8/layout/hierarchy2"/>
    <dgm:cxn modelId="{8F6E8FF5-D72E-4D66-9285-054C89004FAB}" type="presOf" srcId="{E1CFCD39-29A3-40B5-899E-2C4F7752730C}" destId="{DE0D4576-D5FD-4604-B7BC-2EC016F9CC0A}" srcOrd="0" destOrd="0" presId="urn:microsoft.com/office/officeart/2005/8/layout/hierarchy2"/>
    <dgm:cxn modelId="{B3E70460-C4F1-4334-BB7B-511AC6F10AF2}" type="presOf" srcId="{1F19B6B8-F66C-475F-945B-F6F5D14C3FE4}" destId="{F6B3B91B-8CEE-4A98-8AFD-0B7EF38F628F}" srcOrd="0" destOrd="0" presId="urn:microsoft.com/office/officeart/2005/8/layout/hierarchy2"/>
    <dgm:cxn modelId="{0E2FCE22-18C2-43BA-AECB-52971CD169BD}" type="presOf" srcId="{A6307F6C-90AC-459B-ADA1-3EABDBFFEF5E}" destId="{493BA776-2A11-41F8-A61D-39D8348934BB}" srcOrd="0" destOrd="0" presId="urn:microsoft.com/office/officeart/2005/8/layout/hierarchy2"/>
    <dgm:cxn modelId="{FCF9403D-7F85-4525-91AA-7558D0E686DE}" type="presOf" srcId="{2F6773BB-DF36-45F5-A3BD-4B244F70499E}" destId="{59F43698-19A9-4B2E-8D21-756473FE69E9}" srcOrd="0" destOrd="0" presId="urn:microsoft.com/office/officeart/2005/8/layout/hierarchy2"/>
    <dgm:cxn modelId="{2FD3E81D-FCE7-4518-9F5A-425104E8F1D8}" type="presOf" srcId="{1F19B6B8-F66C-475F-945B-F6F5D14C3FE4}" destId="{1137355C-2961-43F6-A59F-0B1D0C11ECFC}" srcOrd="1" destOrd="0" presId="urn:microsoft.com/office/officeart/2005/8/layout/hierarchy2"/>
    <dgm:cxn modelId="{47FE0991-0AE6-400B-80EB-70990E565B53}" type="presOf" srcId="{3E3BE3D6-B621-41E0-8885-0A654AF9625F}" destId="{E5FD1EFE-6A2D-4575-86A3-ACF8EF19C817}" srcOrd="0" destOrd="0" presId="urn:microsoft.com/office/officeart/2005/8/layout/hierarchy2"/>
    <dgm:cxn modelId="{93C4292D-FC5E-43B0-8060-DB6A261B5B01}" type="presOf" srcId="{39E62FD1-61EC-4677-A5F3-68A6C57C3FB0}" destId="{5F8D3402-990A-4132-A492-CA687A4C1204}" srcOrd="0" destOrd="0" presId="urn:microsoft.com/office/officeart/2005/8/layout/hierarchy2"/>
    <dgm:cxn modelId="{E7D67630-0AB3-47B9-84D9-E10CB98FA17B}" srcId="{39E62FD1-61EC-4677-A5F3-68A6C57C3FB0}" destId="{D7E594C0-22F3-4E32-825C-DD8BD5FEFAB1}" srcOrd="3" destOrd="0" parTransId="{DBE8CF08-0191-4D6A-8190-9EC7BD4B9602}" sibTransId="{C07BD7FE-BB9B-462C-8DA4-ECCD1580D131}"/>
    <dgm:cxn modelId="{6E42CE09-EDEC-4505-96DE-006F03DA684F}" srcId="{39E62FD1-61EC-4677-A5F3-68A6C57C3FB0}" destId="{6AA280EE-CE47-4AFC-A0B0-AF6FDA38C168}" srcOrd="1" destOrd="0" parTransId="{64B1B7CF-BB57-44F7-AB26-199B2EF4C88D}" sibTransId="{3636F5DA-B021-4724-81A4-7D1063812D44}"/>
    <dgm:cxn modelId="{220987DF-7308-495A-81F6-913B4458F401}" type="presOf" srcId="{599D7FBC-4A83-4FFE-AFE4-814D1D72C31A}" destId="{3B483105-699B-43BF-A8A3-C233672A7E24}" srcOrd="1" destOrd="0" presId="urn:microsoft.com/office/officeart/2005/8/layout/hierarchy2"/>
    <dgm:cxn modelId="{16B1039E-B9FA-4596-B9D1-7BACE8D9A10B}" type="presOf" srcId="{64B1B7CF-BB57-44F7-AB26-199B2EF4C88D}" destId="{A0E890CB-FD32-472D-B840-55817406D04B}" srcOrd="0" destOrd="0" presId="urn:microsoft.com/office/officeart/2005/8/layout/hierarchy2"/>
    <dgm:cxn modelId="{5EEC2C7C-D137-40DC-B902-A907CE976EC2}" type="presOf" srcId="{A6307F6C-90AC-459B-ADA1-3EABDBFFEF5E}" destId="{69BE2752-3DBB-4402-BFC7-96383AC88364}" srcOrd="1" destOrd="0" presId="urn:microsoft.com/office/officeart/2005/8/layout/hierarchy2"/>
    <dgm:cxn modelId="{B6280A4E-9B47-43ED-9196-2E1FDF9F444E}" type="presOf" srcId="{64B1B7CF-BB57-44F7-AB26-199B2EF4C88D}" destId="{8B8D8403-D523-4FCD-BBCA-E749E58C44DF}" srcOrd="1" destOrd="0" presId="urn:microsoft.com/office/officeart/2005/8/layout/hierarchy2"/>
    <dgm:cxn modelId="{415383BD-F988-4A67-9D31-79B1B2B306A8}" srcId="{39E62FD1-61EC-4677-A5F3-68A6C57C3FB0}" destId="{E1CFCD39-29A3-40B5-899E-2C4F7752730C}" srcOrd="0" destOrd="0" parTransId="{A6307F6C-90AC-459B-ADA1-3EABDBFFEF5E}" sibTransId="{BCA572A8-4852-4891-AE27-5916696EBE8F}"/>
    <dgm:cxn modelId="{88725083-E6DA-45C2-B710-62AC4D0AF3AD}" srcId="{90215295-51F7-4923-B409-AAA48F5701AF}" destId="{39E62FD1-61EC-4677-A5F3-68A6C57C3FB0}" srcOrd="0" destOrd="0" parTransId="{73E0753F-54FB-4535-BD44-F32425578917}" sibTransId="{21339521-A84A-43BA-BC8C-4788118E0E36}"/>
    <dgm:cxn modelId="{E276818B-E48C-49F8-91D1-66004A3E49DF}" type="presParOf" srcId="{B0733A71-8B76-4A4B-B2D4-5F4FD221DA34}" destId="{38BB7763-CA7A-404C-BAF3-43FE22B080D6}" srcOrd="0" destOrd="0" presId="urn:microsoft.com/office/officeart/2005/8/layout/hierarchy2"/>
    <dgm:cxn modelId="{E1E884D8-709B-4842-8DB9-F0AB03361D8B}" type="presParOf" srcId="{38BB7763-CA7A-404C-BAF3-43FE22B080D6}" destId="{5F8D3402-990A-4132-A492-CA687A4C1204}" srcOrd="0" destOrd="0" presId="urn:microsoft.com/office/officeart/2005/8/layout/hierarchy2"/>
    <dgm:cxn modelId="{4142DD48-BE01-4700-BB64-AE3CFA170B61}" type="presParOf" srcId="{38BB7763-CA7A-404C-BAF3-43FE22B080D6}" destId="{9019EB05-1A4B-4449-8C2E-CA9E8813CF5E}" srcOrd="1" destOrd="0" presId="urn:microsoft.com/office/officeart/2005/8/layout/hierarchy2"/>
    <dgm:cxn modelId="{40F28E5A-A7E2-4D85-B394-1E9E12C84CF4}" type="presParOf" srcId="{9019EB05-1A4B-4449-8C2E-CA9E8813CF5E}" destId="{493BA776-2A11-41F8-A61D-39D8348934BB}" srcOrd="0" destOrd="0" presId="urn:microsoft.com/office/officeart/2005/8/layout/hierarchy2"/>
    <dgm:cxn modelId="{8C2BB799-89CD-48B3-BD90-E2662744813C}" type="presParOf" srcId="{493BA776-2A11-41F8-A61D-39D8348934BB}" destId="{69BE2752-3DBB-4402-BFC7-96383AC88364}" srcOrd="0" destOrd="0" presId="urn:microsoft.com/office/officeart/2005/8/layout/hierarchy2"/>
    <dgm:cxn modelId="{FC7DD0B8-8C8E-4E3A-A716-1C73FA8382D4}" type="presParOf" srcId="{9019EB05-1A4B-4449-8C2E-CA9E8813CF5E}" destId="{83CC495B-4CC9-4621-A1B9-F00C59A8D972}" srcOrd="1" destOrd="0" presId="urn:microsoft.com/office/officeart/2005/8/layout/hierarchy2"/>
    <dgm:cxn modelId="{9F6C0B26-C441-4803-A207-230537D84ADB}" type="presParOf" srcId="{83CC495B-4CC9-4621-A1B9-F00C59A8D972}" destId="{DE0D4576-D5FD-4604-B7BC-2EC016F9CC0A}" srcOrd="0" destOrd="0" presId="urn:microsoft.com/office/officeart/2005/8/layout/hierarchy2"/>
    <dgm:cxn modelId="{0F94D5B7-92D9-4A6F-903A-8DE36BE64FA5}" type="presParOf" srcId="{83CC495B-4CC9-4621-A1B9-F00C59A8D972}" destId="{BC82783C-D76B-4C45-88E9-0E6FD9A0D651}" srcOrd="1" destOrd="0" presId="urn:microsoft.com/office/officeart/2005/8/layout/hierarchy2"/>
    <dgm:cxn modelId="{E5D12F8E-824C-4454-AC8F-DC899BAD2750}" type="presParOf" srcId="{9019EB05-1A4B-4449-8C2E-CA9E8813CF5E}" destId="{A0E890CB-FD32-472D-B840-55817406D04B}" srcOrd="2" destOrd="0" presId="urn:microsoft.com/office/officeart/2005/8/layout/hierarchy2"/>
    <dgm:cxn modelId="{5FBDE790-78F3-4407-94E4-C64AC768C62E}" type="presParOf" srcId="{A0E890CB-FD32-472D-B840-55817406D04B}" destId="{8B8D8403-D523-4FCD-BBCA-E749E58C44DF}" srcOrd="0" destOrd="0" presId="urn:microsoft.com/office/officeart/2005/8/layout/hierarchy2"/>
    <dgm:cxn modelId="{897456B4-0F66-429F-A8CB-FC870D1FACE4}" type="presParOf" srcId="{9019EB05-1A4B-4449-8C2E-CA9E8813CF5E}" destId="{5938C93A-F69E-4410-8CC3-2D8870429614}" srcOrd="3" destOrd="0" presId="urn:microsoft.com/office/officeart/2005/8/layout/hierarchy2"/>
    <dgm:cxn modelId="{7E7E330A-DF91-462F-8BD6-2B5725A31D02}" type="presParOf" srcId="{5938C93A-F69E-4410-8CC3-2D8870429614}" destId="{6A0207D3-5ECE-45A9-A7AB-670FAAE0A260}" srcOrd="0" destOrd="0" presId="urn:microsoft.com/office/officeart/2005/8/layout/hierarchy2"/>
    <dgm:cxn modelId="{1FA512E1-8863-494F-A659-C7B61CE7FC79}" type="presParOf" srcId="{5938C93A-F69E-4410-8CC3-2D8870429614}" destId="{F005B7F0-8297-4BAE-84CE-C989598F9582}" srcOrd="1" destOrd="0" presId="urn:microsoft.com/office/officeart/2005/8/layout/hierarchy2"/>
    <dgm:cxn modelId="{22FF87E5-2F29-474A-A6F8-353502C7460F}" type="presParOf" srcId="{9019EB05-1A4B-4449-8C2E-CA9E8813CF5E}" destId="{72109F79-455E-40ED-A854-61FAF7C79C65}" srcOrd="4" destOrd="0" presId="urn:microsoft.com/office/officeart/2005/8/layout/hierarchy2"/>
    <dgm:cxn modelId="{D49A8F88-848B-4937-979F-352599D69B07}" type="presParOf" srcId="{72109F79-455E-40ED-A854-61FAF7C79C65}" destId="{3B483105-699B-43BF-A8A3-C233672A7E24}" srcOrd="0" destOrd="0" presId="urn:microsoft.com/office/officeart/2005/8/layout/hierarchy2"/>
    <dgm:cxn modelId="{0535B6DD-E27F-4F42-9CFF-F95A79E4FD84}" type="presParOf" srcId="{9019EB05-1A4B-4449-8C2E-CA9E8813CF5E}" destId="{C1C0A732-B98E-430C-9CD9-625FA36FC508}" srcOrd="5" destOrd="0" presId="urn:microsoft.com/office/officeart/2005/8/layout/hierarchy2"/>
    <dgm:cxn modelId="{7D66D513-5978-4CDB-BFEC-7BED33D96952}" type="presParOf" srcId="{C1C0A732-B98E-430C-9CD9-625FA36FC508}" destId="{59F43698-19A9-4B2E-8D21-756473FE69E9}" srcOrd="0" destOrd="0" presId="urn:microsoft.com/office/officeart/2005/8/layout/hierarchy2"/>
    <dgm:cxn modelId="{288288B9-C87F-497C-81E7-5CF941BCE911}" type="presParOf" srcId="{C1C0A732-B98E-430C-9CD9-625FA36FC508}" destId="{8704E1E3-8AE4-40C6-BA09-7B9B1290D275}" srcOrd="1" destOrd="0" presId="urn:microsoft.com/office/officeart/2005/8/layout/hierarchy2"/>
    <dgm:cxn modelId="{BF1FA28A-8DDD-4D13-8B51-F105AA8BB661}" type="presParOf" srcId="{9019EB05-1A4B-4449-8C2E-CA9E8813CF5E}" destId="{6C0455F3-BFB7-4925-8676-0E9E9BF69BB0}" srcOrd="6" destOrd="0" presId="urn:microsoft.com/office/officeart/2005/8/layout/hierarchy2"/>
    <dgm:cxn modelId="{B26ADA3F-5F73-4CE2-B236-0FC2ED4ECE44}" type="presParOf" srcId="{6C0455F3-BFB7-4925-8676-0E9E9BF69BB0}" destId="{347B2AB9-6543-4F5F-B0FD-C07F829078C1}" srcOrd="0" destOrd="0" presId="urn:microsoft.com/office/officeart/2005/8/layout/hierarchy2"/>
    <dgm:cxn modelId="{2B42DB26-C087-4EB4-93CC-A03DB21F9A14}" type="presParOf" srcId="{9019EB05-1A4B-4449-8C2E-CA9E8813CF5E}" destId="{15082D2E-E81D-4AD7-B59E-9CD26A10B031}" srcOrd="7" destOrd="0" presId="urn:microsoft.com/office/officeart/2005/8/layout/hierarchy2"/>
    <dgm:cxn modelId="{675CA449-87D0-44BB-83CB-5309CC8BCE93}" type="presParOf" srcId="{15082D2E-E81D-4AD7-B59E-9CD26A10B031}" destId="{BF99EBA7-47E3-44B6-87A2-F274C1234B5C}" srcOrd="0" destOrd="0" presId="urn:microsoft.com/office/officeart/2005/8/layout/hierarchy2"/>
    <dgm:cxn modelId="{2791EEE0-4EE2-4A6A-8F81-E212188B4BBB}" type="presParOf" srcId="{15082D2E-E81D-4AD7-B59E-9CD26A10B031}" destId="{5AE1401A-1558-4A8D-839C-9727BCB5DBD3}" srcOrd="1" destOrd="0" presId="urn:microsoft.com/office/officeart/2005/8/layout/hierarchy2"/>
    <dgm:cxn modelId="{EC0FEF11-3DE9-42DF-97A8-547446740C73}" type="presParOf" srcId="{9019EB05-1A4B-4449-8C2E-CA9E8813CF5E}" destId="{F6B3B91B-8CEE-4A98-8AFD-0B7EF38F628F}" srcOrd="8" destOrd="0" presId="urn:microsoft.com/office/officeart/2005/8/layout/hierarchy2"/>
    <dgm:cxn modelId="{B07EF3A8-3CE9-4E40-8B69-84395C5A2030}" type="presParOf" srcId="{F6B3B91B-8CEE-4A98-8AFD-0B7EF38F628F}" destId="{1137355C-2961-43F6-A59F-0B1D0C11ECFC}" srcOrd="0" destOrd="0" presId="urn:microsoft.com/office/officeart/2005/8/layout/hierarchy2"/>
    <dgm:cxn modelId="{CAAC3531-67CB-4A33-89F1-A4C52B130A5C}" type="presParOf" srcId="{9019EB05-1A4B-4449-8C2E-CA9E8813CF5E}" destId="{5F636B7A-AE4B-4464-901F-B43181F64A41}" srcOrd="9" destOrd="0" presId="urn:microsoft.com/office/officeart/2005/8/layout/hierarchy2"/>
    <dgm:cxn modelId="{F8085BFE-D809-4410-8BDA-3B4809EE82FA}" type="presParOf" srcId="{5F636B7A-AE4B-4464-901F-B43181F64A41}" destId="{E5FD1EFE-6A2D-4575-86A3-ACF8EF19C817}" srcOrd="0" destOrd="0" presId="urn:microsoft.com/office/officeart/2005/8/layout/hierarchy2"/>
    <dgm:cxn modelId="{A3BD858E-9EF9-4173-8305-AB7827809F6E}" type="presParOf" srcId="{5F636B7A-AE4B-4464-901F-B43181F64A41}" destId="{8F798CDB-6279-4257-AF52-2B4CE1A22DA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3B3B46-B623-47B9-B9CB-638998FF415B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2F1D5F24-A03D-4C2F-9DC4-56D01731F78B}">
      <dgm:prSet phldrT="[Text]"/>
      <dgm:spPr/>
      <dgm:t>
        <a:bodyPr/>
        <a:lstStyle/>
        <a:p>
          <a:r>
            <a:rPr lang="id-ID" dirty="0" smtClean="0"/>
            <a:t>Kegiatan Inti</a:t>
          </a:r>
          <a:endParaRPr lang="id-ID" dirty="0"/>
        </a:p>
      </dgm:t>
    </dgm:pt>
    <dgm:pt modelId="{0405E32C-1070-4AEB-AC31-C89E8E044929}" type="parTrans" cxnId="{59DDCBEE-9CA6-429C-B41D-2434525F8942}">
      <dgm:prSet/>
      <dgm:spPr/>
      <dgm:t>
        <a:bodyPr/>
        <a:lstStyle/>
        <a:p>
          <a:endParaRPr lang="id-ID"/>
        </a:p>
      </dgm:t>
    </dgm:pt>
    <dgm:pt modelId="{E6D91F89-B63D-44C6-A645-AECB7911361B}" type="sibTrans" cxnId="{59DDCBEE-9CA6-429C-B41D-2434525F8942}">
      <dgm:prSet/>
      <dgm:spPr/>
      <dgm:t>
        <a:bodyPr/>
        <a:lstStyle/>
        <a:p>
          <a:endParaRPr lang="id-ID"/>
        </a:p>
      </dgm:t>
    </dgm:pt>
    <dgm:pt modelId="{F29769C4-10CB-4192-9CC1-CD948F0D8306}">
      <dgm:prSet phldrT="[Text]"/>
      <dgm:spPr/>
      <dgm:t>
        <a:bodyPr/>
        <a:lstStyle/>
        <a:p>
          <a:r>
            <a:rPr lang="id-ID" dirty="0" smtClean="0"/>
            <a:t>Prinsip</a:t>
          </a:r>
          <a:endParaRPr lang="id-ID" dirty="0"/>
        </a:p>
      </dgm:t>
    </dgm:pt>
    <dgm:pt modelId="{4F00389A-F476-444D-8C26-FD241C384F27}" type="parTrans" cxnId="{A7DC4EF5-2170-47FE-8C25-4A69E4981583}">
      <dgm:prSet/>
      <dgm:spPr/>
      <dgm:t>
        <a:bodyPr/>
        <a:lstStyle/>
        <a:p>
          <a:endParaRPr lang="id-ID"/>
        </a:p>
      </dgm:t>
    </dgm:pt>
    <dgm:pt modelId="{B708E0BE-0B6D-45C6-A9B5-87F52D6A801B}" type="sibTrans" cxnId="{A7DC4EF5-2170-47FE-8C25-4A69E4981583}">
      <dgm:prSet/>
      <dgm:spPr/>
      <dgm:t>
        <a:bodyPr/>
        <a:lstStyle/>
        <a:p>
          <a:endParaRPr lang="id-ID"/>
        </a:p>
      </dgm:t>
    </dgm:pt>
    <dgm:pt modelId="{2242778D-C604-4075-904E-82654295D0E4}">
      <dgm:prSet phldrT="[Text]"/>
      <dgm:spPr/>
      <dgm:t>
        <a:bodyPr/>
        <a:lstStyle/>
        <a:p>
          <a:r>
            <a:rPr lang="id-ID" dirty="0" smtClean="0"/>
            <a:t>Prinsip umum</a:t>
          </a:r>
          <a:endParaRPr lang="id-ID" dirty="0"/>
        </a:p>
      </dgm:t>
    </dgm:pt>
    <dgm:pt modelId="{BAEED3B7-8300-47E8-A075-257D0B30E34D}" type="parTrans" cxnId="{E705B625-348C-447E-A862-1822CEFB26C7}">
      <dgm:prSet/>
      <dgm:spPr/>
      <dgm:t>
        <a:bodyPr/>
        <a:lstStyle/>
        <a:p>
          <a:endParaRPr lang="id-ID"/>
        </a:p>
      </dgm:t>
    </dgm:pt>
    <dgm:pt modelId="{E2AD2A3F-7E6E-4C6B-A780-69B3CCC1A204}" type="sibTrans" cxnId="{E705B625-348C-447E-A862-1822CEFB26C7}">
      <dgm:prSet/>
      <dgm:spPr/>
      <dgm:t>
        <a:bodyPr/>
        <a:lstStyle/>
        <a:p>
          <a:endParaRPr lang="id-ID"/>
        </a:p>
      </dgm:t>
    </dgm:pt>
    <dgm:pt modelId="{A78CF204-3156-4246-8303-EF7BC50A366D}">
      <dgm:prSet phldrT="[Text]"/>
      <dgm:spPr/>
      <dgm:t>
        <a:bodyPr/>
        <a:lstStyle/>
        <a:p>
          <a:r>
            <a:rPr lang="id-ID" dirty="0" smtClean="0"/>
            <a:t>Prinsip Operasional</a:t>
          </a:r>
          <a:endParaRPr lang="id-ID" dirty="0"/>
        </a:p>
      </dgm:t>
    </dgm:pt>
    <dgm:pt modelId="{5D80FB4A-9E85-4F1B-B738-7401DC99B0B1}" type="parTrans" cxnId="{CE7D5B06-0B9C-4BB9-BC21-ADD0DF4331C5}">
      <dgm:prSet/>
      <dgm:spPr/>
      <dgm:t>
        <a:bodyPr/>
        <a:lstStyle/>
        <a:p>
          <a:endParaRPr lang="id-ID"/>
        </a:p>
      </dgm:t>
    </dgm:pt>
    <dgm:pt modelId="{702B65BD-F59E-489D-9CB0-8A1A9A119BD1}" type="sibTrans" cxnId="{CE7D5B06-0B9C-4BB9-BC21-ADD0DF4331C5}">
      <dgm:prSet/>
      <dgm:spPr/>
      <dgm:t>
        <a:bodyPr/>
        <a:lstStyle/>
        <a:p>
          <a:endParaRPr lang="id-ID"/>
        </a:p>
      </dgm:t>
    </dgm:pt>
    <dgm:pt modelId="{6A184A44-058B-4F78-B718-F5C71AF90A80}">
      <dgm:prSet phldrT="[Text]"/>
      <dgm:spPr/>
      <dgm:t>
        <a:bodyPr/>
        <a:lstStyle/>
        <a:p>
          <a:r>
            <a:rPr lang="id-ID" dirty="0" smtClean="0"/>
            <a:t>Strategi Pembelajaran</a:t>
          </a:r>
          <a:endParaRPr lang="id-ID" dirty="0"/>
        </a:p>
      </dgm:t>
    </dgm:pt>
    <dgm:pt modelId="{66C8FE3F-517C-4BD5-879F-5E93CA206986}" type="parTrans" cxnId="{07D9F08C-2489-4788-B9DB-06DDF3E0A1AC}">
      <dgm:prSet/>
      <dgm:spPr/>
      <dgm:t>
        <a:bodyPr/>
        <a:lstStyle/>
        <a:p>
          <a:endParaRPr lang="id-ID"/>
        </a:p>
      </dgm:t>
    </dgm:pt>
    <dgm:pt modelId="{55258BD5-D5BC-40F4-A573-1D18B385951E}" type="sibTrans" cxnId="{07D9F08C-2489-4788-B9DB-06DDF3E0A1AC}">
      <dgm:prSet/>
      <dgm:spPr/>
      <dgm:t>
        <a:bodyPr/>
        <a:lstStyle/>
        <a:p>
          <a:endParaRPr lang="id-ID"/>
        </a:p>
      </dgm:t>
    </dgm:pt>
    <dgm:pt modelId="{8E8C6045-FE7B-40D2-B2D6-3D3508AFD8AA}">
      <dgm:prSet/>
      <dgm:spPr/>
      <dgm:t>
        <a:bodyPr/>
        <a:lstStyle/>
        <a:p>
          <a:r>
            <a:rPr lang="id-ID" dirty="0" smtClean="0"/>
            <a:t>Gaya belajar menurut Riecman </a:t>
          </a:r>
          <a:endParaRPr lang="id-ID" dirty="0"/>
        </a:p>
      </dgm:t>
    </dgm:pt>
    <dgm:pt modelId="{3B169A10-9139-4EA1-9B28-BBBBF37A52C2}" type="parTrans" cxnId="{38921A1E-4B70-419D-986A-764DCB589006}">
      <dgm:prSet/>
      <dgm:spPr/>
      <dgm:t>
        <a:bodyPr/>
        <a:lstStyle/>
        <a:p>
          <a:endParaRPr lang="id-ID"/>
        </a:p>
      </dgm:t>
    </dgm:pt>
    <dgm:pt modelId="{9507249C-CFEE-471B-B0DB-3D3E1F3FE4B4}" type="sibTrans" cxnId="{38921A1E-4B70-419D-986A-764DCB589006}">
      <dgm:prSet/>
      <dgm:spPr/>
      <dgm:t>
        <a:bodyPr/>
        <a:lstStyle/>
        <a:p>
          <a:endParaRPr lang="id-ID"/>
        </a:p>
      </dgm:t>
    </dgm:pt>
    <dgm:pt modelId="{36555907-3797-4798-846D-32480D3F11D3}" type="pres">
      <dgm:prSet presAssocID="{973B3B46-B623-47B9-B9CB-638998FF415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0BB9486A-780F-44E3-A715-88504714EC01}" type="pres">
      <dgm:prSet presAssocID="{2F1D5F24-A03D-4C2F-9DC4-56D01731F78B}" presName="hierRoot1" presStyleCnt="0"/>
      <dgm:spPr/>
    </dgm:pt>
    <dgm:pt modelId="{0FBE96C5-5F01-4450-9D62-F7F9DA1785CD}" type="pres">
      <dgm:prSet presAssocID="{2F1D5F24-A03D-4C2F-9DC4-56D01731F78B}" presName="composite" presStyleCnt="0"/>
      <dgm:spPr/>
    </dgm:pt>
    <dgm:pt modelId="{EB133DE4-F72A-4BEA-973A-52897F971A13}" type="pres">
      <dgm:prSet presAssocID="{2F1D5F24-A03D-4C2F-9DC4-56D01731F78B}" presName="background" presStyleLbl="node0" presStyleIdx="0" presStyleCnt="1"/>
      <dgm:spPr/>
    </dgm:pt>
    <dgm:pt modelId="{87233FB2-FA8F-43F1-94D1-B987EDF00095}" type="pres">
      <dgm:prSet presAssocID="{2F1D5F24-A03D-4C2F-9DC4-56D01731F78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1148C928-CCCB-44B6-ABD9-AD6291DEE877}" type="pres">
      <dgm:prSet presAssocID="{2F1D5F24-A03D-4C2F-9DC4-56D01731F78B}" presName="hierChild2" presStyleCnt="0"/>
      <dgm:spPr/>
    </dgm:pt>
    <dgm:pt modelId="{29F87ACC-C2B0-4415-8E50-3F06B3948115}" type="pres">
      <dgm:prSet presAssocID="{4F00389A-F476-444D-8C26-FD241C384F27}" presName="Name10" presStyleLbl="parChTrans1D2" presStyleIdx="0" presStyleCnt="3"/>
      <dgm:spPr/>
      <dgm:t>
        <a:bodyPr/>
        <a:lstStyle/>
        <a:p>
          <a:endParaRPr lang="id-ID"/>
        </a:p>
      </dgm:t>
    </dgm:pt>
    <dgm:pt modelId="{7848278A-9A0F-4C18-8582-F73B829C0327}" type="pres">
      <dgm:prSet presAssocID="{F29769C4-10CB-4192-9CC1-CD948F0D8306}" presName="hierRoot2" presStyleCnt="0"/>
      <dgm:spPr/>
    </dgm:pt>
    <dgm:pt modelId="{5960CDAB-F25B-4490-B645-C8684A3A2475}" type="pres">
      <dgm:prSet presAssocID="{F29769C4-10CB-4192-9CC1-CD948F0D8306}" presName="composite2" presStyleCnt="0"/>
      <dgm:spPr/>
    </dgm:pt>
    <dgm:pt modelId="{357A4623-6281-49C3-BB36-9A64ED5DFF5A}" type="pres">
      <dgm:prSet presAssocID="{F29769C4-10CB-4192-9CC1-CD948F0D8306}" presName="background2" presStyleLbl="node2" presStyleIdx="0" presStyleCnt="3"/>
      <dgm:spPr/>
    </dgm:pt>
    <dgm:pt modelId="{B13D4FEA-9081-4D47-897B-2B2368FFD910}" type="pres">
      <dgm:prSet presAssocID="{F29769C4-10CB-4192-9CC1-CD948F0D8306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CB3994BC-3550-4681-A94E-857BEC0268F1}" type="pres">
      <dgm:prSet presAssocID="{F29769C4-10CB-4192-9CC1-CD948F0D8306}" presName="hierChild3" presStyleCnt="0"/>
      <dgm:spPr/>
    </dgm:pt>
    <dgm:pt modelId="{F974DE48-3500-4DD7-AF86-7E2B5EA74322}" type="pres">
      <dgm:prSet presAssocID="{BAEED3B7-8300-47E8-A075-257D0B30E34D}" presName="Name17" presStyleLbl="parChTrans1D3" presStyleIdx="0" presStyleCnt="2"/>
      <dgm:spPr/>
      <dgm:t>
        <a:bodyPr/>
        <a:lstStyle/>
        <a:p>
          <a:endParaRPr lang="id-ID"/>
        </a:p>
      </dgm:t>
    </dgm:pt>
    <dgm:pt modelId="{05151A6F-B29E-4D1C-AB7F-4A9D4284D965}" type="pres">
      <dgm:prSet presAssocID="{2242778D-C604-4075-904E-82654295D0E4}" presName="hierRoot3" presStyleCnt="0"/>
      <dgm:spPr/>
    </dgm:pt>
    <dgm:pt modelId="{8622CDC6-A748-464C-9387-AF57A5B7F05C}" type="pres">
      <dgm:prSet presAssocID="{2242778D-C604-4075-904E-82654295D0E4}" presName="composite3" presStyleCnt="0"/>
      <dgm:spPr/>
    </dgm:pt>
    <dgm:pt modelId="{D90CB700-F690-48C8-A12A-AABB89B236ED}" type="pres">
      <dgm:prSet presAssocID="{2242778D-C604-4075-904E-82654295D0E4}" presName="background3" presStyleLbl="node3" presStyleIdx="0" presStyleCnt="2"/>
      <dgm:spPr/>
    </dgm:pt>
    <dgm:pt modelId="{F6F34358-0FC9-4EDF-8723-4EB9D397EA9A}" type="pres">
      <dgm:prSet presAssocID="{2242778D-C604-4075-904E-82654295D0E4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01E9FC60-012B-4190-B9A5-65D18B130CF3}" type="pres">
      <dgm:prSet presAssocID="{2242778D-C604-4075-904E-82654295D0E4}" presName="hierChild4" presStyleCnt="0"/>
      <dgm:spPr/>
    </dgm:pt>
    <dgm:pt modelId="{35C63CDD-A062-4E8F-85FB-92A6F5213A28}" type="pres">
      <dgm:prSet presAssocID="{5D80FB4A-9E85-4F1B-B738-7401DC99B0B1}" presName="Name17" presStyleLbl="parChTrans1D3" presStyleIdx="1" presStyleCnt="2"/>
      <dgm:spPr/>
      <dgm:t>
        <a:bodyPr/>
        <a:lstStyle/>
        <a:p>
          <a:endParaRPr lang="id-ID"/>
        </a:p>
      </dgm:t>
    </dgm:pt>
    <dgm:pt modelId="{E58BF7FD-41C7-4864-BF26-53E372ED3D1F}" type="pres">
      <dgm:prSet presAssocID="{A78CF204-3156-4246-8303-EF7BC50A366D}" presName="hierRoot3" presStyleCnt="0"/>
      <dgm:spPr/>
    </dgm:pt>
    <dgm:pt modelId="{4F9E6505-4290-49E4-BF50-6B29AED3136F}" type="pres">
      <dgm:prSet presAssocID="{A78CF204-3156-4246-8303-EF7BC50A366D}" presName="composite3" presStyleCnt="0"/>
      <dgm:spPr/>
    </dgm:pt>
    <dgm:pt modelId="{B4A95E81-8411-4469-84A9-2BCD161189B4}" type="pres">
      <dgm:prSet presAssocID="{A78CF204-3156-4246-8303-EF7BC50A366D}" presName="background3" presStyleLbl="node3" presStyleIdx="1" presStyleCnt="2"/>
      <dgm:spPr/>
    </dgm:pt>
    <dgm:pt modelId="{82A8BB19-C32F-495C-8A24-3E3EC3FFAD9C}" type="pres">
      <dgm:prSet presAssocID="{A78CF204-3156-4246-8303-EF7BC50A366D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40D4EB68-64E2-4F62-8772-1C5D6D806A98}" type="pres">
      <dgm:prSet presAssocID="{A78CF204-3156-4246-8303-EF7BC50A366D}" presName="hierChild4" presStyleCnt="0"/>
      <dgm:spPr/>
    </dgm:pt>
    <dgm:pt modelId="{982B6B41-7524-4D6B-BC94-11373C6C4292}" type="pres">
      <dgm:prSet presAssocID="{66C8FE3F-517C-4BD5-879F-5E93CA206986}" presName="Name10" presStyleLbl="parChTrans1D2" presStyleIdx="1" presStyleCnt="3"/>
      <dgm:spPr/>
      <dgm:t>
        <a:bodyPr/>
        <a:lstStyle/>
        <a:p>
          <a:endParaRPr lang="id-ID"/>
        </a:p>
      </dgm:t>
    </dgm:pt>
    <dgm:pt modelId="{89E0621B-B7D9-4B01-AB37-8A86BC7D9199}" type="pres">
      <dgm:prSet presAssocID="{6A184A44-058B-4F78-B718-F5C71AF90A80}" presName="hierRoot2" presStyleCnt="0"/>
      <dgm:spPr/>
    </dgm:pt>
    <dgm:pt modelId="{AFDE783F-18F1-4DCC-ACF4-CB8ADD1A6488}" type="pres">
      <dgm:prSet presAssocID="{6A184A44-058B-4F78-B718-F5C71AF90A80}" presName="composite2" presStyleCnt="0"/>
      <dgm:spPr/>
    </dgm:pt>
    <dgm:pt modelId="{F796EA1B-15EF-4831-93FF-AF4B80B6D949}" type="pres">
      <dgm:prSet presAssocID="{6A184A44-058B-4F78-B718-F5C71AF90A80}" presName="background2" presStyleLbl="node2" presStyleIdx="1" presStyleCnt="3"/>
      <dgm:spPr/>
    </dgm:pt>
    <dgm:pt modelId="{22A16636-5EC3-471C-8D9A-C3302256B426}" type="pres">
      <dgm:prSet presAssocID="{6A184A44-058B-4F78-B718-F5C71AF90A80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775E4E41-089D-4DF3-88B8-ED42E078D7EB}" type="pres">
      <dgm:prSet presAssocID="{6A184A44-058B-4F78-B718-F5C71AF90A80}" presName="hierChild3" presStyleCnt="0"/>
      <dgm:spPr/>
    </dgm:pt>
    <dgm:pt modelId="{ECD14B5F-313D-4C10-9139-F8EE521399A0}" type="pres">
      <dgm:prSet presAssocID="{3B169A10-9139-4EA1-9B28-BBBBF37A52C2}" presName="Name10" presStyleLbl="parChTrans1D2" presStyleIdx="2" presStyleCnt="3"/>
      <dgm:spPr/>
      <dgm:t>
        <a:bodyPr/>
        <a:lstStyle/>
        <a:p>
          <a:endParaRPr lang="id-ID"/>
        </a:p>
      </dgm:t>
    </dgm:pt>
    <dgm:pt modelId="{27BA4133-EFF4-44C3-84B5-6474329E245B}" type="pres">
      <dgm:prSet presAssocID="{8E8C6045-FE7B-40D2-B2D6-3D3508AFD8AA}" presName="hierRoot2" presStyleCnt="0"/>
      <dgm:spPr/>
    </dgm:pt>
    <dgm:pt modelId="{7CBE32EF-6D18-494B-BD35-9BA43FDDEE29}" type="pres">
      <dgm:prSet presAssocID="{8E8C6045-FE7B-40D2-B2D6-3D3508AFD8AA}" presName="composite2" presStyleCnt="0"/>
      <dgm:spPr/>
    </dgm:pt>
    <dgm:pt modelId="{267DFD22-DB64-4AAB-9902-6BC3D8FCB13E}" type="pres">
      <dgm:prSet presAssocID="{8E8C6045-FE7B-40D2-B2D6-3D3508AFD8AA}" presName="background2" presStyleLbl="node2" presStyleIdx="2" presStyleCnt="3"/>
      <dgm:spPr/>
    </dgm:pt>
    <dgm:pt modelId="{3D42F342-10BC-4CCE-9AB3-73B64FBDC394}" type="pres">
      <dgm:prSet presAssocID="{8E8C6045-FE7B-40D2-B2D6-3D3508AFD8AA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34D46DF3-E8AA-4F38-BB0B-DBB11EE548CB}" type="pres">
      <dgm:prSet presAssocID="{8E8C6045-FE7B-40D2-B2D6-3D3508AFD8AA}" presName="hierChild3" presStyleCnt="0"/>
      <dgm:spPr/>
    </dgm:pt>
  </dgm:ptLst>
  <dgm:cxnLst>
    <dgm:cxn modelId="{07D9F08C-2489-4788-B9DB-06DDF3E0A1AC}" srcId="{2F1D5F24-A03D-4C2F-9DC4-56D01731F78B}" destId="{6A184A44-058B-4F78-B718-F5C71AF90A80}" srcOrd="1" destOrd="0" parTransId="{66C8FE3F-517C-4BD5-879F-5E93CA206986}" sibTransId="{55258BD5-D5BC-40F4-A573-1D18B385951E}"/>
    <dgm:cxn modelId="{A7DC4EF5-2170-47FE-8C25-4A69E4981583}" srcId="{2F1D5F24-A03D-4C2F-9DC4-56D01731F78B}" destId="{F29769C4-10CB-4192-9CC1-CD948F0D8306}" srcOrd="0" destOrd="0" parTransId="{4F00389A-F476-444D-8C26-FD241C384F27}" sibTransId="{B708E0BE-0B6D-45C6-A9B5-87F52D6A801B}"/>
    <dgm:cxn modelId="{3F2A1DFC-8FA6-48F9-967D-5921D08EB2B2}" type="presOf" srcId="{2242778D-C604-4075-904E-82654295D0E4}" destId="{F6F34358-0FC9-4EDF-8723-4EB9D397EA9A}" srcOrd="0" destOrd="0" presId="urn:microsoft.com/office/officeart/2005/8/layout/hierarchy1"/>
    <dgm:cxn modelId="{E705B625-348C-447E-A862-1822CEFB26C7}" srcId="{F29769C4-10CB-4192-9CC1-CD948F0D8306}" destId="{2242778D-C604-4075-904E-82654295D0E4}" srcOrd="0" destOrd="0" parTransId="{BAEED3B7-8300-47E8-A075-257D0B30E34D}" sibTransId="{E2AD2A3F-7E6E-4C6B-A780-69B3CCC1A204}"/>
    <dgm:cxn modelId="{6A3C05AC-5E47-487F-A99D-37E68D09751E}" type="presOf" srcId="{973B3B46-B623-47B9-B9CB-638998FF415B}" destId="{36555907-3797-4798-846D-32480D3F11D3}" srcOrd="0" destOrd="0" presId="urn:microsoft.com/office/officeart/2005/8/layout/hierarchy1"/>
    <dgm:cxn modelId="{D7F8A854-99C4-4A6E-86B2-83B31439DC77}" type="presOf" srcId="{2F1D5F24-A03D-4C2F-9DC4-56D01731F78B}" destId="{87233FB2-FA8F-43F1-94D1-B987EDF00095}" srcOrd="0" destOrd="0" presId="urn:microsoft.com/office/officeart/2005/8/layout/hierarchy1"/>
    <dgm:cxn modelId="{C1332293-AC36-4584-A821-3B72EF2190EB}" type="presOf" srcId="{4F00389A-F476-444D-8C26-FD241C384F27}" destId="{29F87ACC-C2B0-4415-8E50-3F06B3948115}" srcOrd="0" destOrd="0" presId="urn:microsoft.com/office/officeart/2005/8/layout/hierarchy1"/>
    <dgm:cxn modelId="{70E5C433-0131-4426-AB81-D60B45E4B113}" type="presOf" srcId="{5D80FB4A-9E85-4F1B-B738-7401DC99B0B1}" destId="{35C63CDD-A062-4E8F-85FB-92A6F5213A28}" srcOrd="0" destOrd="0" presId="urn:microsoft.com/office/officeart/2005/8/layout/hierarchy1"/>
    <dgm:cxn modelId="{DAC98283-3094-43FF-B1CF-B88BCED7EADB}" type="presOf" srcId="{BAEED3B7-8300-47E8-A075-257D0B30E34D}" destId="{F974DE48-3500-4DD7-AF86-7E2B5EA74322}" srcOrd="0" destOrd="0" presId="urn:microsoft.com/office/officeart/2005/8/layout/hierarchy1"/>
    <dgm:cxn modelId="{33780231-E0CA-4E47-93A4-2A9E583EEBA7}" type="presOf" srcId="{A78CF204-3156-4246-8303-EF7BC50A366D}" destId="{82A8BB19-C32F-495C-8A24-3E3EC3FFAD9C}" srcOrd="0" destOrd="0" presId="urn:microsoft.com/office/officeart/2005/8/layout/hierarchy1"/>
    <dgm:cxn modelId="{38921A1E-4B70-419D-986A-764DCB589006}" srcId="{2F1D5F24-A03D-4C2F-9DC4-56D01731F78B}" destId="{8E8C6045-FE7B-40D2-B2D6-3D3508AFD8AA}" srcOrd="2" destOrd="0" parTransId="{3B169A10-9139-4EA1-9B28-BBBBF37A52C2}" sibTransId="{9507249C-CFEE-471B-B0DB-3D3E1F3FE4B4}"/>
    <dgm:cxn modelId="{A1552D55-5BFE-4A66-859E-FF0FF348E989}" type="presOf" srcId="{3B169A10-9139-4EA1-9B28-BBBBF37A52C2}" destId="{ECD14B5F-313D-4C10-9139-F8EE521399A0}" srcOrd="0" destOrd="0" presId="urn:microsoft.com/office/officeart/2005/8/layout/hierarchy1"/>
    <dgm:cxn modelId="{AFC0DC92-731C-44B7-A145-C484ECA86911}" type="presOf" srcId="{66C8FE3F-517C-4BD5-879F-5E93CA206986}" destId="{982B6B41-7524-4D6B-BC94-11373C6C4292}" srcOrd="0" destOrd="0" presId="urn:microsoft.com/office/officeart/2005/8/layout/hierarchy1"/>
    <dgm:cxn modelId="{09C9C2DE-2912-4B23-9EF1-D8D236F04F7B}" type="presOf" srcId="{8E8C6045-FE7B-40D2-B2D6-3D3508AFD8AA}" destId="{3D42F342-10BC-4CCE-9AB3-73B64FBDC394}" srcOrd="0" destOrd="0" presId="urn:microsoft.com/office/officeart/2005/8/layout/hierarchy1"/>
    <dgm:cxn modelId="{CE7D5B06-0B9C-4BB9-BC21-ADD0DF4331C5}" srcId="{F29769C4-10CB-4192-9CC1-CD948F0D8306}" destId="{A78CF204-3156-4246-8303-EF7BC50A366D}" srcOrd="1" destOrd="0" parTransId="{5D80FB4A-9E85-4F1B-B738-7401DC99B0B1}" sibTransId="{702B65BD-F59E-489D-9CB0-8A1A9A119BD1}"/>
    <dgm:cxn modelId="{7007B37D-8E44-4BEF-B980-6BCF0773FAF5}" type="presOf" srcId="{6A184A44-058B-4F78-B718-F5C71AF90A80}" destId="{22A16636-5EC3-471C-8D9A-C3302256B426}" srcOrd="0" destOrd="0" presId="urn:microsoft.com/office/officeart/2005/8/layout/hierarchy1"/>
    <dgm:cxn modelId="{0F8984FC-E159-4591-BA45-8B9B43273B03}" type="presOf" srcId="{F29769C4-10CB-4192-9CC1-CD948F0D8306}" destId="{B13D4FEA-9081-4D47-897B-2B2368FFD910}" srcOrd="0" destOrd="0" presId="urn:microsoft.com/office/officeart/2005/8/layout/hierarchy1"/>
    <dgm:cxn modelId="{59DDCBEE-9CA6-429C-B41D-2434525F8942}" srcId="{973B3B46-B623-47B9-B9CB-638998FF415B}" destId="{2F1D5F24-A03D-4C2F-9DC4-56D01731F78B}" srcOrd="0" destOrd="0" parTransId="{0405E32C-1070-4AEB-AC31-C89E8E044929}" sibTransId="{E6D91F89-B63D-44C6-A645-AECB7911361B}"/>
    <dgm:cxn modelId="{EFCBD7B6-3CF0-4587-9CEE-62A32BE38EC7}" type="presParOf" srcId="{36555907-3797-4798-846D-32480D3F11D3}" destId="{0BB9486A-780F-44E3-A715-88504714EC01}" srcOrd="0" destOrd="0" presId="urn:microsoft.com/office/officeart/2005/8/layout/hierarchy1"/>
    <dgm:cxn modelId="{4AD4462B-A9A4-46F8-BB64-DFFAEC859440}" type="presParOf" srcId="{0BB9486A-780F-44E3-A715-88504714EC01}" destId="{0FBE96C5-5F01-4450-9D62-F7F9DA1785CD}" srcOrd="0" destOrd="0" presId="urn:microsoft.com/office/officeart/2005/8/layout/hierarchy1"/>
    <dgm:cxn modelId="{A5FD4360-9935-4744-AA52-DE3B12C9B957}" type="presParOf" srcId="{0FBE96C5-5F01-4450-9D62-F7F9DA1785CD}" destId="{EB133DE4-F72A-4BEA-973A-52897F971A13}" srcOrd="0" destOrd="0" presId="urn:microsoft.com/office/officeart/2005/8/layout/hierarchy1"/>
    <dgm:cxn modelId="{4E39AA36-B8F6-4AEE-9FD9-CF2A735A161F}" type="presParOf" srcId="{0FBE96C5-5F01-4450-9D62-F7F9DA1785CD}" destId="{87233FB2-FA8F-43F1-94D1-B987EDF00095}" srcOrd="1" destOrd="0" presId="urn:microsoft.com/office/officeart/2005/8/layout/hierarchy1"/>
    <dgm:cxn modelId="{178491CF-E150-42BC-B089-F9236E9B062E}" type="presParOf" srcId="{0BB9486A-780F-44E3-A715-88504714EC01}" destId="{1148C928-CCCB-44B6-ABD9-AD6291DEE877}" srcOrd="1" destOrd="0" presId="urn:microsoft.com/office/officeart/2005/8/layout/hierarchy1"/>
    <dgm:cxn modelId="{638522D1-86FB-4A1D-A893-42E40F8857A2}" type="presParOf" srcId="{1148C928-CCCB-44B6-ABD9-AD6291DEE877}" destId="{29F87ACC-C2B0-4415-8E50-3F06B3948115}" srcOrd="0" destOrd="0" presId="urn:microsoft.com/office/officeart/2005/8/layout/hierarchy1"/>
    <dgm:cxn modelId="{111F3A97-EF0B-4148-BBA9-CC22F06D18AB}" type="presParOf" srcId="{1148C928-CCCB-44B6-ABD9-AD6291DEE877}" destId="{7848278A-9A0F-4C18-8582-F73B829C0327}" srcOrd="1" destOrd="0" presId="urn:microsoft.com/office/officeart/2005/8/layout/hierarchy1"/>
    <dgm:cxn modelId="{B1856E4F-A9F4-4745-8412-A16F65B13B83}" type="presParOf" srcId="{7848278A-9A0F-4C18-8582-F73B829C0327}" destId="{5960CDAB-F25B-4490-B645-C8684A3A2475}" srcOrd="0" destOrd="0" presId="urn:microsoft.com/office/officeart/2005/8/layout/hierarchy1"/>
    <dgm:cxn modelId="{262F9923-A467-4013-838D-AEC13BB0B140}" type="presParOf" srcId="{5960CDAB-F25B-4490-B645-C8684A3A2475}" destId="{357A4623-6281-49C3-BB36-9A64ED5DFF5A}" srcOrd="0" destOrd="0" presId="urn:microsoft.com/office/officeart/2005/8/layout/hierarchy1"/>
    <dgm:cxn modelId="{16838EE9-C131-471E-BD54-BF5B367A2D32}" type="presParOf" srcId="{5960CDAB-F25B-4490-B645-C8684A3A2475}" destId="{B13D4FEA-9081-4D47-897B-2B2368FFD910}" srcOrd="1" destOrd="0" presId="urn:microsoft.com/office/officeart/2005/8/layout/hierarchy1"/>
    <dgm:cxn modelId="{9982A0A5-F5BD-4AE4-9701-970E7B6736B0}" type="presParOf" srcId="{7848278A-9A0F-4C18-8582-F73B829C0327}" destId="{CB3994BC-3550-4681-A94E-857BEC0268F1}" srcOrd="1" destOrd="0" presId="urn:microsoft.com/office/officeart/2005/8/layout/hierarchy1"/>
    <dgm:cxn modelId="{897287BA-160B-4AFF-82B9-FE8CD578E7EC}" type="presParOf" srcId="{CB3994BC-3550-4681-A94E-857BEC0268F1}" destId="{F974DE48-3500-4DD7-AF86-7E2B5EA74322}" srcOrd="0" destOrd="0" presId="urn:microsoft.com/office/officeart/2005/8/layout/hierarchy1"/>
    <dgm:cxn modelId="{79B991E0-6AD4-4A66-A57E-7850B396EC9E}" type="presParOf" srcId="{CB3994BC-3550-4681-A94E-857BEC0268F1}" destId="{05151A6F-B29E-4D1C-AB7F-4A9D4284D965}" srcOrd="1" destOrd="0" presId="urn:microsoft.com/office/officeart/2005/8/layout/hierarchy1"/>
    <dgm:cxn modelId="{E53F98CA-B252-4539-8E4F-1D4A36CED2FA}" type="presParOf" srcId="{05151A6F-B29E-4D1C-AB7F-4A9D4284D965}" destId="{8622CDC6-A748-464C-9387-AF57A5B7F05C}" srcOrd="0" destOrd="0" presId="urn:microsoft.com/office/officeart/2005/8/layout/hierarchy1"/>
    <dgm:cxn modelId="{CE0749B0-8FC6-4F63-890E-2E8B3D66E67A}" type="presParOf" srcId="{8622CDC6-A748-464C-9387-AF57A5B7F05C}" destId="{D90CB700-F690-48C8-A12A-AABB89B236ED}" srcOrd="0" destOrd="0" presId="urn:microsoft.com/office/officeart/2005/8/layout/hierarchy1"/>
    <dgm:cxn modelId="{EACA48B7-4E90-4A4A-8A52-19E284A305DE}" type="presParOf" srcId="{8622CDC6-A748-464C-9387-AF57A5B7F05C}" destId="{F6F34358-0FC9-4EDF-8723-4EB9D397EA9A}" srcOrd="1" destOrd="0" presId="urn:microsoft.com/office/officeart/2005/8/layout/hierarchy1"/>
    <dgm:cxn modelId="{615B35B3-384A-46D3-8E6C-DCE1B7E56D38}" type="presParOf" srcId="{05151A6F-B29E-4D1C-AB7F-4A9D4284D965}" destId="{01E9FC60-012B-4190-B9A5-65D18B130CF3}" srcOrd="1" destOrd="0" presId="urn:microsoft.com/office/officeart/2005/8/layout/hierarchy1"/>
    <dgm:cxn modelId="{AD3CD2A7-8455-49D5-9DDD-3971D0388539}" type="presParOf" srcId="{CB3994BC-3550-4681-A94E-857BEC0268F1}" destId="{35C63CDD-A062-4E8F-85FB-92A6F5213A28}" srcOrd="2" destOrd="0" presId="urn:microsoft.com/office/officeart/2005/8/layout/hierarchy1"/>
    <dgm:cxn modelId="{EA17A66C-DAC7-4C7F-ADEF-B851A2EDA405}" type="presParOf" srcId="{CB3994BC-3550-4681-A94E-857BEC0268F1}" destId="{E58BF7FD-41C7-4864-BF26-53E372ED3D1F}" srcOrd="3" destOrd="0" presId="urn:microsoft.com/office/officeart/2005/8/layout/hierarchy1"/>
    <dgm:cxn modelId="{623881ED-9690-4EFB-939B-7C39E6DF2048}" type="presParOf" srcId="{E58BF7FD-41C7-4864-BF26-53E372ED3D1F}" destId="{4F9E6505-4290-49E4-BF50-6B29AED3136F}" srcOrd="0" destOrd="0" presId="urn:microsoft.com/office/officeart/2005/8/layout/hierarchy1"/>
    <dgm:cxn modelId="{101CA961-5520-42AC-9E09-A4E8D90EB3BA}" type="presParOf" srcId="{4F9E6505-4290-49E4-BF50-6B29AED3136F}" destId="{B4A95E81-8411-4469-84A9-2BCD161189B4}" srcOrd="0" destOrd="0" presId="urn:microsoft.com/office/officeart/2005/8/layout/hierarchy1"/>
    <dgm:cxn modelId="{F45C01EF-8641-4495-9685-707CF2663A36}" type="presParOf" srcId="{4F9E6505-4290-49E4-BF50-6B29AED3136F}" destId="{82A8BB19-C32F-495C-8A24-3E3EC3FFAD9C}" srcOrd="1" destOrd="0" presId="urn:microsoft.com/office/officeart/2005/8/layout/hierarchy1"/>
    <dgm:cxn modelId="{DED0B010-5865-430D-8E3C-2857BD28953D}" type="presParOf" srcId="{E58BF7FD-41C7-4864-BF26-53E372ED3D1F}" destId="{40D4EB68-64E2-4F62-8772-1C5D6D806A98}" srcOrd="1" destOrd="0" presId="urn:microsoft.com/office/officeart/2005/8/layout/hierarchy1"/>
    <dgm:cxn modelId="{59FD90BF-072E-464F-99B8-E836D35BC136}" type="presParOf" srcId="{1148C928-CCCB-44B6-ABD9-AD6291DEE877}" destId="{982B6B41-7524-4D6B-BC94-11373C6C4292}" srcOrd="2" destOrd="0" presId="urn:microsoft.com/office/officeart/2005/8/layout/hierarchy1"/>
    <dgm:cxn modelId="{CD609A48-EC70-4C0A-AB9C-0153AA82708C}" type="presParOf" srcId="{1148C928-CCCB-44B6-ABD9-AD6291DEE877}" destId="{89E0621B-B7D9-4B01-AB37-8A86BC7D9199}" srcOrd="3" destOrd="0" presId="urn:microsoft.com/office/officeart/2005/8/layout/hierarchy1"/>
    <dgm:cxn modelId="{48AB1BD0-FCAE-44C6-9885-6F6A98010827}" type="presParOf" srcId="{89E0621B-B7D9-4B01-AB37-8A86BC7D9199}" destId="{AFDE783F-18F1-4DCC-ACF4-CB8ADD1A6488}" srcOrd="0" destOrd="0" presId="urn:microsoft.com/office/officeart/2005/8/layout/hierarchy1"/>
    <dgm:cxn modelId="{4D0D0FE5-2E63-4AE4-AA3D-F8FC7E7A258E}" type="presParOf" srcId="{AFDE783F-18F1-4DCC-ACF4-CB8ADD1A6488}" destId="{F796EA1B-15EF-4831-93FF-AF4B80B6D949}" srcOrd="0" destOrd="0" presId="urn:microsoft.com/office/officeart/2005/8/layout/hierarchy1"/>
    <dgm:cxn modelId="{A343DD3F-2E77-4AA5-A253-053B695F8BF5}" type="presParOf" srcId="{AFDE783F-18F1-4DCC-ACF4-CB8ADD1A6488}" destId="{22A16636-5EC3-471C-8D9A-C3302256B426}" srcOrd="1" destOrd="0" presId="urn:microsoft.com/office/officeart/2005/8/layout/hierarchy1"/>
    <dgm:cxn modelId="{D73FBA26-F944-4789-84D9-4C8FAB60A48C}" type="presParOf" srcId="{89E0621B-B7D9-4B01-AB37-8A86BC7D9199}" destId="{775E4E41-089D-4DF3-88B8-ED42E078D7EB}" srcOrd="1" destOrd="0" presId="urn:microsoft.com/office/officeart/2005/8/layout/hierarchy1"/>
    <dgm:cxn modelId="{F5CD7366-EEFE-4453-A702-D584252B1211}" type="presParOf" srcId="{1148C928-CCCB-44B6-ABD9-AD6291DEE877}" destId="{ECD14B5F-313D-4C10-9139-F8EE521399A0}" srcOrd="4" destOrd="0" presId="urn:microsoft.com/office/officeart/2005/8/layout/hierarchy1"/>
    <dgm:cxn modelId="{42E61D76-536A-4A44-B9CF-77C6EFA1384F}" type="presParOf" srcId="{1148C928-CCCB-44B6-ABD9-AD6291DEE877}" destId="{27BA4133-EFF4-44C3-84B5-6474329E245B}" srcOrd="5" destOrd="0" presId="urn:microsoft.com/office/officeart/2005/8/layout/hierarchy1"/>
    <dgm:cxn modelId="{E8DD152D-8084-4240-BEB8-436F3AF3B21B}" type="presParOf" srcId="{27BA4133-EFF4-44C3-84B5-6474329E245B}" destId="{7CBE32EF-6D18-494B-BD35-9BA43FDDEE29}" srcOrd="0" destOrd="0" presId="urn:microsoft.com/office/officeart/2005/8/layout/hierarchy1"/>
    <dgm:cxn modelId="{3325DA29-8C0B-4DB5-B078-2B5B9EF97303}" type="presParOf" srcId="{7CBE32EF-6D18-494B-BD35-9BA43FDDEE29}" destId="{267DFD22-DB64-4AAB-9902-6BC3D8FCB13E}" srcOrd="0" destOrd="0" presId="urn:microsoft.com/office/officeart/2005/8/layout/hierarchy1"/>
    <dgm:cxn modelId="{AE0394D5-14F9-4EE6-9E64-734ED71154B4}" type="presParOf" srcId="{7CBE32EF-6D18-494B-BD35-9BA43FDDEE29}" destId="{3D42F342-10BC-4CCE-9AB3-73B64FBDC394}" srcOrd="1" destOrd="0" presId="urn:microsoft.com/office/officeart/2005/8/layout/hierarchy1"/>
    <dgm:cxn modelId="{C10EEB37-7BA8-4F61-B1AA-061B69FF0D46}" type="presParOf" srcId="{27BA4133-EFF4-44C3-84B5-6474329E245B}" destId="{34D46DF3-E8AA-4F38-BB0B-DBB11EE548C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C42D2A-62D6-4F72-B3B8-D9681B90737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5434F360-9691-4CB5-A6E2-A97BB623C93D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Mengembangkan keterampilan pemecahan masalah </a:t>
          </a:r>
          <a:endParaRPr lang="id-ID" dirty="0">
            <a:solidFill>
              <a:schemeClr val="tx1"/>
            </a:solidFill>
          </a:endParaRPr>
        </a:p>
      </dgm:t>
    </dgm:pt>
    <dgm:pt modelId="{D60E4597-BF73-4780-A026-BD060D1F3CBD}" type="parTrans" cxnId="{63AA032E-AC6C-4BBA-AEB8-BA587E8DA363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BAD4C617-A7E9-4644-B840-C8B248745DA6}" type="sibTrans" cxnId="{63AA032E-AC6C-4BBA-AEB8-BA587E8DA363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FE65675C-6463-4A17-AC30-8FE6398EAA4F}">
      <dgm:prSet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Pembelajaran berpusat pada peserta didik </a:t>
          </a:r>
          <a:endParaRPr lang="id-ID" dirty="0">
            <a:solidFill>
              <a:schemeClr val="tx1"/>
            </a:solidFill>
          </a:endParaRPr>
        </a:p>
      </dgm:t>
    </dgm:pt>
    <dgm:pt modelId="{20A20E80-6E99-48AA-AEF4-F78A814E7022}" type="parTrans" cxnId="{2E65530C-07C6-4827-8BBA-04A0CD007715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913A993D-363B-48AD-972E-90A3544F636F}" type="sibTrans" cxnId="{2E65530C-07C6-4827-8BBA-04A0CD007715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8DD7D87C-F7E8-4161-8F17-950927EE13ED}">
      <dgm:prSet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Belajar dengan melakukan </a:t>
          </a:r>
          <a:endParaRPr lang="id-ID" dirty="0">
            <a:solidFill>
              <a:schemeClr val="tx1"/>
            </a:solidFill>
          </a:endParaRPr>
        </a:p>
      </dgm:t>
    </dgm:pt>
    <dgm:pt modelId="{D8AC6A47-DED7-420F-9ADF-251EA2709FE5}" type="parTrans" cxnId="{437251A8-8E84-436D-96A9-1B6B68E00177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23B5FEDD-0D6C-49D7-98F3-44659F6907C7}" type="sibTrans" cxnId="{437251A8-8E84-436D-96A9-1B6B68E00177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9217414B-F46C-46BE-B4FC-409C6FDD170A}">
      <dgm:prSet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Mengembangkan kemampuan sosial</a:t>
          </a:r>
          <a:endParaRPr lang="id-ID" dirty="0">
            <a:solidFill>
              <a:schemeClr val="tx1"/>
            </a:solidFill>
          </a:endParaRPr>
        </a:p>
      </dgm:t>
    </dgm:pt>
    <dgm:pt modelId="{A07AE967-D1E4-46AD-B76B-8DD0286EB8E6}" type="parTrans" cxnId="{B4FA37E0-F868-4DD1-8D7C-C7209927B4C5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9F8E1630-B2A8-4AE0-A5F2-30A79010FFBA}" type="sibTrans" cxnId="{B4FA37E0-F868-4DD1-8D7C-C7209927B4C5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8B9B7403-1F5B-4CE4-AF33-0CD4E0B6F854}">
      <dgm:prSet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Mengembangkan keingintahuan dan imajinasi </a:t>
          </a:r>
          <a:endParaRPr lang="id-ID" dirty="0">
            <a:solidFill>
              <a:schemeClr val="tx1"/>
            </a:solidFill>
          </a:endParaRPr>
        </a:p>
      </dgm:t>
    </dgm:pt>
    <dgm:pt modelId="{02C6B8A9-E9BB-441C-9258-70771008DE85}" type="parTrans" cxnId="{7ADDE92B-0D77-440C-8315-BEACFAB8BC98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BF44C64C-FCB5-4594-8C2D-2C2727F898CA}" type="sibTrans" cxnId="{7ADDE92B-0D77-440C-8315-BEACFAB8BC98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758F9AAC-D322-4A5D-824B-5FEBA12DCA56}" type="pres">
      <dgm:prSet presAssocID="{5FC42D2A-62D6-4F72-B3B8-D9681B90737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C5193271-F925-48A6-9D99-C6608582291F}" type="pres">
      <dgm:prSet presAssocID="{FE65675C-6463-4A17-AC30-8FE6398EAA4F}" presName="parentText" presStyleLbl="node1" presStyleIdx="0" presStyleCnt="5" custLinFactY="-212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66E2348-49FD-4476-BE64-E0199FEB76B1}" type="pres">
      <dgm:prSet presAssocID="{913A993D-363B-48AD-972E-90A3544F636F}" presName="spacer" presStyleCnt="0"/>
      <dgm:spPr/>
      <dgm:t>
        <a:bodyPr/>
        <a:lstStyle/>
        <a:p>
          <a:endParaRPr lang="id-ID"/>
        </a:p>
      </dgm:t>
    </dgm:pt>
    <dgm:pt modelId="{8A7A0E6E-7E89-4558-B2F2-EE5D46852970}" type="pres">
      <dgm:prSet presAssocID="{8DD7D87C-F7E8-4161-8F17-950927EE13ED}" presName="parentText" presStyleLbl="node1" presStyleIdx="1" presStyleCnt="5" custLinFactNeighborX="354" custLinFactNeighborY="13398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E1181A4-4019-4857-95CA-A8251B0487BB}" type="pres">
      <dgm:prSet presAssocID="{23B5FEDD-0D6C-49D7-98F3-44659F6907C7}" presName="spacer" presStyleCnt="0"/>
      <dgm:spPr/>
      <dgm:t>
        <a:bodyPr/>
        <a:lstStyle/>
        <a:p>
          <a:endParaRPr lang="id-ID"/>
        </a:p>
      </dgm:t>
    </dgm:pt>
    <dgm:pt modelId="{C648F0C8-CCF4-4BD8-9747-8621FDE77EC1}" type="pres">
      <dgm:prSet presAssocID="{9217414B-F46C-46BE-B4FC-409C6FDD170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A5C41CD-5BE2-4B62-90FB-4F1FB2AAD282}" type="pres">
      <dgm:prSet presAssocID="{9F8E1630-B2A8-4AE0-A5F2-30A79010FFBA}" presName="spacer" presStyleCnt="0"/>
      <dgm:spPr/>
      <dgm:t>
        <a:bodyPr/>
        <a:lstStyle/>
        <a:p>
          <a:endParaRPr lang="id-ID"/>
        </a:p>
      </dgm:t>
    </dgm:pt>
    <dgm:pt modelId="{BA4E587B-6491-461D-BC40-1AF1EE1E8C75}" type="pres">
      <dgm:prSet presAssocID="{8B9B7403-1F5B-4CE4-AF33-0CD4E0B6F85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76A7843-D42D-489C-B3A3-15A3EEA709F3}" type="pres">
      <dgm:prSet presAssocID="{BF44C64C-FCB5-4594-8C2D-2C2727F898CA}" presName="spacer" presStyleCnt="0"/>
      <dgm:spPr/>
      <dgm:t>
        <a:bodyPr/>
        <a:lstStyle/>
        <a:p>
          <a:endParaRPr lang="id-ID"/>
        </a:p>
      </dgm:t>
    </dgm:pt>
    <dgm:pt modelId="{95FAB906-7A1C-4F4A-B6AA-8794229ACDB3}" type="pres">
      <dgm:prSet presAssocID="{5434F360-9691-4CB5-A6E2-A97BB623C93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B4FA37E0-F868-4DD1-8D7C-C7209927B4C5}" srcId="{5FC42D2A-62D6-4F72-B3B8-D9681B90737E}" destId="{9217414B-F46C-46BE-B4FC-409C6FDD170A}" srcOrd="2" destOrd="0" parTransId="{A07AE967-D1E4-46AD-B76B-8DD0286EB8E6}" sibTransId="{9F8E1630-B2A8-4AE0-A5F2-30A79010FFBA}"/>
    <dgm:cxn modelId="{63AA032E-AC6C-4BBA-AEB8-BA587E8DA363}" srcId="{5FC42D2A-62D6-4F72-B3B8-D9681B90737E}" destId="{5434F360-9691-4CB5-A6E2-A97BB623C93D}" srcOrd="4" destOrd="0" parTransId="{D60E4597-BF73-4780-A026-BD060D1F3CBD}" sibTransId="{BAD4C617-A7E9-4644-B840-C8B248745DA6}"/>
    <dgm:cxn modelId="{437251A8-8E84-436D-96A9-1B6B68E00177}" srcId="{5FC42D2A-62D6-4F72-B3B8-D9681B90737E}" destId="{8DD7D87C-F7E8-4161-8F17-950927EE13ED}" srcOrd="1" destOrd="0" parTransId="{D8AC6A47-DED7-420F-9ADF-251EA2709FE5}" sibTransId="{23B5FEDD-0D6C-49D7-98F3-44659F6907C7}"/>
    <dgm:cxn modelId="{29504AFF-E89C-4828-8A29-028288605239}" type="presOf" srcId="{5FC42D2A-62D6-4F72-B3B8-D9681B90737E}" destId="{758F9AAC-D322-4A5D-824B-5FEBA12DCA56}" srcOrd="0" destOrd="0" presId="urn:microsoft.com/office/officeart/2005/8/layout/vList2"/>
    <dgm:cxn modelId="{2601E5D9-C55F-4B95-A141-DE74BC29D4A3}" type="presOf" srcId="{8B9B7403-1F5B-4CE4-AF33-0CD4E0B6F854}" destId="{BA4E587B-6491-461D-BC40-1AF1EE1E8C75}" srcOrd="0" destOrd="0" presId="urn:microsoft.com/office/officeart/2005/8/layout/vList2"/>
    <dgm:cxn modelId="{02DAA679-326E-4995-B219-CDA7248493B6}" type="presOf" srcId="{9217414B-F46C-46BE-B4FC-409C6FDD170A}" destId="{C648F0C8-CCF4-4BD8-9747-8621FDE77EC1}" srcOrd="0" destOrd="0" presId="urn:microsoft.com/office/officeart/2005/8/layout/vList2"/>
    <dgm:cxn modelId="{43A28A6A-D852-4088-B812-00FEB656D86E}" type="presOf" srcId="{FE65675C-6463-4A17-AC30-8FE6398EAA4F}" destId="{C5193271-F925-48A6-9D99-C6608582291F}" srcOrd="0" destOrd="0" presId="urn:microsoft.com/office/officeart/2005/8/layout/vList2"/>
    <dgm:cxn modelId="{6FF3F074-E442-4C4E-A36E-05EA66FDA749}" type="presOf" srcId="{5434F360-9691-4CB5-A6E2-A97BB623C93D}" destId="{95FAB906-7A1C-4F4A-B6AA-8794229ACDB3}" srcOrd="0" destOrd="0" presId="urn:microsoft.com/office/officeart/2005/8/layout/vList2"/>
    <dgm:cxn modelId="{3E505412-E1CF-4369-B0F8-66D2F1F19621}" type="presOf" srcId="{8DD7D87C-F7E8-4161-8F17-950927EE13ED}" destId="{8A7A0E6E-7E89-4558-B2F2-EE5D46852970}" srcOrd="0" destOrd="0" presId="urn:microsoft.com/office/officeart/2005/8/layout/vList2"/>
    <dgm:cxn modelId="{2E65530C-07C6-4827-8BBA-04A0CD007715}" srcId="{5FC42D2A-62D6-4F72-B3B8-D9681B90737E}" destId="{FE65675C-6463-4A17-AC30-8FE6398EAA4F}" srcOrd="0" destOrd="0" parTransId="{20A20E80-6E99-48AA-AEF4-F78A814E7022}" sibTransId="{913A993D-363B-48AD-972E-90A3544F636F}"/>
    <dgm:cxn modelId="{7ADDE92B-0D77-440C-8315-BEACFAB8BC98}" srcId="{5FC42D2A-62D6-4F72-B3B8-D9681B90737E}" destId="{8B9B7403-1F5B-4CE4-AF33-0CD4E0B6F854}" srcOrd="3" destOrd="0" parTransId="{02C6B8A9-E9BB-441C-9258-70771008DE85}" sibTransId="{BF44C64C-FCB5-4594-8C2D-2C2727F898CA}"/>
    <dgm:cxn modelId="{591057FC-CE1F-4836-A676-D50D1970793F}" type="presParOf" srcId="{758F9AAC-D322-4A5D-824B-5FEBA12DCA56}" destId="{C5193271-F925-48A6-9D99-C6608582291F}" srcOrd="0" destOrd="0" presId="urn:microsoft.com/office/officeart/2005/8/layout/vList2"/>
    <dgm:cxn modelId="{5339C2C2-804D-42A4-A344-35FB72AA0CDA}" type="presParOf" srcId="{758F9AAC-D322-4A5D-824B-5FEBA12DCA56}" destId="{666E2348-49FD-4476-BE64-E0199FEB76B1}" srcOrd="1" destOrd="0" presId="urn:microsoft.com/office/officeart/2005/8/layout/vList2"/>
    <dgm:cxn modelId="{CF3B9CD9-F75A-4338-956A-4DEF36A49173}" type="presParOf" srcId="{758F9AAC-D322-4A5D-824B-5FEBA12DCA56}" destId="{8A7A0E6E-7E89-4558-B2F2-EE5D46852970}" srcOrd="2" destOrd="0" presId="urn:microsoft.com/office/officeart/2005/8/layout/vList2"/>
    <dgm:cxn modelId="{C13BB873-4349-4572-98A8-A66C2C45B1FF}" type="presParOf" srcId="{758F9AAC-D322-4A5D-824B-5FEBA12DCA56}" destId="{FE1181A4-4019-4857-95CA-A8251B0487BB}" srcOrd="3" destOrd="0" presId="urn:microsoft.com/office/officeart/2005/8/layout/vList2"/>
    <dgm:cxn modelId="{93C8622F-7EA5-4C58-8873-951CE03502F6}" type="presParOf" srcId="{758F9AAC-D322-4A5D-824B-5FEBA12DCA56}" destId="{C648F0C8-CCF4-4BD8-9747-8621FDE77EC1}" srcOrd="4" destOrd="0" presId="urn:microsoft.com/office/officeart/2005/8/layout/vList2"/>
    <dgm:cxn modelId="{9CAC932D-52BE-4275-9455-3B25A1D8712C}" type="presParOf" srcId="{758F9AAC-D322-4A5D-824B-5FEBA12DCA56}" destId="{EA5C41CD-5BE2-4B62-90FB-4F1FB2AAD282}" srcOrd="5" destOrd="0" presId="urn:microsoft.com/office/officeart/2005/8/layout/vList2"/>
    <dgm:cxn modelId="{644C591E-0EAB-4679-8DC6-63CFFF82B33B}" type="presParOf" srcId="{758F9AAC-D322-4A5D-824B-5FEBA12DCA56}" destId="{BA4E587B-6491-461D-BC40-1AF1EE1E8C75}" srcOrd="6" destOrd="0" presId="urn:microsoft.com/office/officeart/2005/8/layout/vList2"/>
    <dgm:cxn modelId="{1AE4D208-D10F-407D-BE48-A076870344DA}" type="presParOf" srcId="{758F9AAC-D322-4A5D-824B-5FEBA12DCA56}" destId="{676A7843-D42D-489C-B3A3-15A3EEA709F3}" srcOrd="7" destOrd="0" presId="urn:microsoft.com/office/officeart/2005/8/layout/vList2"/>
    <dgm:cxn modelId="{E5555DB3-4E85-441C-BF19-16166BBA3591}" type="presParOf" srcId="{758F9AAC-D322-4A5D-824B-5FEBA12DCA56}" destId="{95FAB906-7A1C-4F4A-B6AA-8794229ACDB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C42D2A-62D6-4F72-B3B8-D9681B90737E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id-ID"/>
        </a:p>
      </dgm:t>
    </dgm:pt>
    <dgm:pt modelId="{5434F360-9691-4CB5-A6E2-A97BB623C93D}">
      <dgm:prSet phldrT="[Text]"/>
      <dgm:spPr/>
      <dgm:t>
        <a:bodyPr/>
        <a:lstStyle/>
        <a:p>
          <a:r>
            <a:rPr lang="id-ID" smtClean="0">
              <a:solidFill>
                <a:schemeClr val="tx1"/>
              </a:solidFill>
            </a:rPr>
            <a:t>Berpaduan kompetisi, kerja sama, dan solidaritas</a:t>
          </a:r>
          <a:endParaRPr lang="id-ID" dirty="0">
            <a:solidFill>
              <a:schemeClr val="tx1"/>
            </a:solidFill>
          </a:endParaRPr>
        </a:p>
      </dgm:t>
    </dgm:pt>
    <dgm:pt modelId="{D60E4597-BF73-4780-A026-BD060D1F3CBD}" type="parTrans" cxnId="{63AA032E-AC6C-4BBA-AEB8-BA587E8DA363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BAD4C617-A7E9-4644-B840-C8B248745DA6}" type="sibTrans" cxnId="{63AA032E-AC6C-4BBA-AEB8-BA587E8DA363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FE65675C-6463-4A17-AC30-8FE6398EAA4F}">
      <dgm:prSet/>
      <dgm:spPr/>
      <dgm:t>
        <a:bodyPr/>
        <a:lstStyle/>
        <a:p>
          <a:r>
            <a:rPr lang="id-ID" smtClean="0">
              <a:solidFill>
                <a:schemeClr val="tx1"/>
              </a:solidFill>
            </a:rPr>
            <a:t>Mengembangkan kreatifitas peserta didik</a:t>
          </a:r>
          <a:endParaRPr lang="id-ID" dirty="0">
            <a:solidFill>
              <a:schemeClr val="tx1"/>
            </a:solidFill>
          </a:endParaRPr>
        </a:p>
      </dgm:t>
    </dgm:pt>
    <dgm:pt modelId="{20A20E80-6E99-48AA-AEF4-F78A814E7022}" type="parTrans" cxnId="{2E65530C-07C6-4827-8BBA-04A0CD007715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913A993D-363B-48AD-972E-90A3544F636F}" type="sibTrans" cxnId="{2E65530C-07C6-4827-8BBA-04A0CD007715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8DD7D87C-F7E8-4161-8F17-950927EE13ED}">
      <dgm:prSet/>
      <dgm:spPr/>
      <dgm:t>
        <a:bodyPr/>
        <a:lstStyle/>
        <a:p>
          <a:r>
            <a:rPr lang="id-ID" smtClean="0">
              <a:solidFill>
                <a:schemeClr val="tx1"/>
              </a:solidFill>
            </a:rPr>
            <a:t>Mengembangkan kemampuan menggunakan IPTEK </a:t>
          </a:r>
          <a:endParaRPr lang="id-ID" dirty="0">
            <a:solidFill>
              <a:schemeClr val="tx1"/>
            </a:solidFill>
          </a:endParaRPr>
        </a:p>
      </dgm:t>
    </dgm:pt>
    <dgm:pt modelId="{D8AC6A47-DED7-420F-9ADF-251EA2709FE5}" type="parTrans" cxnId="{437251A8-8E84-436D-96A9-1B6B68E00177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23B5FEDD-0D6C-49D7-98F3-44659F6907C7}" type="sibTrans" cxnId="{437251A8-8E84-436D-96A9-1B6B68E00177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9217414B-F46C-46BE-B4FC-409C6FDD170A}">
      <dgm:prSet/>
      <dgm:spPr/>
      <dgm:t>
        <a:bodyPr/>
        <a:lstStyle/>
        <a:p>
          <a:r>
            <a:rPr lang="id-ID" smtClean="0">
              <a:solidFill>
                <a:schemeClr val="tx1"/>
              </a:solidFill>
            </a:rPr>
            <a:t>Menumbuhkan kesadaran sebagai warga negara yang baik</a:t>
          </a:r>
          <a:endParaRPr lang="id-ID" dirty="0">
            <a:solidFill>
              <a:schemeClr val="tx1"/>
            </a:solidFill>
          </a:endParaRPr>
        </a:p>
      </dgm:t>
    </dgm:pt>
    <dgm:pt modelId="{A07AE967-D1E4-46AD-B76B-8DD0286EB8E6}" type="parTrans" cxnId="{B4FA37E0-F868-4DD1-8D7C-C7209927B4C5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9F8E1630-B2A8-4AE0-A5F2-30A79010FFBA}" type="sibTrans" cxnId="{B4FA37E0-F868-4DD1-8D7C-C7209927B4C5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8B9B7403-1F5B-4CE4-AF33-0CD4E0B6F854}">
      <dgm:prSet/>
      <dgm:spPr/>
      <dgm:t>
        <a:bodyPr/>
        <a:lstStyle/>
        <a:p>
          <a:r>
            <a:rPr lang="id-ID" smtClean="0">
              <a:solidFill>
                <a:schemeClr val="tx1"/>
              </a:solidFill>
            </a:rPr>
            <a:t>Belajar sepanjang hayat </a:t>
          </a:r>
          <a:endParaRPr lang="id-ID" dirty="0">
            <a:solidFill>
              <a:schemeClr val="tx1"/>
            </a:solidFill>
          </a:endParaRPr>
        </a:p>
      </dgm:t>
    </dgm:pt>
    <dgm:pt modelId="{02C6B8A9-E9BB-441C-9258-70771008DE85}" type="parTrans" cxnId="{7ADDE92B-0D77-440C-8315-BEACFAB8BC98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BF44C64C-FCB5-4594-8C2D-2C2727F898CA}" type="sibTrans" cxnId="{7ADDE92B-0D77-440C-8315-BEACFAB8BC98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758F9AAC-D322-4A5D-824B-5FEBA12DCA56}" type="pres">
      <dgm:prSet presAssocID="{5FC42D2A-62D6-4F72-B3B8-D9681B90737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C5193271-F925-48A6-9D99-C6608582291F}" type="pres">
      <dgm:prSet presAssocID="{FE65675C-6463-4A17-AC30-8FE6398EAA4F}" presName="parentText" presStyleLbl="node1" presStyleIdx="0" presStyleCnt="5" custLinFactY="-212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66E2348-49FD-4476-BE64-E0199FEB76B1}" type="pres">
      <dgm:prSet presAssocID="{913A993D-363B-48AD-972E-90A3544F636F}" presName="spacer" presStyleCnt="0"/>
      <dgm:spPr/>
      <dgm:t>
        <a:bodyPr/>
        <a:lstStyle/>
        <a:p>
          <a:endParaRPr lang="id-ID"/>
        </a:p>
      </dgm:t>
    </dgm:pt>
    <dgm:pt modelId="{8A7A0E6E-7E89-4558-B2F2-EE5D46852970}" type="pres">
      <dgm:prSet presAssocID="{8DD7D87C-F7E8-4161-8F17-950927EE13E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E1181A4-4019-4857-95CA-A8251B0487BB}" type="pres">
      <dgm:prSet presAssocID="{23B5FEDD-0D6C-49D7-98F3-44659F6907C7}" presName="spacer" presStyleCnt="0"/>
      <dgm:spPr/>
      <dgm:t>
        <a:bodyPr/>
        <a:lstStyle/>
        <a:p>
          <a:endParaRPr lang="id-ID"/>
        </a:p>
      </dgm:t>
    </dgm:pt>
    <dgm:pt modelId="{C648F0C8-CCF4-4BD8-9747-8621FDE77EC1}" type="pres">
      <dgm:prSet presAssocID="{9217414B-F46C-46BE-B4FC-409C6FDD170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A5C41CD-5BE2-4B62-90FB-4F1FB2AAD282}" type="pres">
      <dgm:prSet presAssocID="{9F8E1630-B2A8-4AE0-A5F2-30A79010FFBA}" presName="spacer" presStyleCnt="0"/>
      <dgm:spPr/>
      <dgm:t>
        <a:bodyPr/>
        <a:lstStyle/>
        <a:p>
          <a:endParaRPr lang="id-ID"/>
        </a:p>
      </dgm:t>
    </dgm:pt>
    <dgm:pt modelId="{BA4E587B-6491-461D-BC40-1AF1EE1E8C75}" type="pres">
      <dgm:prSet presAssocID="{8B9B7403-1F5B-4CE4-AF33-0CD4E0B6F85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76A7843-D42D-489C-B3A3-15A3EEA709F3}" type="pres">
      <dgm:prSet presAssocID="{BF44C64C-FCB5-4594-8C2D-2C2727F898CA}" presName="spacer" presStyleCnt="0"/>
      <dgm:spPr/>
      <dgm:t>
        <a:bodyPr/>
        <a:lstStyle/>
        <a:p>
          <a:endParaRPr lang="id-ID"/>
        </a:p>
      </dgm:t>
    </dgm:pt>
    <dgm:pt modelId="{95FAB906-7A1C-4F4A-B6AA-8794229ACDB3}" type="pres">
      <dgm:prSet presAssocID="{5434F360-9691-4CB5-A6E2-A97BB623C93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B4FA37E0-F868-4DD1-8D7C-C7209927B4C5}" srcId="{5FC42D2A-62D6-4F72-B3B8-D9681B90737E}" destId="{9217414B-F46C-46BE-B4FC-409C6FDD170A}" srcOrd="2" destOrd="0" parTransId="{A07AE967-D1E4-46AD-B76B-8DD0286EB8E6}" sibTransId="{9F8E1630-B2A8-4AE0-A5F2-30A79010FFBA}"/>
    <dgm:cxn modelId="{63AA032E-AC6C-4BBA-AEB8-BA587E8DA363}" srcId="{5FC42D2A-62D6-4F72-B3B8-D9681B90737E}" destId="{5434F360-9691-4CB5-A6E2-A97BB623C93D}" srcOrd="4" destOrd="0" parTransId="{D60E4597-BF73-4780-A026-BD060D1F3CBD}" sibTransId="{BAD4C617-A7E9-4644-B840-C8B248745DA6}"/>
    <dgm:cxn modelId="{437251A8-8E84-436D-96A9-1B6B68E00177}" srcId="{5FC42D2A-62D6-4F72-B3B8-D9681B90737E}" destId="{8DD7D87C-F7E8-4161-8F17-950927EE13ED}" srcOrd="1" destOrd="0" parTransId="{D8AC6A47-DED7-420F-9ADF-251EA2709FE5}" sibTransId="{23B5FEDD-0D6C-49D7-98F3-44659F6907C7}"/>
    <dgm:cxn modelId="{6620DE1C-52E4-4763-8B90-F3BA0873C0E4}" type="presOf" srcId="{9217414B-F46C-46BE-B4FC-409C6FDD170A}" destId="{C648F0C8-CCF4-4BD8-9747-8621FDE77EC1}" srcOrd="0" destOrd="0" presId="urn:microsoft.com/office/officeart/2005/8/layout/vList2"/>
    <dgm:cxn modelId="{66751CD8-3BC1-4A82-9FCE-BA4895DF29AD}" type="presOf" srcId="{8DD7D87C-F7E8-4161-8F17-950927EE13ED}" destId="{8A7A0E6E-7E89-4558-B2F2-EE5D46852970}" srcOrd="0" destOrd="0" presId="urn:microsoft.com/office/officeart/2005/8/layout/vList2"/>
    <dgm:cxn modelId="{CEE9A0E3-D2BB-465A-A49D-D8530D845CD6}" type="presOf" srcId="{FE65675C-6463-4A17-AC30-8FE6398EAA4F}" destId="{C5193271-F925-48A6-9D99-C6608582291F}" srcOrd="0" destOrd="0" presId="urn:microsoft.com/office/officeart/2005/8/layout/vList2"/>
    <dgm:cxn modelId="{1951C997-C14E-4896-9FCC-BA7A2EBDB604}" type="presOf" srcId="{5434F360-9691-4CB5-A6E2-A97BB623C93D}" destId="{95FAB906-7A1C-4F4A-B6AA-8794229ACDB3}" srcOrd="0" destOrd="0" presId="urn:microsoft.com/office/officeart/2005/8/layout/vList2"/>
    <dgm:cxn modelId="{2E65530C-07C6-4827-8BBA-04A0CD007715}" srcId="{5FC42D2A-62D6-4F72-B3B8-D9681B90737E}" destId="{FE65675C-6463-4A17-AC30-8FE6398EAA4F}" srcOrd="0" destOrd="0" parTransId="{20A20E80-6E99-48AA-AEF4-F78A814E7022}" sibTransId="{913A993D-363B-48AD-972E-90A3544F636F}"/>
    <dgm:cxn modelId="{2C8D4152-82AD-41A8-A7AA-1E4F3D2A08E2}" type="presOf" srcId="{8B9B7403-1F5B-4CE4-AF33-0CD4E0B6F854}" destId="{BA4E587B-6491-461D-BC40-1AF1EE1E8C75}" srcOrd="0" destOrd="0" presId="urn:microsoft.com/office/officeart/2005/8/layout/vList2"/>
    <dgm:cxn modelId="{BB2A17CE-951F-4EA6-8179-5D39EAB88DE0}" type="presOf" srcId="{5FC42D2A-62D6-4F72-B3B8-D9681B90737E}" destId="{758F9AAC-D322-4A5D-824B-5FEBA12DCA56}" srcOrd="0" destOrd="0" presId="urn:microsoft.com/office/officeart/2005/8/layout/vList2"/>
    <dgm:cxn modelId="{7ADDE92B-0D77-440C-8315-BEACFAB8BC98}" srcId="{5FC42D2A-62D6-4F72-B3B8-D9681B90737E}" destId="{8B9B7403-1F5B-4CE4-AF33-0CD4E0B6F854}" srcOrd="3" destOrd="0" parTransId="{02C6B8A9-E9BB-441C-9258-70771008DE85}" sibTransId="{BF44C64C-FCB5-4594-8C2D-2C2727F898CA}"/>
    <dgm:cxn modelId="{8F8469C4-770D-46C4-9C16-A77E83B58FDA}" type="presParOf" srcId="{758F9AAC-D322-4A5D-824B-5FEBA12DCA56}" destId="{C5193271-F925-48A6-9D99-C6608582291F}" srcOrd="0" destOrd="0" presId="urn:microsoft.com/office/officeart/2005/8/layout/vList2"/>
    <dgm:cxn modelId="{E26786D7-2B21-4C92-BA97-E5BB564B1C4A}" type="presParOf" srcId="{758F9AAC-D322-4A5D-824B-5FEBA12DCA56}" destId="{666E2348-49FD-4476-BE64-E0199FEB76B1}" srcOrd="1" destOrd="0" presId="urn:microsoft.com/office/officeart/2005/8/layout/vList2"/>
    <dgm:cxn modelId="{912B06DD-54B3-442F-A485-9538810CE9C3}" type="presParOf" srcId="{758F9AAC-D322-4A5D-824B-5FEBA12DCA56}" destId="{8A7A0E6E-7E89-4558-B2F2-EE5D46852970}" srcOrd="2" destOrd="0" presId="urn:microsoft.com/office/officeart/2005/8/layout/vList2"/>
    <dgm:cxn modelId="{93C4C0C9-5DA0-40E6-91DD-45ADE5D6193E}" type="presParOf" srcId="{758F9AAC-D322-4A5D-824B-5FEBA12DCA56}" destId="{FE1181A4-4019-4857-95CA-A8251B0487BB}" srcOrd="3" destOrd="0" presId="urn:microsoft.com/office/officeart/2005/8/layout/vList2"/>
    <dgm:cxn modelId="{91EFC65C-421B-4590-8C72-591B48172257}" type="presParOf" srcId="{758F9AAC-D322-4A5D-824B-5FEBA12DCA56}" destId="{C648F0C8-CCF4-4BD8-9747-8621FDE77EC1}" srcOrd="4" destOrd="0" presId="urn:microsoft.com/office/officeart/2005/8/layout/vList2"/>
    <dgm:cxn modelId="{73326B85-5141-43CD-8069-506BB9EB7906}" type="presParOf" srcId="{758F9AAC-D322-4A5D-824B-5FEBA12DCA56}" destId="{EA5C41CD-5BE2-4B62-90FB-4F1FB2AAD282}" srcOrd="5" destOrd="0" presId="urn:microsoft.com/office/officeart/2005/8/layout/vList2"/>
    <dgm:cxn modelId="{93D83333-AE2E-4619-AF1F-E8D96E8A4B60}" type="presParOf" srcId="{758F9AAC-D322-4A5D-824B-5FEBA12DCA56}" destId="{BA4E587B-6491-461D-BC40-1AF1EE1E8C75}" srcOrd="6" destOrd="0" presId="urn:microsoft.com/office/officeart/2005/8/layout/vList2"/>
    <dgm:cxn modelId="{5672F20D-B0C5-414E-BE83-CEB9985075F0}" type="presParOf" srcId="{758F9AAC-D322-4A5D-824B-5FEBA12DCA56}" destId="{676A7843-D42D-489C-B3A3-15A3EEA709F3}" srcOrd="7" destOrd="0" presId="urn:microsoft.com/office/officeart/2005/8/layout/vList2"/>
    <dgm:cxn modelId="{329A9702-F37F-4409-B450-1A18390CBF0C}" type="presParOf" srcId="{758F9AAC-D322-4A5D-824B-5FEBA12DCA56}" destId="{95FAB906-7A1C-4F4A-B6AA-8794229ACDB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176A3D2-CA1C-4E06-9DF9-7ABF550A4036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667CF4F7-2EA9-4C92-BB69-CBFF079BE89B}">
      <dgm:prSet phldrT="[Text]"/>
      <dgm:spPr/>
      <dgm:t>
        <a:bodyPr/>
        <a:lstStyle/>
        <a:p>
          <a:r>
            <a:rPr lang="id-ID" smtClean="0">
              <a:solidFill>
                <a:schemeClr val="tx1"/>
              </a:solidFill>
            </a:rPr>
            <a:t>Menggunakan pendekatan saintifik </a:t>
          </a:r>
          <a:endParaRPr lang="id-ID" dirty="0">
            <a:solidFill>
              <a:schemeClr val="tx1"/>
            </a:solidFill>
          </a:endParaRPr>
        </a:p>
      </dgm:t>
    </dgm:pt>
    <dgm:pt modelId="{E7DABB65-030E-4EAD-B7D2-CB3F4FD0C5DB}" type="parTrans" cxnId="{2171FCFD-A9FD-434B-AE66-B6806BE2E0E3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BE4BCC7C-8882-4642-812C-3C44D00EDF17}" type="sibTrans" cxnId="{2171FCFD-A9FD-434B-AE66-B6806BE2E0E3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A1F92A3F-80EC-48FC-9EF3-ABBE1B6DA030}">
      <dgm:prSet phldrT="[Text]"/>
      <dgm:spPr/>
      <dgm:t>
        <a:bodyPr/>
        <a:lstStyle/>
        <a:p>
          <a:r>
            <a:rPr lang="id-ID" smtClean="0">
              <a:solidFill>
                <a:schemeClr val="tx1"/>
              </a:solidFill>
            </a:rPr>
            <a:t>Menggunakan ilmu pengetahuan sebagai penggerak pembelajaran </a:t>
          </a:r>
          <a:endParaRPr lang="id-ID" dirty="0">
            <a:solidFill>
              <a:schemeClr val="tx1"/>
            </a:solidFill>
          </a:endParaRPr>
        </a:p>
      </dgm:t>
    </dgm:pt>
    <dgm:pt modelId="{F6BC5641-F5A4-4D08-B88F-0D486168C392}" type="parTrans" cxnId="{77DD8CD1-65F6-4F88-88DC-0C6AFF61CF0E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5C6CD851-6C4A-446C-AEAE-ED6412051801}" type="sibTrans" cxnId="{77DD8CD1-65F6-4F88-88DC-0C6AFF61CF0E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8D712D2C-601A-4C0F-8E07-AFEFFE12955D}">
      <dgm:prSet phldrT="[Text]"/>
      <dgm:spPr/>
      <dgm:t>
        <a:bodyPr/>
        <a:lstStyle/>
        <a:p>
          <a:r>
            <a:rPr lang="id-ID" smtClean="0">
              <a:solidFill>
                <a:schemeClr val="tx1"/>
              </a:solidFill>
            </a:rPr>
            <a:t>Menuntun peserta didik untuk mencari tahu bukan diberi tahu</a:t>
          </a:r>
          <a:endParaRPr lang="id-ID" dirty="0">
            <a:solidFill>
              <a:schemeClr val="tx1"/>
            </a:solidFill>
          </a:endParaRPr>
        </a:p>
      </dgm:t>
    </dgm:pt>
    <dgm:pt modelId="{BEA11413-7EFE-441B-BCD3-33D6A1FEC6D5}" type="parTrans" cxnId="{313DF8C4-EFDA-4741-857C-84C7D6EA8010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002B4682-150F-4CC3-9BAA-7B35C571E9D7}" type="sibTrans" cxnId="{313DF8C4-EFDA-4741-857C-84C7D6EA8010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AECCD9DE-E8F8-4B57-80EB-EA420370A49C}">
      <dgm:prSet phldrT="[Text]"/>
      <dgm:spPr/>
      <dgm:t>
        <a:bodyPr/>
        <a:lstStyle/>
        <a:p>
          <a:r>
            <a:rPr lang="id-ID" smtClean="0">
              <a:solidFill>
                <a:schemeClr val="tx1"/>
              </a:solidFill>
            </a:rPr>
            <a:t>Menekan kemampuan berbahasa sebagai alat komunikasi</a:t>
          </a:r>
          <a:endParaRPr lang="id-ID" dirty="0">
            <a:solidFill>
              <a:schemeClr val="tx1"/>
            </a:solidFill>
          </a:endParaRPr>
        </a:p>
      </dgm:t>
    </dgm:pt>
    <dgm:pt modelId="{E2652631-62B4-4194-A384-B61CB0C03D83}" type="parTrans" cxnId="{B6F9CBF8-6F44-4421-B930-83DFEAC916BF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2A57615E-3481-4979-9B65-887BDB81BBB6}" type="sibTrans" cxnId="{B6F9CBF8-6F44-4421-B930-83DFEAC916BF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0AE8BC9C-26A5-4CF9-BA0D-4F17C7E0A6CA}">
      <dgm:prSet/>
      <dgm:spPr/>
      <dgm:t>
        <a:bodyPr/>
        <a:lstStyle/>
        <a:p>
          <a:r>
            <a:rPr lang="id-ID" smtClean="0">
              <a:solidFill>
                <a:schemeClr val="tx1"/>
              </a:solidFill>
            </a:rPr>
            <a:t>Mengukur tingkat berpikir peserta didik dari mulai rendah sampai tinggi.</a:t>
          </a:r>
          <a:endParaRPr lang="id-ID">
            <a:solidFill>
              <a:schemeClr val="tx1"/>
            </a:solidFill>
          </a:endParaRPr>
        </a:p>
      </dgm:t>
    </dgm:pt>
    <dgm:pt modelId="{3DB33918-E67B-4278-978F-0E13CCFBC9A1}" type="parTrans" cxnId="{368493CC-007C-4583-967A-C95F0CE5CB0F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596D8C6D-A47B-4AFD-BB9A-B3D0E221523C}" type="sibTrans" cxnId="{368493CC-007C-4583-967A-C95F0CE5CB0F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44BA225E-13B0-4237-99B3-1292B92A9750}" type="pres">
      <dgm:prSet presAssocID="{2176A3D2-CA1C-4E06-9DF9-7ABF550A403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2FB4F8AC-C19E-42CE-975B-3A2AA6B281F0}" type="pres">
      <dgm:prSet presAssocID="{667CF4F7-2EA9-4C92-BB69-CBFF079BE89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CBFE9BB-A0D6-4C82-B0AD-4531174FFEB4}" type="pres">
      <dgm:prSet presAssocID="{BE4BCC7C-8882-4642-812C-3C44D00EDF17}" presName="sibTrans" presStyleCnt="0"/>
      <dgm:spPr/>
      <dgm:t>
        <a:bodyPr/>
        <a:lstStyle/>
        <a:p>
          <a:endParaRPr lang="id-ID"/>
        </a:p>
      </dgm:t>
    </dgm:pt>
    <dgm:pt modelId="{187925CA-6619-47E9-8974-4A789E72FA68}" type="pres">
      <dgm:prSet presAssocID="{A1F92A3F-80EC-48FC-9EF3-ABBE1B6DA03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26AA548-5187-4C6D-B355-FAC7FDB526B9}" type="pres">
      <dgm:prSet presAssocID="{5C6CD851-6C4A-446C-AEAE-ED6412051801}" presName="sibTrans" presStyleCnt="0"/>
      <dgm:spPr/>
      <dgm:t>
        <a:bodyPr/>
        <a:lstStyle/>
        <a:p>
          <a:endParaRPr lang="id-ID"/>
        </a:p>
      </dgm:t>
    </dgm:pt>
    <dgm:pt modelId="{B899E1B4-1CE2-4DF8-A45F-F842717130CD}" type="pres">
      <dgm:prSet presAssocID="{8D712D2C-601A-4C0F-8E07-AFEFFE12955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59480AA-1311-4068-82C9-E1B53709B826}" type="pres">
      <dgm:prSet presAssocID="{002B4682-150F-4CC3-9BAA-7B35C571E9D7}" presName="sibTrans" presStyleCnt="0"/>
      <dgm:spPr/>
      <dgm:t>
        <a:bodyPr/>
        <a:lstStyle/>
        <a:p>
          <a:endParaRPr lang="id-ID"/>
        </a:p>
      </dgm:t>
    </dgm:pt>
    <dgm:pt modelId="{4E21596B-5F25-4B0F-95DD-7C94A7E10BCE}" type="pres">
      <dgm:prSet presAssocID="{AECCD9DE-E8F8-4B57-80EB-EA420370A49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DD797A9-820E-438C-9ED5-91908F24D90C}" type="pres">
      <dgm:prSet presAssocID="{2A57615E-3481-4979-9B65-887BDB81BBB6}" presName="sibTrans" presStyleCnt="0"/>
      <dgm:spPr/>
      <dgm:t>
        <a:bodyPr/>
        <a:lstStyle/>
        <a:p>
          <a:endParaRPr lang="id-ID"/>
        </a:p>
      </dgm:t>
    </dgm:pt>
    <dgm:pt modelId="{9B39754B-D54B-4EB8-A1EA-A64BF65F6596}" type="pres">
      <dgm:prSet presAssocID="{0AE8BC9C-26A5-4CF9-BA0D-4F17C7E0A6C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7055A318-4A8F-409D-A371-AF87A4B9E3D8}" type="presOf" srcId="{0AE8BC9C-26A5-4CF9-BA0D-4F17C7E0A6CA}" destId="{9B39754B-D54B-4EB8-A1EA-A64BF65F6596}" srcOrd="0" destOrd="0" presId="urn:microsoft.com/office/officeart/2005/8/layout/default"/>
    <dgm:cxn modelId="{368493CC-007C-4583-967A-C95F0CE5CB0F}" srcId="{2176A3D2-CA1C-4E06-9DF9-7ABF550A4036}" destId="{0AE8BC9C-26A5-4CF9-BA0D-4F17C7E0A6CA}" srcOrd="4" destOrd="0" parTransId="{3DB33918-E67B-4278-978F-0E13CCFBC9A1}" sibTransId="{596D8C6D-A47B-4AFD-BB9A-B3D0E221523C}"/>
    <dgm:cxn modelId="{313DF8C4-EFDA-4741-857C-84C7D6EA8010}" srcId="{2176A3D2-CA1C-4E06-9DF9-7ABF550A4036}" destId="{8D712D2C-601A-4C0F-8E07-AFEFFE12955D}" srcOrd="2" destOrd="0" parTransId="{BEA11413-7EFE-441B-BCD3-33D6A1FEC6D5}" sibTransId="{002B4682-150F-4CC3-9BAA-7B35C571E9D7}"/>
    <dgm:cxn modelId="{B6F9CBF8-6F44-4421-B930-83DFEAC916BF}" srcId="{2176A3D2-CA1C-4E06-9DF9-7ABF550A4036}" destId="{AECCD9DE-E8F8-4B57-80EB-EA420370A49C}" srcOrd="3" destOrd="0" parTransId="{E2652631-62B4-4194-A384-B61CB0C03D83}" sibTransId="{2A57615E-3481-4979-9B65-887BDB81BBB6}"/>
    <dgm:cxn modelId="{C939D33D-4AAD-4415-914B-F089494AF2FF}" type="presOf" srcId="{2176A3D2-CA1C-4E06-9DF9-7ABF550A4036}" destId="{44BA225E-13B0-4237-99B3-1292B92A9750}" srcOrd="0" destOrd="0" presId="urn:microsoft.com/office/officeart/2005/8/layout/default"/>
    <dgm:cxn modelId="{77DD8CD1-65F6-4F88-88DC-0C6AFF61CF0E}" srcId="{2176A3D2-CA1C-4E06-9DF9-7ABF550A4036}" destId="{A1F92A3F-80EC-48FC-9EF3-ABBE1B6DA030}" srcOrd="1" destOrd="0" parTransId="{F6BC5641-F5A4-4D08-B88F-0D486168C392}" sibTransId="{5C6CD851-6C4A-446C-AEAE-ED6412051801}"/>
    <dgm:cxn modelId="{F2D8CBC5-D92D-4B72-98D2-DCE62CCB0E69}" type="presOf" srcId="{AECCD9DE-E8F8-4B57-80EB-EA420370A49C}" destId="{4E21596B-5F25-4B0F-95DD-7C94A7E10BCE}" srcOrd="0" destOrd="0" presId="urn:microsoft.com/office/officeart/2005/8/layout/default"/>
    <dgm:cxn modelId="{1CBEE526-F205-4ACD-A53E-D403C909D571}" type="presOf" srcId="{A1F92A3F-80EC-48FC-9EF3-ABBE1B6DA030}" destId="{187925CA-6619-47E9-8974-4A789E72FA68}" srcOrd="0" destOrd="0" presId="urn:microsoft.com/office/officeart/2005/8/layout/default"/>
    <dgm:cxn modelId="{2171FCFD-A9FD-434B-AE66-B6806BE2E0E3}" srcId="{2176A3D2-CA1C-4E06-9DF9-7ABF550A4036}" destId="{667CF4F7-2EA9-4C92-BB69-CBFF079BE89B}" srcOrd="0" destOrd="0" parTransId="{E7DABB65-030E-4EAD-B7D2-CB3F4FD0C5DB}" sibTransId="{BE4BCC7C-8882-4642-812C-3C44D00EDF17}"/>
    <dgm:cxn modelId="{060200A1-D3DD-48CC-8630-46217C1124A5}" type="presOf" srcId="{667CF4F7-2EA9-4C92-BB69-CBFF079BE89B}" destId="{2FB4F8AC-C19E-42CE-975B-3A2AA6B281F0}" srcOrd="0" destOrd="0" presId="urn:microsoft.com/office/officeart/2005/8/layout/default"/>
    <dgm:cxn modelId="{BC7AFB28-8CC6-45D0-B0B9-C016F1541540}" type="presOf" srcId="{8D712D2C-601A-4C0F-8E07-AFEFFE12955D}" destId="{B899E1B4-1CE2-4DF8-A45F-F842717130CD}" srcOrd="0" destOrd="0" presId="urn:microsoft.com/office/officeart/2005/8/layout/default"/>
    <dgm:cxn modelId="{73D810CA-7B1D-450C-8C5F-B65FA590BBC2}" type="presParOf" srcId="{44BA225E-13B0-4237-99B3-1292B92A9750}" destId="{2FB4F8AC-C19E-42CE-975B-3A2AA6B281F0}" srcOrd="0" destOrd="0" presId="urn:microsoft.com/office/officeart/2005/8/layout/default"/>
    <dgm:cxn modelId="{DF973AA4-22F9-495D-92A1-11D3F821648C}" type="presParOf" srcId="{44BA225E-13B0-4237-99B3-1292B92A9750}" destId="{ECBFE9BB-A0D6-4C82-B0AD-4531174FFEB4}" srcOrd="1" destOrd="0" presId="urn:microsoft.com/office/officeart/2005/8/layout/default"/>
    <dgm:cxn modelId="{41320EDE-8740-4CA6-A0C0-AB7F1EA8DCFB}" type="presParOf" srcId="{44BA225E-13B0-4237-99B3-1292B92A9750}" destId="{187925CA-6619-47E9-8974-4A789E72FA68}" srcOrd="2" destOrd="0" presId="urn:microsoft.com/office/officeart/2005/8/layout/default"/>
    <dgm:cxn modelId="{C13E8E70-C543-4D24-AC6A-E82E9E7C900F}" type="presParOf" srcId="{44BA225E-13B0-4237-99B3-1292B92A9750}" destId="{A26AA548-5187-4C6D-B355-FAC7FDB526B9}" srcOrd="3" destOrd="0" presId="urn:microsoft.com/office/officeart/2005/8/layout/default"/>
    <dgm:cxn modelId="{F1F2C264-4098-4FA6-8159-DBC92393B8E5}" type="presParOf" srcId="{44BA225E-13B0-4237-99B3-1292B92A9750}" destId="{B899E1B4-1CE2-4DF8-A45F-F842717130CD}" srcOrd="4" destOrd="0" presId="urn:microsoft.com/office/officeart/2005/8/layout/default"/>
    <dgm:cxn modelId="{1A013186-7A88-423C-801C-60224257799C}" type="presParOf" srcId="{44BA225E-13B0-4237-99B3-1292B92A9750}" destId="{559480AA-1311-4068-82C9-E1B53709B826}" srcOrd="5" destOrd="0" presId="urn:microsoft.com/office/officeart/2005/8/layout/default"/>
    <dgm:cxn modelId="{23495C81-838A-47D3-8170-5C6AD4F78EC7}" type="presParOf" srcId="{44BA225E-13B0-4237-99B3-1292B92A9750}" destId="{4E21596B-5F25-4B0F-95DD-7C94A7E10BCE}" srcOrd="6" destOrd="0" presId="urn:microsoft.com/office/officeart/2005/8/layout/default"/>
    <dgm:cxn modelId="{16819463-52EE-425F-BB18-3588B7B05559}" type="presParOf" srcId="{44BA225E-13B0-4237-99B3-1292B92A9750}" destId="{3DD797A9-820E-438C-9ED5-91908F24D90C}" srcOrd="7" destOrd="0" presId="urn:microsoft.com/office/officeart/2005/8/layout/default"/>
    <dgm:cxn modelId="{18496A99-F2C5-4549-8DDF-376A9BD32B50}" type="presParOf" srcId="{44BA225E-13B0-4237-99B3-1292B92A9750}" destId="{9B39754B-D54B-4EB8-A1EA-A64BF65F659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14B861B-8EF7-404F-B0ED-C7C6661FF627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id-ID"/>
        </a:p>
      </dgm:t>
    </dgm:pt>
    <dgm:pt modelId="{CC017F29-7AD1-4337-B783-834F7E54EC68}">
      <dgm:prSet phldrT="[Text]"/>
      <dgm:spPr/>
      <dgm:t>
        <a:bodyPr/>
        <a:lstStyle/>
        <a:p>
          <a:r>
            <a:rPr lang="id-ID" smtClean="0">
              <a:solidFill>
                <a:schemeClr val="tx1"/>
              </a:solidFill>
            </a:rPr>
            <a:t>4 unsur strategi pembelajaran </a:t>
          </a:r>
          <a:endParaRPr lang="id-ID" dirty="0">
            <a:solidFill>
              <a:schemeClr val="tx1"/>
            </a:solidFill>
          </a:endParaRPr>
        </a:p>
      </dgm:t>
    </dgm:pt>
    <dgm:pt modelId="{9D19BC4A-AFB0-463F-AF7F-F9F6CF97B3DA}" type="parTrans" cxnId="{4A55AB46-BD90-4E59-A9F9-0A8A826FDB82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E22E1D1B-F6DF-46F0-9AC8-4C510C0C4F3F}" type="sibTrans" cxnId="{4A55AB46-BD90-4E59-A9F9-0A8A826FDB82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3740AE8D-7C79-449E-9073-504337180DDB}">
      <dgm:prSet phldrT="[Text]"/>
      <dgm:spPr/>
      <dgm:t>
        <a:bodyPr/>
        <a:lstStyle/>
        <a:p>
          <a:r>
            <a:rPr lang="id-ID" smtClean="0">
              <a:solidFill>
                <a:schemeClr val="tx1"/>
              </a:solidFill>
            </a:rPr>
            <a:t>Memilih sistem pendekatan pembelajaran utama yang dipandang paling tepat</a:t>
          </a:r>
          <a:endParaRPr lang="id-ID" dirty="0">
            <a:solidFill>
              <a:schemeClr val="tx1"/>
            </a:solidFill>
          </a:endParaRPr>
        </a:p>
      </dgm:t>
    </dgm:pt>
    <dgm:pt modelId="{7AAF2BAA-D9F9-4A2F-BAB8-252CDFA60F7D}" type="parTrans" cxnId="{EDCD509F-DEE0-4D53-99AC-A8C60A060880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6422FF11-DA56-40E8-9CD6-79D382FCD066}" type="sibTrans" cxnId="{EDCD509F-DEE0-4D53-99AC-A8C60A060880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C4881698-B9ED-4FDE-8F79-2871CEB0D33B}">
      <dgm:prSet phldrT="[Text]"/>
      <dgm:spPr/>
      <dgm:t>
        <a:bodyPr/>
        <a:lstStyle/>
        <a:p>
          <a:r>
            <a:rPr lang="id-ID" smtClean="0">
              <a:solidFill>
                <a:schemeClr val="tx1"/>
              </a:solidFill>
            </a:rPr>
            <a:t>Memilih dan menetapkan prosedur, metode dan teknis pembelajaran yang dianggap paling efektif dan efisien</a:t>
          </a:r>
          <a:endParaRPr lang="id-ID" dirty="0">
            <a:solidFill>
              <a:schemeClr val="tx1"/>
            </a:solidFill>
          </a:endParaRPr>
        </a:p>
      </dgm:t>
    </dgm:pt>
    <dgm:pt modelId="{C7E4EDFD-019F-4361-8165-349CD14E8972}" type="parTrans" cxnId="{C553A73B-A5D5-4040-89EB-6BBD9513D16F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0B799A79-F1F2-4B91-8D30-7329561C22DD}" type="sibTrans" cxnId="{C553A73B-A5D5-4040-89EB-6BBD9513D16F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F26F20D1-D19B-427A-AA6C-0334333C1A22}">
      <dgm:prSet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Menentapkan spesifikasi dan kualitas perubahan perilaku dan pribadi peserta didik</a:t>
          </a:r>
          <a:endParaRPr lang="id-ID" dirty="0">
            <a:solidFill>
              <a:schemeClr val="tx1"/>
            </a:solidFill>
          </a:endParaRPr>
        </a:p>
      </dgm:t>
    </dgm:pt>
    <dgm:pt modelId="{04D542E6-8166-4ECA-BB22-8DF91038DAFD}" type="parTrans" cxnId="{E986478F-8B29-4EAF-8B1C-166B2262ADF7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EDD09540-518B-4D70-BC1C-5DAFD588A14E}" type="sibTrans" cxnId="{E986478F-8B29-4EAF-8B1C-166B2262ADF7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53E6D55D-6473-49A6-99B5-395FAF6E985F}">
      <dgm:prSet/>
      <dgm:spPr/>
      <dgm:t>
        <a:bodyPr/>
        <a:lstStyle/>
        <a:p>
          <a:r>
            <a:rPr lang="id-ID" smtClean="0">
              <a:solidFill>
                <a:schemeClr val="tx1"/>
              </a:solidFill>
            </a:rPr>
            <a:t>Menetapkan norma-norma sebagai pedoman guru dalam melaksanakan evaluasi hasil pembelajaran yang selanjutnya </a:t>
          </a:r>
          <a:endParaRPr lang="id-ID" dirty="0">
            <a:solidFill>
              <a:schemeClr val="tx1"/>
            </a:solidFill>
          </a:endParaRPr>
        </a:p>
      </dgm:t>
    </dgm:pt>
    <dgm:pt modelId="{646AC890-F0D7-4377-A1CE-037769252B15}" type="parTrans" cxnId="{2A1548B1-D9CB-4E37-BAA0-70ADA8AEAF7E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D1BF3646-A761-4BE2-BFA6-44D6634DB209}" type="sibTrans" cxnId="{2A1548B1-D9CB-4E37-BAA0-70ADA8AEAF7E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2868B6BF-C3ED-4618-852B-6CC666D79519}" type="pres">
      <dgm:prSet presAssocID="{614B861B-8EF7-404F-B0ED-C7C6661FF62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C59C9E45-DB9C-46EF-A70A-48A00FF6A0BC}" type="pres">
      <dgm:prSet presAssocID="{CC017F29-7AD1-4337-B783-834F7E54EC68}" presName="root1" presStyleCnt="0"/>
      <dgm:spPr/>
      <dgm:t>
        <a:bodyPr/>
        <a:lstStyle/>
        <a:p>
          <a:endParaRPr lang="id-ID"/>
        </a:p>
      </dgm:t>
    </dgm:pt>
    <dgm:pt modelId="{908336D6-F79E-4DFB-97D8-A3010BA44B4F}" type="pres">
      <dgm:prSet presAssocID="{CC017F29-7AD1-4337-B783-834F7E54EC6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46D17664-B06F-4D75-93DD-E51835078C94}" type="pres">
      <dgm:prSet presAssocID="{CC017F29-7AD1-4337-B783-834F7E54EC68}" presName="level2hierChild" presStyleCnt="0"/>
      <dgm:spPr/>
      <dgm:t>
        <a:bodyPr/>
        <a:lstStyle/>
        <a:p>
          <a:endParaRPr lang="id-ID"/>
        </a:p>
      </dgm:t>
    </dgm:pt>
    <dgm:pt modelId="{CFCF794D-9EE0-40E9-88B2-1D7D8F5F8457}" type="pres">
      <dgm:prSet presAssocID="{04D542E6-8166-4ECA-BB22-8DF91038DAFD}" presName="conn2-1" presStyleLbl="parChTrans1D2" presStyleIdx="0" presStyleCnt="4"/>
      <dgm:spPr/>
      <dgm:t>
        <a:bodyPr/>
        <a:lstStyle/>
        <a:p>
          <a:endParaRPr lang="id-ID"/>
        </a:p>
      </dgm:t>
    </dgm:pt>
    <dgm:pt modelId="{CC6280A3-3408-4CB8-9769-95AF10D3F1C5}" type="pres">
      <dgm:prSet presAssocID="{04D542E6-8166-4ECA-BB22-8DF91038DAFD}" presName="connTx" presStyleLbl="parChTrans1D2" presStyleIdx="0" presStyleCnt="4"/>
      <dgm:spPr/>
      <dgm:t>
        <a:bodyPr/>
        <a:lstStyle/>
        <a:p>
          <a:endParaRPr lang="id-ID"/>
        </a:p>
      </dgm:t>
    </dgm:pt>
    <dgm:pt modelId="{4A2EA177-247C-468F-B876-28132DCF6CD9}" type="pres">
      <dgm:prSet presAssocID="{F26F20D1-D19B-427A-AA6C-0334333C1A22}" presName="root2" presStyleCnt="0"/>
      <dgm:spPr/>
      <dgm:t>
        <a:bodyPr/>
        <a:lstStyle/>
        <a:p>
          <a:endParaRPr lang="id-ID"/>
        </a:p>
      </dgm:t>
    </dgm:pt>
    <dgm:pt modelId="{FCD43493-1556-4B50-9D7F-3A353FE5BD1A}" type="pres">
      <dgm:prSet presAssocID="{F26F20D1-D19B-427A-AA6C-0334333C1A22}" presName="LevelTwoTextNode" presStyleLbl="node2" presStyleIdx="0" presStyleCnt="4" custScaleX="155896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4BDCA692-AE10-4474-93D6-C6E495F12B2A}" type="pres">
      <dgm:prSet presAssocID="{F26F20D1-D19B-427A-AA6C-0334333C1A22}" presName="level3hierChild" presStyleCnt="0"/>
      <dgm:spPr/>
      <dgm:t>
        <a:bodyPr/>
        <a:lstStyle/>
        <a:p>
          <a:endParaRPr lang="id-ID"/>
        </a:p>
      </dgm:t>
    </dgm:pt>
    <dgm:pt modelId="{2EB492B4-E7C3-4333-ACC1-074F777109CF}" type="pres">
      <dgm:prSet presAssocID="{7AAF2BAA-D9F9-4A2F-BAB8-252CDFA60F7D}" presName="conn2-1" presStyleLbl="parChTrans1D2" presStyleIdx="1" presStyleCnt="4"/>
      <dgm:spPr/>
      <dgm:t>
        <a:bodyPr/>
        <a:lstStyle/>
        <a:p>
          <a:endParaRPr lang="id-ID"/>
        </a:p>
      </dgm:t>
    </dgm:pt>
    <dgm:pt modelId="{C978B572-D325-4181-8BD6-A5AD748FA19E}" type="pres">
      <dgm:prSet presAssocID="{7AAF2BAA-D9F9-4A2F-BAB8-252CDFA60F7D}" presName="connTx" presStyleLbl="parChTrans1D2" presStyleIdx="1" presStyleCnt="4"/>
      <dgm:spPr/>
      <dgm:t>
        <a:bodyPr/>
        <a:lstStyle/>
        <a:p>
          <a:endParaRPr lang="id-ID"/>
        </a:p>
      </dgm:t>
    </dgm:pt>
    <dgm:pt modelId="{A62E33D4-2523-4E34-9C56-E87328270712}" type="pres">
      <dgm:prSet presAssocID="{3740AE8D-7C79-449E-9073-504337180DDB}" presName="root2" presStyleCnt="0"/>
      <dgm:spPr/>
      <dgm:t>
        <a:bodyPr/>
        <a:lstStyle/>
        <a:p>
          <a:endParaRPr lang="id-ID"/>
        </a:p>
      </dgm:t>
    </dgm:pt>
    <dgm:pt modelId="{25A4A5A5-D0CB-4261-8B50-1D316C3D60B9}" type="pres">
      <dgm:prSet presAssocID="{3740AE8D-7C79-449E-9073-504337180DDB}" presName="LevelTwoTextNode" presStyleLbl="node2" presStyleIdx="1" presStyleCnt="4" custScaleX="15261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1D60399E-7136-4023-A414-0B8A5E3BD267}" type="pres">
      <dgm:prSet presAssocID="{3740AE8D-7C79-449E-9073-504337180DDB}" presName="level3hierChild" presStyleCnt="0"/>
      <dgm:spPr/>
      <dgm:t>
        <a:bodyPr/>
        <a:lstStyle/>
        <a:p>
          <a:endParaRPr lang="id-ID"/>
        </a:p>
      </dgm:t>
    </dgm:pt>
    <dgm:pt modelId="{BE8A8822-6B17-4C29-B256-9731C8064533}" type="pres">
      <dgm:prSet presAssocID="{C7E4EDFD-019F-4361-8165-349CD14E8972}" presName="conn2-1" presStyleLbl="parChTrans1D2" presStyleIdx="2" presStyleCnt="4"/>
      <dgm:spPr/>
      <dgm:t>
        <a:bodyPr/>
        <a:lstStyle/>
        <a:p>
          <a:endParaRPr lang="id-ID"/>
        </a:p>
      </dgm:t>
    </dgm:pt>
    <dgm:pt modelId="{199FF29F-8AC3-462F-B8A3-37DF69409185}" type="pres">
      <dgm:prSet presAssocID="{C7E4EDFD-019F-4361-8165-349CD14E8972}" presName="connTx" presStyleLbl="parChTrans1D2" presStyleIdx="2" presStyleCnt="4"/>
      <dgm:spPr/>
      <dgm:t>
        <a:bodyPr/>
        <a:lstStyle/>
        <a:p>
          <a:endParaRPr lang="id-ID"/>
        </a:p>
      </dgm:t>
    </dgm:pt>
    <dgm:pt modelId="{3AF48CC2-677C-4ABC-A3EA-9BDE6B9E7D6B}" type="pres">
      <dgm:prSet presAssocID="{C4881698-B9ED-4FDE-8F79-2871CEB0D33B}" presName="root2" presStyleCnt="0"/>
      <dgm:spPr/>
      <dgm:t>
        <a:bodyPr/>
        <a:lstStyle/>
        <a:p>
          <a:endParaRPr lang="id-ID"/>
        </a:p>
      </dgm:t>
    </dgm:pt>
    <dgm:pt modelId="{FB13E00A-692F-42E5-B48B-A3E8CC4189DF}" type="pres">
      <dgm:prSet presAssocID="{C4881698-B9ED-4FDE-8F79-2871CEB0D33B}" presName="LevelTwoTextNode" presStyleLbl="node2" presStyleIdx="2" presStyleCnt="4" custScaleX="153799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CC4E3BC2-5613-412A-B594-A87A5BC8281C}" type="pres">
      <dgm:prSet presAssocID="{C4881698-B9ED-4FDE-8F79-2871CEB0D33B}" presName="level3hierChild" presStyleCnt="0"/>
      <dgm:spPr/>
      <dgm:t>
        <a:bodyPr/>
        <a:lstStyle/>
        <a:p>
          <a:endParaRPr lang="id-ID"/>
        </a:p>
      </dgm:t>
    </dgm:pt>
    <dgm:pt modelId="{B2D8F4E8-9F7C-4939-816F-BF1279F9891C}" type="pres">
      <dgm:prSet presAssocID="{646AC890-F0D7-4377-A1CE-037769252B15}" presName="conn2-1" presStyleLbl="parChTrans1D2" presStyleIdx="3" presStyleCnt="4"/>
      <dgm:spPr/>
      <dgm:t>
        <a:bodyPr/>
        <a:lstStyle/>
        <a:p>
          <a:endParaRPr lang="id-ID"/>
        </a:p>
      </dgm:t>
    </dgm:pt>
    <dgm:pt modelId="{37EEA24F-6866-47B9-961C-A4B5B272C7DF}" type="pres">
      <dgm:prSet presAssocID="{646AC890-F0D7-4377-A1CE-037769252B15}" presName="connTx" presStyleLbl="parChTrans1D2" presStyleIdx="3" presStyleCnt="4"/>
      <dgm:spPr/>
      <dgm:t>
        <a:bodyPr/>
        <a:lstStyle/>
        <a:p>
          <a:endParaRPr lang="id-ID"/>
        </a:p>
      </dgm:t>
    </dgm:pt>
    <dgm:pt modelId="{1E4E7A3D-16DB-4129-A1F4-BA4C532F98A8}" type="pres">
      <dgm:prSet presAssocID="{53E6D55D-6473-49A6-99B5-395FAF6E985F}" presName="root2" presStyleCnt="0"/>
      <dgm:spPr/>
      <dgm:t>
        <a:bodyPr/>
        <a:lstStyle/>
        <a:p>
          <a:endParaRPr lang="id-ID"/>
        </a:p>
      </dgm:t>
    </dgm:pt>
    <dgm:pt modelId="{85C8B9EF-AA38-42FE-8AA2-CC115E5E6419}" type="pres">
      <dgm:prSet presAssocID="{53E6D55D-6473-49A6-99B5-395FAF6E985F}" presName="LevelTwoTextNode" presStyleLbl="node2" presStyleIdx="3" presStyleCnt="4" custScaleX="155896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BF4F7BE1-BF03-47A7-9400-4DE01088A0FB}" type="pres">
      <dgm:prSet presAssocID="{53E6D55D-6473-49A6-99B5-395FAF6E985F}" presName="level3hierChild" presStyleCnt="0"/>
      <dgm:spPr/>
      <dgm:t>
        <a:bodyPr/>
        <a:lstStyle/>
        <a:p>
          <a:endParaRPr lang="id-ID"/>
        </a:p>
      </dgm:t>
    </dgm:pt>
  </dgm:ptLst>
  <dgm:cxnLst>
    <dgm:cxn modelId="{48153EBD-691C-414A-81F8-31BD2D1163E7}" type="presOf" srcId="{3740AE8D-7C79-449E-9073-504337180DDB}" destId="{25A4A5A5-D0CB-4261-8B50-1D316C3D60B9}" srcOrd="0" destOrd="0" presId="urn:microsoft.com/office/officeart/2005/8/layout/hierarchy2"/>
    <dgm:cxn modelId="{6DDDA10C-6366-4FB8-AAE1-5D34BAD9A075}" type="presOf" srcId="{7AAF2BAA-D9F9-4A2F-BAB8-252CDFA60F7D}" destId="{2EB492B4-E7C3-4333-ACC1-074F777109CF}" srcOrd="0" destOrd="0" presId="urn:microsoft.com/office/officeart/2005/8/layout/hierarchy2"/>
    <dgm:cxn modelId="{42680DC3-E625-4EEB-B08D-65E578048477}" type="presOf" srcId="{04D542E6-8166-4ECA-BB22-8DF91038DAFD}" destId="{CC6280A3-3408-4CB8-9769-95AF10D3F1C5}" srcOrd="1" destOrd="0" presId="urn:microsoft.com/office/officeart/2005/8/layout/hierarchy2"/>
    <dgm:cxn modelId="{A18423D0-54AA-4993-BE83-29C4C855E08E}" type="presOf" srcId="{646AC890-F0D7-4377-A1CE-037769252B15}" destId="{37EEA24F-6866-47B9-961C-A4B5B272C7DF}" srcOrd="1" destOrd="0" presId="urn:microsoft.com/office/officeart/2005/8/layout/hierarchy2"/>
    <dgm:cxn modelId="{0237CE0A-C48E-4B3C-9950-41C21B8A31D7}" type="presOf" srcId="{04D542E6-8166-4ECA-BB22-8DF91038DAFD}" destId="{CFCF794D-9EE0-40E9-88B2-1D7D8F5F8457}" srcOrd="0" destOrd="0" presId="urn:microsoft.com/office/officeart/2005/8/layout/hierarchy2"/>
    <dgm:cxn modelId="{C553A73B-A5D5-4040-89EB-6BBD9513D16F}" srcId="{CC017F29-7AD1-4337-B783-834F7E54EC68}" destId="{C4881698-B9ED-4FDE-8F79-2871CEB0D33B}" srcOrd="2" destOrd="0" parTransId="{C7E4EDFD-019F-4361-8165-349CD14E8972}" sibTransId="{0B799A79-F1F2-4B91-8D30-7329561C22DD}"/>
    <dgm:cxn modelId="{2A1548B1-D9CB-4E37-BAA0-70ADA8AEAF7E}" srcId="{CC017F29-7AD1-4337-B783-834F7E54EC68}" destId="{53E6D55D-6473-49A6-99B5-395FAF6E985F}" srcOrd="3" destOrd="0" parTransId="{646AC890-F0D7-4377-A1CE-037769252B15}" sibTransId="{D1BF3646-A761-4BE2-BFA6-44D6634DB209}"/>
    <dgm:cxn modelId="{0D0E6D47-B83F-4FCB-A223-CBC091517BEF}" type="presOf" srcId="{C4881698-B9ED-4FDE-8F79-2871CEB0D33B}" destId="{FB13E00A-692F-42E5-B48B-A3E8CC4189DF}" srcOrd="0" destOrd="0" presId="urn:microsoft.com/office/officeart/2005/8/layout/hierarchy2"/>
    <dgm:cxn modelId="{E986478F-8B29-4EAF-8B1C-166B2262ADF7}" srcId="{CC017F29-7AD1-4337-B783-834F7E54EC68}" destId="{F26F20D1-D19B-427A-AA6C-0334333C1A22}" srcOrd="0" destOrd="0" parTransId="{04D542E6-8166-4ECA-BB22-8DF91038DAFD}" sibTransId="{EDD09540-518B-4D70-BC1C-5DAFD588A14E}"/>
    <dgm:cxn modelId="{4A55AB46-BD90-4E59-A9F9-0A8A826FDB82}" srcId="{614B861B-8EF7-404F-B0ED-C7C6661FF627}" destId="{CC017F29-7AD1-4337-B783-834F7E54EC68}" srcOrd="0" destOrd="0" parTransId="{9D19BC4A-AFB0-463F-AF7F-F9F6CF97B3DA}" sibTransId="{E22E1D1B-F6DF-46F0-9AC8-4C510C0C4F3F}"/>
    <dgm:cxn modelId="{DF1113E6-3602-49B3-90DE-144093865189}" type="presOf" srcId="{CC017F29-7AD1-4337-B783-834F7E54EC68}" destId="{908336D6-F79E-4DFB-97D8-A3010BA44B4F}" srcOrd="0" destOrd="0" presId="urn:microsoft.com/office/officeart/2005/8/layout/hierarchy2"/>
    <dgm:cxn modelId="{4FA5D8EE-0CFE-4F54-AFF8-F697BFF7D615}" type="presOf" srcId="{7AAF2BAA-D9F9-4A2F-BAB8-252CDFA60F7D}" destId="{C978B572-D325-4181-8BD6-A5AD748FA19E}" srcOrd="1" destOrd="0" presId="urn:microsoft.com/office/officeart/2005/8/layout/hierarchy2"/>
    <dgm:cxn modelId="{442765E1-873F-4F28-B458-0B2D0231E4C5}" type="presOf" srcId="{53E6D55D-6473-49A6-99B5-395FAF6E985F}" destId="{85C8B9EF-AA38-42FE-8AA2-CC115E5E6419}" srcOrd="0" destOrd="0" presId="urn:microsoft.com/office/officeart/2005/8/layout/hierarchy2"/>
    <dgm:cxn modelId="{498AD07B-5A3C-4300-9CCE-0AB6F3F393E5}" type="presOf" srcId="{C7E4EDFD-019F-4361-8165-349CD14E8972}" destId="{BE8A8822-6B17-4C29-B256-9731C8064533}" srcOrd="0" destOrd="0" presId="urn:microsoft.com/office/officeart/2005/8/layout/hierarchy2"/>
    <dgm:cxn modelId="{BA7C9513-F3D4-466A-B69F-AB09E2A0E14C}" type="presOf" srcId="{C7E4EDFD-019F-4361-8165-349CD14E8972}" destId="{199FF29F-8AC3-462F-B8A3-37DF69409185}" srcOrd="1" destOrd="0" presId="urn:microsoft.com/office/officeart/2005/8/layout/hierarchy2"/>
    <dgm:cxn modelId="{3FCB6046-454F-42A1-8DDE-2ECBADAB980C}" type="presOf" srcId="{614B861B-8EF7-404F-B0ED-C7C6661FF627}" destId="{2868B6BF-C3ED-4618-852B-6CC666D79519}" srcOrd="0" destOrd="0" presId="urn:microsoft.com/office/officeart/2005/8/layout/hierarchy2"/>
    <dgm:cxn modelId="{EDCD509F-DEE0-4D53-99AC-A8C60A060880}" srcId="{CC017F29-7AD1-4337-B783-834F7E54EC68}" destId="{3740AE8D-7C79-449E-9073-504337180DDB}" srcOrd="1" destOrd="0" parTransId="{7AAF2BAA-D9F9-4A2F-BAB8-252CDFA60F7D}" sibTransId="{6422FF11-DA56-40E8-9CD6-79D382FCD066}"/>
    <dgm:cxn modelId="{D96E5CE1-8150-494B-935B-C450A965D8A5}" type="presOf" srcId="{F26F20D1-D19B-427A-AA6C-0334333C1A22}" destId="{FCD43493-1556-4B50-9D7F-3A353FE5BD1A}" srcOrd="0" destOrd="0" presId="urn:microsoft.com/office/officeart/2005/8/layout/hierarchy2"/>
    <dgm:cxn modelId="{943D6617-012C-442B-B7F7-1EBAF6176625}" type="presOf" srcId="{646AC890-F0D7-4377-A1CE-037769252B15}" destId="{B2D8F4E8-9F7C-4939-816F-BF1279F9891C}" srcOrd="0" destOrd="0" presId="urn:microsoft.com/office/officeart/2005/8/layout/hierarchy2"/>
    <dgm:cxn modelId="{7CAEA5FB-8F72-4D09-BECE-793294ACC4BA}" type="presParOf" srcId="{2868B6BF-C3ED-4618-852B-6CC666D79519}" destId="{C59C9E45-DB9C-46EF-A70A-48A00FF6A0BC}" srcOrd="0" destOrd="0" presId="urn:microsoft.com/office/officeart/2005/8/layout/hierarchy2"/>
    <dgm:cxn modelId="{FB70B4FA-17B7-4D9D-A2C9-B1D096CF46AD}" type="presParOf" srcId="{C59C9E45-DB9C-46EF-A70A-48A00FF6A0BC}" destId="{908336D6-F79E-4DFB-97D8-A3010BA44B4F}" srcOrd="0" destOrd="0" presId="urn:microsoft.com/office/officeart/2005/8/layout/hierarchy2"/>
    <dgm:cxn modelId="{CF97E9AD-64A2-42E9-B587-2CEC18966B96}" type="presParOf" srcId="{C59C9E45-DB9C-46EF-A70A-48A00FF6A0BC}" destId="{46D17664-B06F-4D75-93DD-E51835078C94}" srcOrd="1" destOrd="0" presId="urn:microsoft.com/office/officeart/2005/8/layout/hierarchy2"/>
    <dgm:cxn modelId="{24E10EEB-713E-4313-B058-C67D52424A99}" type="presParOf" srcId="{46D17664-B06F-4D75-93DD-E51835078C94}" destId="{CFCF794D-9EE0-40E9-88B2-1D7D8F5F8457}" srcOrd="0" destOrd="0" presId="urn:microsoft.com/office/officeart/2005/8/layout/hierarchy2"/>
    <dgm:cxn modelId="{B76BB5F3-10E2-4192-953A-13AA076D6A2F}" type="presParOf" srcId="{CFCF794D-9EE0-40E9-88B2-1D7D8F5F8457}" destId="{CC6280A3-3408-4CB8-9769-95AF10D3F1C5}" srcOrd="0" destOrd="0" presId="urn:microsoft.com/office/officeart/2005/8/layout/hierarchy2"/>
    <dgm:cxn modelId="{A1565A2D-8A24-4C3A-A63A-88B2E77A9B47}" type="presParOf" srcId="{46D17664-B06F-4D75-93DD-E51835078C94}" destId="{4A2EA177-247C-468F-B876-28132DCF6CD9}" srcOrd="1" destOrd="0" presId="urn:microsoft.com/office/officeart/2005/8/layout/hierarchy2"/>
    <dgm:cxn modelId="{34419BD8-7C89-4AD7-B5F9-0C503EC08C62}" type="presParOf" srcId="{4A2EA177-247C-468F-B876-28132DCF6CD9}" destId="{FCD43493-1556-4B50-9D7F-3A353FE5BD1A}" srcOrd="0" destOrd="0" presId="urn:microsoft.com/office/officeart/2005/8/layout/hierarchy2"/>
    <dgm:cxn modelId="{95D78177-441E-4BB1-B466-5FD5AED51E75}" type="presParOf" srcId="{4A2EA177-247C-468F-B876-28132DCF6CD9}" destId="{4BDCA692-AE10-4474-93D6-C6E495F12B2A}" srcOrd="1" destOrd="0" presId="urn:microsoft.com/office/officeart/2005/8/layout/hierarchy2"/>
    <dgm:cxn modelId="{C80B70DC-68D6-4D27-8FB8-48B5062EF9FD}" type="presParOf" srcId="{46D17664-B06F-4D75-93DD-E51835078C94}" destId="{2EB492B4-E7C3-4333-ACC1-074F777109CF}" srcOrd="2" destOrd="0" presId="urn:microsoft.com/office/officeart/2005/8/layout/hierarchy2"/>
    <dgm:cxn modelId="{4515F376-F02D-446E-B0BB-01C661F46E4E}" type="presParOf" srcId="{2EB492B4-E7C3-4333-ACC1-074F777109CF}" destId="{C978B572-D325-4181-8BD6-A5AD748FA19E}" srcOrd="0" destOrd="0" presId="urn:microsoft.com/office/officeart/2005/8/layout/hierarchy2"/>
    <dgm:cxn modelId="{059D4B9E-1895-4A1F-BFD4-ED8F050804D7}" type="presParOf" srcId="{46D17664-B06F-4D75-93DD-E51835078C94}" destId="{A62E33D4-2523-4E34-9C56-E87328270712}" srcOrd="3" destOrd="0" presId="urn:microsoft.com/office/officeart/2005/8/layout/hierarchy2"/>
    <dgm:cxn modelId="{6CC59457-CCED-4298-BFA6-8A87903F52F0}" type="presParOf" srcId="{A62E33D4-2523-4E34-9C56-E87328270712}" destId="{25A4A5A5-D0CB-4261-8B50-1D316C3D60B9}" srcOrd="0" destOrd="0" presId="urn:microsoft.com/office/officeart/2005/8/layout/hierarchy2"/>
    <dgm:cxn modelId="{3FB1FC20-CBF0-4CA5-80D5-D46471BCCFA0}" type="presParOf" srcId="{A62E33D4-2523-4E34-9C56-E87328270712}" destId="{1D60399E-7136-4023-A414-0B8A5E3BD267}" srcOrd="1" destOrd="0" presId="urn:microsoft.com/office/officeart/2005/8/layout/hierarchy2"/>
    <dgm:cxn modelId="{84CCA406-CCB1-4ACC-9F39-A70A3F0CA997}" type="presParOf" srcId="{46D17664-B06F-4D75-93DD-E51835078C94}" destId="{BE8A8822-6B17-4C29-B256-9731C8064533}" srcOrd="4" destOrd="0" presId="urn:microsoft.com/office/officeart/2005/8/layout/hierarchy2"/>
    <dgm:cxn modelId="{6455A40E-B9DF-427D-A41B-831383731C69}" type="presParOf" srcId="{BE8A8822-6B17-4C29-B256-9731C8064533}" destId="{199FF29F-8AC3-462F-B8A3-37DF69409185}" srcOrd="0" destOrd="0" presId="urn:microsoft.com/office/officeart/2005/8/layout/hierarchy2"/>
    <dgm:cxn modelId="{927F9352-CABD-4113-96C8-BC0A81B87224}" type="presParOf" srcId="{46D17664-B06F-4D75-93DD-E51835078C94}" destId="{3AF48CC2-677C-4ABC-A3EA-9BDE6B9E7D6B}" srcOrd="5" destOrd="0" presId="urn:microsoft.com/office/officeart/2005/8/layout/hierarchy2"/>
    <dgm:cxn modelId="{5DA4CA1F-9CEB-458F-BE66-E617C8687EFC}" type="presParOf" srcId="{3AF48CC2-677C-4ABC-A3EA-9BDE6B9E7D6B}" destId="{FB13E00A-692F-42E5-B48B-A3E8CC4189DF}" srcOrd="0" destOrd="0" presId="urn:microsoft.com/office/officeart/2005/8/layout/hierarchy2"/>
    <dgm:cxn modelId="{2A497AA2-E760-41FB-9841-4A756E89327B}" type="presParOf" srcId="{3AF48CC2-677C-4ABC-A3EA-9BDE6B9E7D6B}" destId="{CC4E3BC2-5613-412A-B594-A87A5BC8281C}" srcOrd="1" destOrd="0" presId="urn:microsoft.com/office/officeart/2005/8/layout/hierarchy2"/>
    <dgm:cxn modelId="{EAFA28F8-3824-4A17-B510-CF51C60996B7}" type="presParOf" srcId="{46D17664-B06F-4D75-93DD-E51835078C94}" destId="{B2D8F4E8-9F7C-4939-816F-BF1279F9891C}" srcOrd="6" destOrd="0" presId="urn:microsoft.com/office/officeart/2005/8/layout/hierarchy2"/>
    <dgm:cxn modelId="{9C23ED09-E6D5-42ED-A34D-21D454E2D956}" type="presParOf" srcId="{B2D8F4E8-9F7C-4939-816F-BF1279F9891C}" destId="{37EEA24F-6866-47B9-961C-A4B5B272C7DF}" srcOrd="0" destOrd="0" presId="urn:microsoft.com/office/officeart/2005/8/layout/hierarchy2"/>
    <dgm:cxn modelId="{9928B7BD-C46E-4F5F-9BDA-815F275BF48E}" type="presParOf" srcId="{46D17664-B06F-4D75-93DD-E51835078C94}" destId="{1E4E7A3D-16DB-4129-A1F4-BA4C532F98A8}" srcOrd="7" destOrd="0" presId="urn:microsoft.com/office/officeart/2005/8/layout/hierarchy2"/>
    <dgm:cxn modelId="{CD0D12FF-D3EB-4123-8C29-A8534FC55B98}" type="presParOf" srcId="{1E4E7A3D-16DB-4129-A1F4-BA4C532F98A8}" destId="{85C8B9EF-AA38-42FE-8AA2-CC115E5E6419}" srcOrd="0" destOrd="0" presId="urn:microsoft.com/office/officeart/2005/8/layout/hierarchy2"/>
    <dgm:cxn modelId="{75BE5C14-ED16-49B0-90F5-9D96EDAC1EFF}" type="presParOf" srcId="{1E4E7A3D-16DB-4129-A1F4-BA4C532F98A8}" destId="{BF4F7BE1-BF03-47A7-9400-4DE01088A0F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CCAC9E1-938C-4CA9-A819-EF88D691D198}" type="doc">
      <dgm:prSet loTypeId="urn:microsoft.com/office/officeart/2005/8/layout/radial5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id-ID"/>
        </a:p>
      </dgm:t>
    </dgm:pt>
    <dgm:pt modelId="{ABF897FD-D827-44E3-9B09-5358FBE4B2C4}">
      <dgm:prSet phldrT="[Text]"/>
      <dgm:spPr/>
      <dgm:t>
        <a:bodyPr/>
        <a:lstStyle/>
        <a:p>
          <a:pPr rtl="0"/>
          <a:r>
            <a:rPr kumimoji="0" lang="id-ID" b="1" i="0" u="none" strike="noStrike" cap="none" normalizeH="0" baseline="0" smtClean="0">
              <a:ln/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Gaya belajar menurut Riecman </a:t>
          </a:r>
          <a:endParaRPr lang="id-ID" b="1" dirty="0">
            <a:solidFill>
              <a:schemeClr val="tx1"/>
            </a:solidFill>
          </a:endParaRPr>
        </a:p>
      </dgm:t>
    </dgm:pt>
    <dgm:pt modelId="{7829B2D8-2A56-4A1D-8735-9704239880C4}" type="parTrans" cxnId="{D9BBC7B6-1F8B-416A-AF9F-DC3D74A3A472}">
      <dgm:prSet/>
      <dgm:spPr/>
      <dgm:t>
        <a:bodyPr/>
        <a:lstStyle/>
        <a:p>
          <a:endParaRPr lang="id-ID" b="1">
            <a:solidFill>
              <a:schemeClr val="tx1"/>
            </a:solidFill>
          </a:endParaRPr>
        </a:p>
      </dgm:t>
    </dgm:pt>
    <dgm:pt modelId="{B714F0D9-DE02-4544-A037-003BCF1907FD}" type="sibTrans" cxnId="{D9BBC7B6-1F8B-416A-AF9F-DC3D74A3A472}">
      <dgm:prSet/>
      <dgm:spPr/>
      <dgm:t>
        <a:bodyPr/>
        <a:lstStyle/>
        <a:p>
          <a:endParaRPr lang="id-ID" b="1">
            <a:solidFill>
              <a:schemeClr val="tx1"/>
            </a:solidFill>
          </a:endParaRPr>
        </a:p>
      </dgm:t>
    </dgm:pt>
    <dgm:pt modelId="{A2268C49-608E-4C8E-819D-5F0AD82C351B}">
      <dgm:prSet phldrT="[Text]"/>
      <dgm:spPr/>
      <dgm:t>
        <a:bodyPr/>
        <a:lstStyle/>
        <a:p>
          <a:r>
            <a:rPr lang="id-ID" b="1" smtClean="0">
              <a:solidFill>
                <a:schemeClr val="tx1"/>
              </a:solidFill>
            </a:rPr>
            <a:t>Partisipasi</a:t>
          </a:r>
          <a:endParaRPr lang="id-ID" b="1" dirty="0">
            <a:solidFill>
              <a:schemeClr val="tx1"/>
            </a:solidFill>
          </a:endParaRPr>
        </a:p>
      </dgm:t>
    </dgm:pt>
    <dgm:pt modelId="{A4E827F1-650D-4E2E-BFDA-1E2DE35A2B9C}" type="parTrans" cxnId="{4CE9ABD1-8B87-4369-BF9C-2BAFDCD54A97}">
      <dgm:prSet/>
      <dgm:spPr/>
      <dgm:t>
        <a:bodyPr/>
        <a:lstStyle/>
        <a:p>
          <a:endParaRPr lang="id-ID" b="1">
            <a:solidFill>
              <a:schemeClr val="tx1"/>
            </a:solidFill>
          </a:endParaRPr>
        </a:p>
      </dgm:t>
    </dgm:pt>
    <dgm:pt modelId="{8F390786-B6E0-44F9-8BD3-221F900ADBC6}" type="sibTrans" cxnId="{4CE9ABD1-8B87-4369-BF9C-2BAFDCD54A97}">
      <dgm:prSet/>
      <dgm:spPr/>
      <dgm:t>
        <a:bodyPr/>
        <a:lstStyle/>
        <a:p>
          <a:endParaRPr lang="id-ID" b="1">
            <a:solidFill>
              <a:schemeClr val="tx1"/>
            </a:solidFill>
          </a:endParaRPr>
        </a:p>
      </dgm:t>
    </dgm:pt>
    <dgm:pt modelId="{324BE4CE-C6E0-4DE8-A270-09DF7000F5F7}">
      <dgm:prSet phldrT="[Text]"/>
      <dgm:spPr/>
      <dgm:t>
        <a:bodyPr/>
        <a:lstStyle/>
        <a:p>
          <a:r>
            <a:rPr lang="id-ID" b="1" smtClean="0">
              <a:solidFill>
                <a:schemeClr val="tx1"/>
              </a:solidFill>
            </a:rPr>
            <a:t>Dependen</a:t>
          </a:r>
          <a:endParaRPr lang="id-ID" b="1" dirty="0">
            <a:solidFill>
              <a:schemeClr val="tx1"/>
            </a:solidFill>
          </a:endParaRPr>
        </a:p>
      </dgm:t>
    </dgm:pt>
    <dgm:pt modelId="{8921E04E-F22B-41DE-9E06-C721A1D85914}" type="parTrans" cxnId="{CFF28A7F-66C6-4A7C-860E-9E6003B5B35E}">
      <dgm:prSet/>
      <dgm:spPr/>
      <dgm:t>
        <a:bodyPr/>
        <a:lstStyle/>
        <a:p>
          <a:endParaRPr lang="id-ID" b="1">
            <a:solidFill>
              <a:schemeClr val="tx1"/>
            </a:solidFill>
          </a:endParaRPr>
        </a:p>
      </dgm:t>
    </dgm:pt>
    <dgm:pt modelId="{A93F5031-13A7-45E4-8E45-04C5C82F9B40}" type="sibTrans" cxnId="{CFF28A7F-66C6-4A7C-860E-9E6003B5B35E}">
      <dgm:prSet/>
      <dgm:spPr/>
      <dgm:t>
        <a:bodyPr/>
        <a:lstStyle/>
        <a:p>
          <a:endParaRPr lang="id-ID" b="1">
            <a:solidFill>
              <a:schemeClr val="tx1"/>
            </a:solidFill>
          </a:endParaRPr>
        </a:p>
      </dgm:t>
    </dgm:pt>
    <dgm:pt modelId="{941C2EFC-00D2-4ED4-9015-CC7B894D48F6}">
      <dgm:prSet phldrT="[Text]"/>
      <dgm:spPr/>
      <dgm:t>
        <a:bodyPr/>
        <a:lstStyle/>
        <a:p>
          <a:r>
            <a:rPr lang="id-ID" b="1" smtClean="0">
              <a:solidFill>
                <a:schemeClr val="tx1"/>
              </a:solidFill>
            </a:rPr>
            <a:t>Mandiri</a:t>
          </a:r>
          <a:endParaRPr lang="id-ID" b="1" dirty="0">
            <a:solidFill>
              <a:schemeClr val="tx1"/>
            </a:solidFill>
          </a:endParaRPr>
        </a:p>
      </dgm:t>
    </dgm:pt>
    <dgm:pt modelId="{5B2F6784-C81D-410E-AEEC-85C7B4FF7798}" type="parTrans" cxnId="{A2DCD270-5C97-4701-8E60-FDA050C14AFE}">
      <dgm:prSet/>
      <dgm:spPr/>
      <dgm:t>
        <a:bodyPr/>
        <a:lstStyle/>
        <a:p>
          <a:endParaRPr lang="id-ID" b="1">
            <a:solidFill>
              <a:schemeClr val="tx1"/>
            </a:solidFill>
          </a:endParaRPr>
        </a:p>
      </dgm:t>
    </dgm:pt>
    <dgm:pt modelId="{E2CED230-BA70-4B11-A18E-F1605E12AC9E}" type="sibTrans" cxnId="{A2DCD270-5C97-4701-8E60-FDA050C14AFE}">
      <dgm:prSet/>
      <dgm:spPr/>
      <dgm:t>
        <a:bodyPr/>
        <a:lstStyle/>
        <a:p>
          <a:endParaRPr lang="id-ID" b="1">
            <a:solidFill>
              <a:schemeClr val="tx1"/>
            </a:solidFill>
          </a:endParaRPr>
        </a:p>
      </dgm:t>
    </dgm:pt>
    <dgm:pt modelId="{F66CB510-DAD8-4867-BE51-450C088D8D7B}">
      <dgm:prSet phldrT="[Text]"/>
      <dgm:spPr/>
      <dgm:t>
        <a:bodyPr/>
        <a:lstStyle/>
        <a:p>
          <a:r>
            <a:rPr lang="id-ID" b="1" dirty="0" smtClean="0">
              <a:solidFill>
                <a:schemeClr val="tx1"/>
              </a:solidFill>
            </a:rPr>
            <a:t>Kompetisi</a:t>
          </a:r>
          <a:endParaRPr lang="id-ID" b="1" dirty="0">
            <a:solidFill>
              <a:schemeClr val="tx1"/>
            </a:solidFill>
          </a:endParaRPr>
        </a:p>
      </dgm:t>
    </dgm:pt>
    <dgm:pt modelId="{720FB86F-2A39-4ABC-915B-5ACC917B827B}" type="parTrans" cxnId="{65355E41-57E6-450A-B1FA-A4D542A6D489}">
      <dgm:prSet/>
      <dgm:spPr/>
      <dgm:t>
        <a:bodyPr/>
        <a:lstStyle/>
        <a:p>
          <a:endParaRPr lang="id-ID" b="1">
            <a:solidFill>
              <a:schemeClr val="tx1"/>
            </a:solidFill>
          </a:endParaRPr>
        </a:p>
      </dgm:t>
    </dgm:pt>
    <dgm:pt modelId="{75102767-E78A-4DE7-B114-54105B338EF1}" type="sibTrans" cxnId="{65355E41-57E6-450A-B1FA-A4D542A6D489}">
      <dgm:prSet/>
      <dgm:spPr/>
      <dgm:t>
        <a:bodyPr/>
        <a:lstStyle/>
        <a:p>
          <a:endParaRPr lang="id-ID" b="1">
            <a:solidFill>
              <a:schemeClr val="tx1"/>
            </a:solidFill>
          </a:endParaRPr>
        </a:p>
      </dgm:t>
    </dgm:pt>
    <dgm:pt modelId="{8C67A84E-0F7B-4747-9B8D-3C9C1DF90B15}">
      <dgm:prSet/>
      <dgm:spPr/>
      <dgm:t>
        <a:bodyPr/>
        <a:lstStyle/>
        <a:p>
          <a:r>
            <a:rPr lang="id-ID" b="1" smtClean="0">
              <a:solidFill>
                <a:schemeClr val="tx1"/>
              </a:solidFill>
            </a:rPr>
            <a:t>Kolaborasi</a:t>
          </a:r>
          <a:endParaRPr lang="id-ID" b="1">
            <a:solidFill>
              <a:schemeClr val="tx1"/>
            </a:solidFill>
          </a:endParaRPr>
        </a:p>
      </dgm:t>
    </dgm:pt>
    <dgm:pt modelId="{CB3B796A-1651-41C2-84E0-0AB5A2BDABA2}" type="parTrans" cxnId="{EB740FFD-89F5-4802-B0A5-EE8694A5AD7B}">
      <dgm:prSet/>
      <dgm:spPr/>
      <dgm:t>
        <a:bodyPr/>
        <a:lstStyle/>
        <a:p>
          <a:endParaRPr lang="id-ID" b="1">
            <a:solidFill>
              <a:schemeClr val="tx1"/>
            </a:solidFill>
          </a:endParaRPr>
        </a:p>
      </dgm:t>
    </dgm:pt>
    <dgm:pt modelId="{D7C8E023-112A-4F13-B766-ED8AB2C1DB60}" type="sibTrans" cxnId="{EB740FFD-89F5-4802-B0A5-EE8694A5AD7B}">
      <dgm:prSet/>
      <dgm:spPr/>
      <dgm:t>
        <a:bodyPr/>
        <a:lstStyle/>
        <a:p>
          <a:endParaRPr lang="id-ID" b="1">
            <a:solidFill>
              <a:schemeClr val="tx1"/>
            </a:solidFill>
          </a:endParaRPr>
        </a:p>
      </dgm:t>
    </dgm:pt>
    <dgm:pt modelId="{EC65DFCC-41E2-46D9-B60E-946835D4A60C}">
      <dgm:prSet/>
      <dgm:spPr/>
      <dgm:t>
        <a:bodyPr/>
        <a:lstStyle/>
        <a:p>
          <a:r>
            <a:rPr lang="id-ID" b="1" smtClean="0">
              <a:solidFill>
                <a:schemeClr val="tx1"/>
              </a:solidFill>
            </a:rPr>
            <a:t>Menghindar</a:t>
          </a:r>
          <a:endParaRPr lang="id-ID" b="1">
            <a:solidFill>
              <a:schemeClr val="tx1"/>
            </a:solidFill>
          </a:endParaRPr>
        </a:p>
      </dgm:t>
    </dgm:pt>
    <dgm:pt modelId="{D32F5C5E-E1A3-45DB-B02F-67CD6353AA49}" type="parTrans" cxnId="{D2301094-AF3C-44B9-BD55-90CC3BFD096A}">
      <dgm:prSet/>
      <dgm:spPr/>
      <dgm:t>
        <a:bodyPr/>
        <a:lstStyle/>
        <a:p>
          <a:endParaRPr lang="id-ID" b="1">
            <a:solidFill>
              <a:schemeClr val="tx1"/>
            </a:solidFill>
          </a:endParaRPr>
        </a:p>
      </dgm:t>
    </dgm:pt>
    <dgm:pt modelId="{66058358-35C8-4BC4-BA3D-C9E936FB4111}" type="sibTrans" cxnId="{D2301094-AF3C-44B9-BD55-90CC3BFD096A}">
      <dgm:prSet/>
      <dgm:spPr/>
      <dgm:t>
        <a:bodyPr/>
        <a:lstStyle/>
        <a:p>
          <a:endParaRPr lang="id-ID" b="1">
            <a:solidFill>
              <a:schemeClr val="tx1"/>
            </a:solidFill>
          </a:endParaRPr>
        </a:p>
      </dgm:t>
    </dgm:pt>
    <dgm:pt modelId="{628FDCFD-75D3-48FF-922A-A8083789245D}" type="pres">
      <dgm:prSet presAssocID="{ECCAC9E1-938C-4CA9-A819-EF88D691D19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AFB61949-6C38-4D6D-90B3-833C1C0C409B}" type="pres">
      <dgm:prSet presAssocID="{ABF897FD-D827-44E3-9B09-5358FBE4B2C4}" presName="centerShape" presStyleLbl="node0" presStyleIdx="0" presStyleCnt="1"/>
      <dgm:spPr/>
      <dgm:t>
        <a:bodyPr/>
        <a:lstStyle/>
        <a:p>
          <a:endParaRPr lang="id-ID"/>
        </a:p>
      </dgm:t>
    </dgm:pt>
    <dgm:pt modelId="{D6EF751A-69B3-482D-A491-BCD36DF48662}" type="pres">
      <dgm:prSet presAssocID="{CB3B796A-1651-41C2-84E0-0AB5A2BDABA2}" presName="parTrans" presStyleLbl="sibTrans2D1" presStyleIdx="0" presStyleCnt="6"/>
      <dgm:spPr/>
      <dgm:t>
        <a:bodyPr/>
        <a:lstStyle/>
        <a:p>
          <a:endParaRPr lang="id-ID"/>
        </a:p>
      </dgm:t>
    </dgm:pt>
    <dgm:pt modelId="{C985363B-459E-4923-AAED-405A5276DC42}" type="pres">
      <dgm:prSet presAssocID="{CB3B796A-1651-41C2-84E0-0AB5A2BDABA2}" presName="connectorText" presStyleLbl="sibTrans2D1" presStyleIdx="0" presStyleCnt="6"/>
      <dgm:spPr/>
      <dgm:t>
        <a:bodyPr/>
        <a:lstStyle/>
        <a:p>
          <a:endParaRPr lang="id-ID"/>
        </a:p>
      </dgm:t>
    </dgm:pt>
    <dgm:pt modelId="{2400CD3C-4E6A-4FD3-AC4C-EEE1078C8CB4}" type="pres">
      <dgm:prSet presAssocID="{8C67A84E-0F7B-4747-9B8D-3C9C1DF90B1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3268FF5-2483-4265-894A-924988BBEF93}" type="pres">
      <dgm:prSet presAssocID="{D32F5C5E-E1A3-45DB-B02F-67CD6353AA49}" presName="parTrans" presStyleLbl="sibTrans2D1" presStyleIdx="1" presStyleCnt="6"/>
      <dgm:spPr/>
      <dgm:t>
        <a:bodyPr/>
        <a:lstStyle/>
        <a:p>
          <a:endParaRPr lang="id-ID"/>
        </a:p>
      </dgm:t>
    </dgm:pt>
    <dgm:pt modelId="{8EFC72EE-9430-483C-91E4-95009793FD27}" type="pres">
      <dgm:prSet presAssocID="{D32F5C5E-E1A3-45DB-B02F-67CD6353AA49}" presName="connectorText" presStyleLbl="sibTrans2D1" presStyleIdx="1" presStyleCnt="6"/>
      <dgm:spPr/>
      <dgm:t>
        <a:bodyPr/>
        <a:lstStyle/>
        <a:p>
          <a:endParaRPr lang="id-ID"/>
        </a:p>
      </dgm:t>
    </dgm:pt>
    <dgm:pt modelId="{90E2EC9C-5B19-4B3C-9719-C524111B79A4}" type="pres">
      <dgm:prSet presAssocID="{EC65DFCC-41E2-46D9-B60E-946835D4A60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55E92E4-F5F5-4B7F-9E49-1862C4B8B686}" type="pres">
      <dgm:prSet presAssocID="{A4E827F1-650D-4E2E-BFDA-1E2DE35A2B9C}" presName="parTrans" presStyleLbl="sibTrans2D1" presStyleIdx="2" presStyleCnt="6"/>
      <dgm:spPr/>
      <dgm:t>
        <a:bodyPr/>
        <a:lstStyle/>
        <a:p>
          <a:endParaRPr lang="id-ID"/>
        </a:p>
      </dgm:t>
    </dgm:pt>
    <dgm:pt modelId="{98DC0103-14FB-49D7-A9FB-C7FC25119BF4}" type="pres">
      <dgm:prSet presAssocID="{A4E827F1-650D-4E2E-BFDA-1E2DE35A2B9C}" presName="connectorText" presStyleLbl="sibTrans2D1" presStyleIdx="2" presStyleCnt="6"/>
      <dgm:spPr/>
      <dgm:t>
        <a:bodyPr/>
        <a:lstStyle/>
        <a:p>
          <a:endParaRPr lang="id-ID"/>
        </a:p>
      </dgm:t>
    </dgm:pt>
    <dgm:pt modelId="{482E235B-18BA-46FC-B81B-BA7CF86B1176}" type="pres">
      <dgm:prSet presAssocID="{A2268C49-608E-4C8E-819D-5F0AD82C351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C4DCE15-13C2-4D6D-BD71-33C3B084C0C1}" type="pres">
      <dgm:prSet presAssocID="{8921E04E-F22B-41DE-9E06-C721A1D85914}" presName="parTrans" presStyleLbl="sibTrans2D1" presStyleIdx="3" presStyleCnt="6"/>
      <dgm:spPr/>
      <dgm:t>
        <a:bodyPr/>
        <a:lstStyle/>
        <a:p>
          <a:endParaRPr lang="id-ID"/>
        </a:p>
      </dgm:t>
    </dgm:pt>
    <dgm:pt modelId="{6E4613E6-9FB6-4842-8762-57C6ACD67E9E}" type="pres">
      <dgm:prSet presAssocID="{8921E04E-F22B-41DE-9E06-C721A1D85914}" presName="connectorText" presStyleLbl="sibTrans2D1" presStyleIdx="3" presStyleCnt="6"/>
      <dgm:spPr/>
      <dgm:t>
        <a:bodyPr/>
        <a:lstStyle/>
        <a:p>
          <a:endParaRPr lang="id-ID"/>
        </a:p>
      </dgm:t>
    </dgm:pt>
    <dgm:pt modelId="{8DBEAF00-201E-4FF2-A6A5-C07FC9D06D97}" type="pres">
      <dgm:prSet presAssocID="{324BE4CE-C6E0-4DE8-A270-09DF7000F5F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A7C5280-DC91-48CF-BEEC-87E32FF0FFB6}" type="pres">
      <dgm:prSet presAssocID="{5B2F6784-C81D-410E-AEEC-85C7B4FF7798}" presName="parTrans" presStyleLbl="sibTrans2D1" presStyleIdx="4" presStyleCnt="6"/>
      <dgm:spPr/>
      <dgm:t>
        <a:bodyPr/>
        <a:lstStyle/>
        <a:p>
          <a:endParaRPr lang="id-ID"/>
        </a:p>
      </dgm:t>
    </dgm:pt>
    <dgm:pt modelId="{A815A17E-9AEF-4A7D-9A3A-4543867786CE}" type="pres">
      <dgm:prSet presAssocID="{5B2F6784-C81D-410E-AEEC-85C7B4FF7798}" presName="connectorText" presStyleLbl="sibTrans2D1" presStyleIdx="4" presStyleCnt="6"/>
      <dgm:spPr/>
      <dgm:t>
        <a:bodyPr/>
        <a:lstStyle/>
        <a:p>
          <a:endParaRPr lang="id-ID"/>
        </a:p>
      </dgm:t>
    </dgm:pt>
    <dgm:pt modelId="{31B39BA4-0C81-4A84-946C-790AB5E86B2C}" type="pres">
      <dgm:prSet presAssocID="{941C2EFC-00D2-4ED4-9015-CC7B894D48F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3CEF606-C41E-4368-9CD4-64D53851837C}" type="pres">
      <dgm:prSet presAssocID="{720FB86F-2A39-4ABC-915B-5ACC917B827B}" presName="parTrans" presStyleLbl="sibTrans2D1" presStyleIdx="5" presStyleCnt="6"/>
      <dgm:spPr/>
      <dgm:t>
        <a:bodyPr/>
        <a:lstStyle/>
        <a:p>
          <a:endParaRPr lang="id-ID"/>
        </a:p>
      </dgm:t>
    </dgm:pt>
    <dgm:pt modelId="{BCBB05E3-743B-4552-98F5-89CA369482A5}" type="pres">
      <dgm:prSet presAssocID="{720FB86F-2A39-4ABC-915B-5ACC917B827B}" presName="connectorText" presStyleLbl="sibTrans2D1" presStyleIdx="5" presStyleCnt="6"/>
      <dgm:spPr/>
      <dgm:t>
        <a:bodyPr/>
        <a:lstStyle/>
        <a:p>
          <a:endParaRPr lang="id-ID"/>
        </a:p>
      </dgm:t>
    </dgm:pt>
    <dgm:pt modelId="{8FF50018-70D8-4CF2-934D-01AB8F755FB0}" type="pres">
      <dgm:prSet presAssocID="{F66CB510-DAD8-4867-BE51-450C088D8D7B}" presName="node" presStyleLbl="node1" presStyleIdx="5" presStyleCnt="6" custRadScaleRad="98382" custRadScaleInc="232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A90FC563-A6D3-4E2E-837A-E2C159377DD4}" type="presOf" srcId="{A4E827F1-650D-4E2E-BFDA-1E2DE35A2B9C}" destId="{655E92E4-F5F5-4B7F-9E49-1862C4B8B686}" srcOrd="0" destOrd="0" presId="urn:microsoft.com/office/officeart/2005/8/layout/radial5"/>
    <dgm:cxn modelId="{12EFD1D2-AEB8-4D38-B661-1BC8894FAA37}" type="presOf" srcId="{720FB86F-2A39-4ABC-915B-5ACC917B827B}" destId="{BCBB05E3-743B-4552-98F5-89CA369482A5}" srcOrd="1" destOrd="0" presId="urn:microsoft.com/office/officeart/2005/8/layout/radial5"/>
    <dgm:cxn modelId="{23DD076E-EBA4-47D5-B940-B44625843EDD}" type="presOf" srcId="{D32F5C5E-E1A3-45DB-B02F-67CD6353AA49}" destId="{8EFC72EE-9430-483C-91E4-95009793FD27}" srcOrd="1" destOrd="0" presId="urn:microsoft.com/office/officeart/2005/8/layout/radial5"/>
    <dgm:cxn modelId="{62FEB0DE-D058-4A83-858D-5B014D33504C}" type="presOf" srcId="{941C2EFC-00D2-4ED4-9015-CC7B894D48F6}" destId="{31B39BA4-0C81-4A84-946C-790AB5E86B2C}" srcOrd="0" destOrd="0" presId="urn:microsoft.com/office/officeart/2005/8/layout/radial5"/>
    <dgm:cxn modelId="{F94190B0-33A7-412B-9331-290392B6F1C9}" type="presOf" srcId="{CB3B796A-1651-41C2-84E0-0AB5A2BDABA2}" destId="{D6EF751A-69B3-482D-A491-BCD36DF48662}" srcOrd="0" destOrd="0" presId="urn:microsoft.com/office/officeart/2005/8/layout/radial5"/>
    <dgm:cxn modelId="{65355E41-57E6-450A-B1FA-A4D542A6D489}" srcId="{ABF897FD-D827-44E3-9B09-5358FBE4B2C4}" destId="{F66CB510-DAD8-4867-BE51-450C088D8D7B}" srcOrd="5" destOrd="0" parTransId="{720FB86F-2A39-4ABC-915B-5ACC917B827B}" sibTransId="{75102767-E78A-4DE7-B114-54105B338EF1}"/>
    <dgm:cxn modelId="{8637C199-7D0F-4C2C-86AB-312F932E6F7E}" type="presOf" srcId="{5B2F6784-C81D-410E-AEEC-85C7B4FF7798}" destId="{A815A17E-9AEF-4A7D-9A3A-4543867786CE}" srcOrd="1" destOrd="0" presId="urn:microsoft.com/office/officeart/2005/8/layout/radial5"/>
    <dgm:cxn modelId="{64ECA630-DAB9-4E4F-9508-6B7FCCB3FF45}" type="presOf" srcId="{8921E04E-F22B-41DE-9E06-C721A1D85914}" destId="{BC4DCE15-13C2-4D6D-BD71-33C3B084C0C1}" srcOrd="0" destOrd="0" presId="urn:microsoft.com/office/officeart/2005/8/layout/radial5"/>
    <dgm:cxn modelId="{D513D26E-F5CA-4343-83D5-BB95F66BA643}" type="presOf" srcId="{D32F5C5E-E1A3-45DB-B02F-67CD6353AA49}" destId="{53268FF5-2483-4265-894A-924988BBEF93}" srcOrd="0" destOrd="0" presId="urn:microsoft.com/office/officeart/2005/8/layout/radial5"/>
    <dgm:cxn modelId="{7CA9DDF5-BA66-4EF0-BF4F-B8425C4B2305}" type="presOf" srcId="{A2268C49-608E-4C8E-819D-5F0AD82C351B}" destId="{482E235B-18BA-46FC-B81B-BA7CF86B1176}" srcOrd="0" destOrd="0" presId="urn:microsoft.com/office/officeart/2005/8/layout/radial5"/>
    <dgm:cxn modelId="{EB740FFD-89F5-4802-B0A5-EE8694A5AD7B}" srcId="{ABF897FD-D827-44E3-9B09-5358FBE4B2C4}" destId="{8C67A84E-0F7B-4747-9B8D-3C9C1DF90B15}" srcOrd="0" destOrd="0" parTransId="{CB3B796A-1651-41C2-84E0-0AB5A2BDABA2}" sibTransId="{D7C8E023-112A-4F13-B766-ED8AB2C1DB60}"/>
    <dgm:cxn modelId="{93556984-160D-42AB-9F2D-F293FB5C5DAC}" type="presOf" srcId="{8921E04E-F22B-41DE-9E06-C721A1D85914}" destId="{6E4613E6-9FB6-4842-8762-57C6ACD67E9E}" srcOrd="1" destOrd="0" presId="urn:microsoft.com/office/officeart/2005/8/layout/radial5"/>
    <dgm:cxn modelId="{D2301094-AF3C-44B9-BD55-90CC3BFD096A}" srcId="{ABF897FD-D827-44E3-9B09-5358FBE4B2C4}" destId="{EC65DFCC-41E2-46D9-B60E-946835D4A60C}" srcOrd="1" destOrd="0" parTransId="{D32F5C5E-E1A3-45DB-B02F-67CD6353AA49}" sibTransId="{66058358-35C8-4BC4-BA3D-C9E936FB4111}"/>
    <dgm:cxn modelId="{A6072CF4-0EF1-41C5-A68B-98041F16D017}" type="presOf" srcId="{ABF897FD-D827-44E3-9B09-5358FBE4B2C4}" destId="{AFB61949-6C38-4D6D-90B3-833C1C0C409B}" srcOrd="0" destOrd="0" presId="urn:microsoft.com/office/officeart/2005/8/layout/radial5"/>
    <dgm:cxn modelId="{6E1DEC0F-6DBE-4C3F-BA51-105E80A5A071}" type="presOf" srcId="{324BE4CE-C6E0-4DE8-A270-09DF7000F5F7}" destId="{8DBEAF00-201E-4FF2-A6A5-C07FC9D06D97}" srcOrd="0" destOrd="0" presId="urn:microsoft.com/office/officeart/2005/8/layout/radial5"/>
    <dgm:cxn modelId="{60B8B7C1-791C-4A25-82C0-7990F8026F9F}" type="presOf" srcId="{A4E827F1-650D-4E2E-BFDA-1E2DE35A2B9C}" destId="{98DC0103-14FB-49D7-A9FB-C7FC25119BF4}" srcOrd="1" destOrd="0" presId="urn:microsoft.com/office/officeart/2005/8/layout/radial5"/>
    <dgm:cxn modelId="{815B290C-2845-4D27-AE75-15DD69F3ECD8}" type="presOf" srcId="{720FB86F-2A39-4ABC-915B-5ACC917B827B}" destId="{23CEF606-C41E-4368-9CD4-64D53851837C}" srcOrd="0" destOrd="0" presId="urn:microsoft.com/office/officeart/2005/8/layout/radial5"/>
    <dgm:cxn modelId="{511E62F3-FD4E-4DB3-A054-636EB076556C}" type="presOf" srcId="{5B2F6784-C81D-410E-AEEC-85C7B4FF7798}" destId="{6A7C5280-DC91-48CF-BEEC-87E32FF0FFB6}" srcOrd="0" destOrd="0" presId="urn:microsoft.com/office/officeart/2005/8/layout/radial5"/>
    <dgm:cxn modelId="{D743A035-44E6-411B-9808-7D5DFAB86614}" type="presOf" srcId="{ECCAC9E1-938C-4CA9-A819-EF88D691D198}" destId="{628FDCFD-75D3-48FF-922A-A8083789245D}" srcOrd="0" destOrd="0" presId="urn:microsoft.com/office/officeart/2005/8/layout/radial5"/>
    <dgm:cxn modelId="{A2DCD270-5C97-4701-8E60-FDA050C14AFE}" srcId="{ABF897FD-D827-44E3-9B09-5358FBE4B2C4}" destId="{941C2EFC-00D2-4ED4-9015-CC7B894D48F6}" srcOrd="4" destOrd="0" parTransId="{5B2F6784-C81D-410E-AEEC-85C7B4FF7798}" sibTransId="{E2CED230-BA70-4B11-A18E-F1605E12AC9E}"/>
    <dgm:cxn modelId="{4CE9ABD1-8B87-4369-BF9C-2BAFDCD54A97}" srcId="{ABF897FD-D827-44E3-9B09-5358FBE4B2C4}" destId="{A2268C49-608E-4C8E-819D-5F0AD82C351B}" srcOrd="2" destOrd="0" parTransId="{A4E827F1-650D-4E2E-BFDA-1E2DE35A2B9C}" sibTransId="{8F390786-B6E0-44F9-8BD3-221F900ADBC6}"/>
    <dgm:cxn modelId="{D9BBC7B6-1F8B-416A-AF9F-DC3D74A3A472}" srcId="{ECCAC9E1-938C-4CA9-A819-EF88D691D198}" destId="{ABF897FD-D827-44E3-9B09-5358FBE4B2C4}" srcOrd="0" destOrd="0" parTransId="{7829B2D8-2A56-4A1D-8735-9704239880C4}" sibTransId="{B714F0D9-DE02-4544-A037-003BCF1907FD}"/>
    <dgm:cxn modelId="{CFF28A7F-66C6-4A7C-860E-9E6003B5B35E}" srcId="{ABF897FD-D827-44E3-9B09-5358FBE4B2C4}" destId="{324BE4CE-C6E0-4DE8-A270-09DF7000F5F7}" srcOrd="3" destOrd="0" parTransId="{8921E04E-F22B-41DE-9E06-C721A1D85914}" sibTransId="{A93F5031-13A7-45E4-8E45-04C5C82F9B40}"/>
    <dgm:cxn modelId="{B3D017CD-2F6C-4459-AE0F-7788B3071B95}" type="presOf" srcId="{CB3B796A-1651-41C2-84E0-0AB5A2BDABA2}" destId="{C985363B-459E-4923-AAED-405A5276DC42}" srcOrd="1" destOrd="0" presId="urn:microsoft.com/office/officeart/2005/8/layout/radial5"/>
    <dgm:cxn modelId="{65557A89-2BE7-4832-9CFB-239C899BEA36}" type="presOf" srcId="{8C67A84E-0F7B-4747-9B8D-3C9C1DF90B15}" destId="{2400CD3C-4E6A-4FD3-AC4C-EEE1078C8CB4}" srcOrd="0" destOrd="0" presId="urn:microsoft.com/office/officeart/2005/8/layout/radial5"/>
    <dgm:cxn modelId="{F7F2BC8A-2B5C-4406-94F0-9C59038EE682}" type="presOf" srcId="{EC65DFCC-41E2-46D9-B60E-946835D4A60C}" destId="{90E2EC9C-5B19-4B3C-9719-C524111B79A4}" srcOrd="0" destOrd="0" presId="urn:microsoft.com/office/officeart/2005/8/layout/radial5"/>
    <dgm:cxn modelId="{F81E9BFA-8213-4BC9-B636-8214BFAA805D}" type="presOf" srcId="{F66CB510-DAD8-4867-BE51-450C088D8D7B}" destId="{8FF50018-70D8-4CF2-934D-01AB8F755FB0}" srcOrd="0" destOrd="0" presId="urn:microsoft.com/office/officeart/2005/8/layout/radial5"/>
    <dgm:cxn modelId="{DDA731CB-C7BF-4E6E-9B7E-474EC036D3EF}" type="presParOf" srcId="{628FDCFD-75D3-48FF-922A-A8083789245D}" destId="{AFB61949-6C38-4D6D-90B3-833C1C0C409B}" srcOrd="0" destOrd="0" presId="urn:microsoft.com/office/officeart/2005/8/layout/radial5"/>
    <dgm:cxn modelId="{0059C074-F4B1-4516-AE5A-B14F5C465A3E}" type="presParOf" srcId="{628FDCFD-75D3-48FF-922A-A8083789245D}" destId="{D6EF751A-69B3-482D-A491-BCD36DF48662}" srcOrd="1" destOrd="0" presId="urn:microsoft.com/office/officeart/2005/8/layout/radial5"/>
    <dgm:cxn modelId="{5C75DC85-B961-42CB-9771-82567E53C2FF}" type="presParOf" srcId="{D6EF751A-69B3-482D-A491-BCD36DF48662}" destId="{C985363B-459E-4923-AAED-405A5276DC42}" srcOrd="0" destOrd="0" presId="urn:microsoft.com/office/officeart/2005/8/layout/radial5"/>
    <dgm:cxn modelId="{18304CFF-5E3E-4856-A739-9C089D6DC26D}" type="presParOf" srcId="{628FDCFD-75D3-48FF-922A-A8083789245D}" destId="{2400CD3C-4E6A-4FD3-AC4C-EEE1078C8CB4}" srcOrd="2" destOrd="0" presId="urn:microsoft.com/office/officeart/2005/8/layout/radial5"/>
    <dgm:cxn modelId="{E8FA154B-D5ED-451F-8CA9-45270926D75F}" type="presParOf" srcId="{628FDCFD-75D3-48FF-922A-A8083789245D}" destId="{53268FF5-2483-4265-894A-924988BBEF93}" srcOrd="3" destOrd="0" presId="urn:microsoft.com/office/officeart/2005/8/layout/radial5"/>
    <dgm:cxn modelId="{89F0C53B-9AD1-489F-BD68-E34CBC0131E0}" type="presParOf" srcId="{53268FF5-2483-4265-894A-924988BBEF93}" destId="{8EFC72EE-9430-483C-91E4-95009793FD27}" srcOrd="0" destOrd="0" presId="urn:microsoft.com/office/officeart/2005/8/layout/radial5"/>
    <dgm:cxn modelId="{12142A9C-B561-41A5-95CE-824C70BA6787}" type="presParOf" srcId="{628FDCFD-75D3-48FF-922A-A8083789245D}" destId="{90E2EC9C-5B19-4B3C-9719-C524111B79A4}" srcOrd="4" destOrd="0" presId="urn:microsoft.com/office/officeart/2005/8/layout/radial5"/>
    <dgm:cxn modelId="{4EBAD507-FB93-402A-A57A-D59F59BE1DE8}" type="presParOf" srcId="{628FDCFD-75D3-48FF-922A-A8083789245D}" destId="{655E92E4-F5F5-4B7F-9E49-1862C4B8B686}" srcOrd="5" destOrd="0" presId="urn:microsoft.com/office/officeart/2005/8/layout/radial5"/>
    <dgm:cxn modelId="{5B457979-B139-4F93-A49F-5371797A8304}" type="presParOf" srcId="{655E92E4-F5F5-4B7F-9E49-1862C4B8B686}" destId="{98DC0103-14FB-49D7-A9FB-C7FC25119BF4}" srcOrd="0" destOrd="0" presId="urn:microsoft.com/office/officeart/2005/8/layout/radial5"/>
    <dgm:cxn modelId="{9913FCF8-0938-4FA8-A949-68511C884779}" type="presParOf" srcId="{628FDCFD-75D3-48FF-922A-A8083789245D}" destId="{482E235B-18BA-46FC-B81B-BA7CF86B1176}" srcOrd="6" destOrd="0" presId="urn:microsoft.com/office/officeart/2005/8/layout/radial5"/>
    <dgm:cxn modelId="{958C60EC-02D1-417F-8FBC-47B3C6B0F4DE}" type="presParOf" srcId="{628FDCFD-75D3-48FF-922A-A8083789245D}" destId="{BC4DCE15-13C2-4D6D-BD71-33C3B084C0C1}" srcOrd="7" destOrd="0" presId="urn:microsoft.com/office/officeart/2005/8/layout/radial5"/>
    <dgm:cxn modelId="{DA5A3119-6E2D-4AA4-885D-9D3EE5EF9393}" type="presParOf" srcId="{BC4DCE15-13C2-4D6D-BD71-33C3B084C0C1}" destId="{6E4613E6-9FB6-4842-8762-57C6ACD67E9E}" srcOrd="0" destOrd="0" presId="urn:microsoft.com/office/officeart/2005/8/layout/radial5"/>
    <dgm:cxn modelId="{3CD1E447-2B06-46CF-91CF-50EED1D52E25}" type="presParOf" srcId="{628FDCFD-75D3-48FF-922A-A8083789245D}" destId="{8DBEAF00-201E-4FF2-A6A5-C07FC9D06D97}" srcOrd="8" destOrd="0" presId="urn:microsoft.com/office/officeart/2005/8/layout/radial5"/>
    <dgm:cxn modelId="{5FFE0462-1B18-4D5D-B05E-121B98B74778}" type="presParOf" srcId="{628FDCFD-75D3-48FF-922A-A8083789245D}" destId="{6A7C5280-DC91-48CF-BEEC-87E32FF0FFB6}" srcOrd="9" destOrd="0" presId="urn:microsoft.com/office/officeart/2005/8/layout/radial5"/>
    <dgm:cxn modelId="{C5F9E9B5-7046-4B49-9C52-F48EB51E0404}" type="presParOf" srcId="{6A7C5280-DC91-48CF-BEEC-87E32FF0FFB6}" destId="{A815A17E-9AEF-4A7D-9A3A-4543867786CE}" srcOrd="0" destOrd="0" presId="urn:microsoft.com/office/officeart/2005/8/layout/radial5"/>
    <dgm:cxn modelId="{81A944BB-4887-44B2-AD23-814480F6DD12}" type="presParOf" srcId="{628FDCFD-75D3-48FF-922A-A8083789245D}" destId="{31B39BA4-0C81-4A84-946C-790AB5E86B2C}" srcOrd="10" destOrd="0" presId="urn:microsoft.com/office/officeart/2005/8/layout/radial5"/>
    <dgm:cxn modelId="{0B72C14E-7508-458B-B3F1-9555C566674C}" type="presParOf" srcId="{628FDCFD-75D3-48FF-922A-A8083789245D}" destId="{23CEF606-C41E-4368-9CD4-64D53851837C}" srcOrd="11" destOrd="0" presId="urn:microsoft.com/office/officeart/2005/8/layout/radial5"/>
    <dgm:cxn modelId="{DC5BED97-9035-4692-A6D1-369DBFF6A84D}" type="presParOf" srcId="{23CEF606-C41E-4368-9CD4-64D53851837C}" destId="{BCBB05E3-743B-4552-98F5-89CA369482A5}" srcOrd="0" destOrd="0" presId="urn:microsoft.com/office/officeart/2005/8/layout/radial5"/>
    <dgm:cxn modelId="{D8028A03-18C8-415B-9B4C-78CFEF966920}" type="presParOf" srcId="{628FDCFD-75D3-48FF-922A-A8083789245D}" destId="{8FF50018-70D8-4CF2-934D-01AB8F755FB0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E6A4D03-3CEA-4889-B22F-6B757BFE52CD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C5981DDE-846B-408E-AE70-ECC071BBF716}">
      <dgm:prSet phldrT="[Text]"/>
      <dgm:spPr/>
      <dgm:t>
        <a:bodyPr/>
        <a:lstStyle/>
        <a:p>
          <a:r>
            <a:rPr lang="id-ID" smtClean="0">
              <a:solidFill>
                <a:schemeClr val="tx1"/>
              </a:solidFill>
            </a:rPr>
            <a:t>Kegiatan penutup</a:t>
          </a:r>
          <a:endParaRPr lang="id-ID" dirty="0">
            <a:solidFill>
              <a:schemeClr val="tx1"/>
            </a:solidFill>
          </a:endParaRPr>
        </a:p>
      </dgm:t>
    </dgm:pt>
    <dgm:pt modelId="{07240FD4-5D58-4025-BC54-C2ABD5315066}" type="parTrans" cxnId="{DCB642A0-B8AD-46FC-8EE9-36C64FC7D325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C75A2C81-5D2E-4DD9-9D73-84E6D93E2456}" type="sibTrans" cxnId="{DCB642A0-B8AD-46FC-8EE9-36C64FC7D325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49DC0484-996F-4D31-A7EF-747BEE7696B1}">
      <dgm:prSet phldrT="[Text]"/>
      <dgm:spPr/>
      <dgm:t>
        <a:bodyPr/>
        <a:lstStyle/>
        <a:p>
          <a:r>
            <a:rPr lang="id-ID" smtClean="0">
              <a:solidFill>
                <a:schemeClr val="tx1"/>
              </a:solidFill>
            </a:rPr>
            <a:t>Kesimpulan</a:t>
          </a:r>
          <a:endParaRPr lang="id-ID" dirty="0">
            <a:solidFill>
              <a:schemeClr val="tx1"/>
            </a:solidFill>
          </a:endParaRPr>
        </a:p>
      </dgm:t>
    </dgm:pt>
    <dgm:pt modelId="{67939696-38B4-469B-AF8C-F1519ACC4DCE}" type="parTrans" cxnId="{48CE1C07-192A-4122-A3F8-7353D65E196B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0C7BA6FF-67B2-461D-A5E6-9E9F12207264}" type="sibTrans" cxnId="{48CE1C07-192A-4122-A3F8-7353D65E196B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C2483980-A516-4A41-AB93-8F3D7EA89637}">
      <dgm:prSet phldrT="[Text]"/>
      <dgm:spPr/>
      <dgm:t>
        <a:bodyPr/>
        <a:lstStyle/>
        <a:p>
          <a:r>
            <a:rPr lang="id-ID" smtClean="0">
              <a:solidFill>
                <a:schemeClr val="tx1"/>
              </a:solidFill>
            </a:rPr>
            <a:t>Refleksi</a:t>
          </a:r>
          <a:endParaRPr lang="id-ID" dirty="0">
            <a:solidFill>
              <a:schemeClr val="tx1"/>
            </a:solidFill>
          </a:endParaRPr>
        </a:p>
      </dgm:t>
    </dgm:pt>
    <dgm:pt modelId="{8CF7BAC8-9836-4BDE-B279-177BD5232FBD}" type="parTrans" cxnId="{AB4891F8-ED1C-444F-9164-3BD7E83D3F7A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06BC08BC-EE07-4BC9-AC53-5F2CE344111C}" type="sibTrans" cxnId="{AB4891F8-ED1C-444F-9164-3BD7E83D3F7A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B071B513-D98F-4339-8CFC-954B96F6A8BA}">
      <dgm:prSet phldrT="[Text]"/>
      <dgm:spPr/>
      <dgm:t>
        <a:bodyPr/>
        <a:lstStyle/>
        <a:p>
          <a:r>
            <a:rPr lang="id-ID" smtClean="0">
              <a:solidFill>
                <a:schemeClr val="tx1"/>
              </a:solidFill>
            </a:rPr>
            <a:t>Tindak lanjut </a:t>
          </a:r>
          <a:endParaRPr lang="id-ID" dirty="0">
            <a:solidFill>
              <a:schemeClr val="tx1"/>
            </a:solidFill>
          </a:endParaRPr>
        </a:p>
      </dgm:t>
    </dgm:pt>
    <dgm:pt modelId="{7FAE20B8-5EF8-44FF-A458-8DBFA80DE082}" type="parTrans" cxnId="{AB763D67-7E20-45A3-B46A-09821D1B8FC3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33DD8E02-CCED-4D91-8A0D-0A096EE4B4BE}" type="sibTrans" cxnId="{AB763D67-7E20-45A3-B46A-09821D1B8FC3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B6F95052-5914-4352-860A-772B884F364E}">
      <dgm:prSet/>
      <dgm:spPr/>
      <dgm:t>
        <a:bodyPr/>
        <a:lstStyle/>
        <a:p>
          <a:r>
            <a:rPr lang="id-ID" smtClean="0">
              <a:solidFill>
                <a:schemeClr val="tx1"/>
              </a:solidFill>
            </a:rPr>
            <a:t>Penilaian akhir </a:t>
          </a:r>
          <a:endParaRPr lang="id-ID" dirty="0">
            <a:solidFill>
              <a:schemeClr val="tx1"/>
            </a:solidFill>
          </a:endParaRPr>
        </a:p>
      </dgm:t>
    </dgm:pt>
    <dgm:pt modelId="{1DA31775-F40F-49F0-B957-0D635D3A0612}" type="parTrans" cxnId="{0F85B582-1BE7-41E3-BCC8-3269FBE48A71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778C9AA2-D1FF-4B5E-8795-F9144DF1EDD7}" type="sibTrans" cxnId="{0F85B582-1BE7-41E3-BCC8-3269FBE48A71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DF30B1F1-52F7-4CE7-B74D-B07C3CFCFD40}" type="pres">
      <dgm:prSet presAssocID="{AE6A4D03-3CEA-4889-B22F-6B757BFE52C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21C7B9E7-FDC7-41C3-825C-0B8B732A2AC9}" type="pres">
      <dgm:prSet presAssocID="{C5981DDE-846B-408E-AE70-ECC071BBF716}" presName="hierRoot1" presStyleCnt="0">
        <dgm:presLayoutVars>
          <dgm:hierBranch val="init"/>
        </dgm:presLayoutVars>
      </dgm:prSet>
      <dgm:spPr/>
      <dgm:t>
        <a:bodyPr/>
        <a:lstStyle/>
        <a:p>
          <a:endParaRPr lang="id-ID"/>
        </a:p>
      </dgm:t>
    </dgm:pt>
    <dgm:pt modelId="{A3DF1599-B723-45A7-AC39-35F49380E1B8}" type="pres">
      <dgm:prSet presAssocID="{C5981DDE-846B-408E-AE70-ECC071BBF716}" presName="rootComposite1" presStyleCnt="0"/>
      <dgm:spPr/>
      <dgm:t>
        <a:bodyPr/>
        <a:lstStyle/>
        <a:p>
          <a:endParaRPr lang="id-ID"/>
        </a:p>
      </dgm:t>
    </dgm:pt>
    <dgm:pt modelId="{271F290C-4E47-4921-9E5E-CC343B41AAF2}" type="pres">
      <dgm:prSet presAssocID="{C5981DDE-846B-408E-AE70-ECC071BBF71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CEAD8129-6854-4E03-88C7-A2A8F280F666}" type="pres">
      <dgm:prSet presAssocID="{C5981DDE-846B-408E-AE70-ECC071BBF716}" presName="rootConnector1" presStyleLbl="node1" presStyleIdx="0" presStyleCnt="0"/>
      <dgm:spPr/>
      <dgm:t>
        <a:bodyPr/>
        <a:lstStyle/>
        <a:p>
          <a:endParaRPr lang="id-ID"/>
        </a:p>
      </dgm:t>
    </dgm:pt>
    <dgm:pt modelId="{F3671DE3-A3DE-4D7B-B065-DFFA228B2BD3}" type="pres">
      <dgm:prSet presAssocID="{C5981DDE-846B-408E-AE70-ECC071BBF716}" presName="hierChild2" presStyleCnt="0"/>
      <dgm:spPr/>
      <dgm:t>
        <a:bodyPr/>
        <a:lstStyle/>
        <a:p>
          <a:endParaRPr lang="id-ID"/>
        </a:p>
      </dgm:t>
    </dgm:pt>
    <dgm:pt modelId="{250A2BFE-DAA2-49D7-A6E2-37790BD959BF}" type="pres">
      <dgm:prSet presAssocID="{67939696-38B4-469B-AF8C-F1519ACC4DCE}" presName="Name37" presStyleLbl="parChTrans1D2" presStyleIdx="0" presStyleCnt="4"/>
      <dgm:spPr/>
      <dgm:t>
        <a:bodyPr/>
        <a:lstStyle/>
        <a:p>
          <a:endParaRPr lang="id-ID"/>
        </a:p>
      </dgm:t>
    </dgm:pt>
    <dgm:pt modelId="{95D36F90-6707-4958-82D5-4463EB6F74C5}" type="pres">
      <dgm:prSet presAssocID="{49DC0484-996F-4D31-A7EF-747BEE7696B1}" presName="hierRoot2" presStyleCnt="0">
        <dgm:presLayoutVars>
          <dgm:hierBranch val="init"/>
        </dgm:presLayoutVars>
      </dgm:prSet>
      <dgm:spPr/>
      <dgm:t>
        <a:bodyPr/>
        <a:lstStyle/>
        <a:p>
          <a:endParaRPr lang="id-ID"/>
        </a:p>
      </dgm:t>
    </dgm:pt>
    <dgm:pt modelId="{A4ACEF39-2D72-4728-9FE5-E2D4FAAE5E58}" type="pres">
      <dgm:prSet presAssocID="{49DC0484-996F-4D31-A7EF-747BEE7696B1}" presName="rootComposite" presStyleCnt="0"/>
      <dgm:spPr/>
      <dgm:t>
        <a:bodyPr/>
        <a:lstStyle/>
        <a:p>
          <a:endParaRPr lang="id-ID"/>
        </a:p>
      </dgm:t>
    </dgm:pt>
    <dgm:pt modelId="{3E60CF5B-DB9B-4E2A-9894-C1B9CD147269}" type="pres">
      <dgm:prSet presAssocID="{49DC0484-996F-4D31-A7EF-747BEE7696B1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40A59C4F-8314-46FC-B52D-FCFBFAC61D19}" type="pres">
      <dgm:prSet presAssocID="{49DC0484-996F-4D31-A7EF-747BEE7696B1}" presName="rootConnector" presStyleLbl="node2" presStyleIdx="0" presStyleCnt="4"/>
      <dgm:spPr/>
      <dgm:t>
        <a:bodyPr/>
        <a:lstStyle/>
        <a:p>
          <a:endParaRPr lang="id-ID"/>
        </a:p>
      </dgm:t>
    </dgm:pt>
    <dgm:pt modelId="{BE1679EB-BDAA-4FAC-AB69-C316081D1E59}" type="pres">
      <dgm:prSet presAssocID="{49DC0484-996F-4D31-A7EF-747BEE7696B1}" presName="hierChild4" presStyleCnt="0"/>
      <dgm:spPr/>
      <dgm:t>
        <a:bodyPr/>
        <a:lstStyle/>
        <a:p>
          <a:endParaRPr lang="id-ID"/>
        </a:p>
      </dgm:t>
    </dgm:pt>
    <dgm:pt modelId="{E6D1DFF7-AFC1-4715-9E84-254298308797}" type="pres">
      <dgm:prSet presAssocID="{49DC0484-996F-4D31-A7EF-747BEE7696B1}" presName="hierChild5" presStyleCnt="0"/>
      <dgm:spPr/>
      <dgm:t>
        <a:bodyPr/>
        <a:lstStyle/>
        <a:p>
          <a:endParaRPr lang="id-ID"/>
        </a:p>
      </dgm:t>
    </dgm:pt>
    <dgm:pt modelId="{E0AC54D8-3E7D-4B6E-A4BF-CB865BB7AB27}" type="pres">
      <dgm:prSet presAssocID="{1DA31775-F40F-49F0-B957-0D635D3A0612}" presName="Name37" presStyleLbl="parChTrans1D2" presStyleIdx="1" presStyleCnt="4"/>
      <dgm:spPr/>
      <dgm:t>
        <a:bodyPr/>
        <a:lstStyle/>
        <a:p>
          <a:endParaRPr lang="id-ID"/>
        </a:p>
      </dgm:t>
    </dgm:pt>
    <dgm:pt modelId="{9A65E567-EF5F-47E0-89BC-56816FB3D67F}" type="pres">
      <dgm:prSet presAssocID="{B6F95052-5914-4352-860A-772B884F364E}" presName="hierRoot2" presStyleCnt="0">
        <dgm:presLayoutVars>
          <dgm:hierBranch val="init"/>
        </dgm:presLayoutVars>
      </dgm:prSet>
      <dgm:spPr/>
      <dgm:t>
        <a:bodyPr/>
        <a:lstStyle/>
        <a:p>
          <a:endParaRPr lang="id-ID"/>
        </a:p>
      </dgm:t>
    </dgm:pt>
    <dgm:pt modelId="{2163FE44-2515-43FF-BD3C-197FAF1BE58E}" type="pres">
      <dgm:prSet presAssocID="{B6F95052-5914-4352-860A-772B884F364E}" presName="rootComposite" presStyleCnt="0"/>
      <dgm:spPr/>
      <dgm:t>
        <a:bodyPr/>
        <a:lstStyle/>
        <a:p>
          <a:endParaRPr lang="id-ID"/>
        </a:p>
      </dgm:t>
    </dgm:pt>
    <dgm:pt modelId="{CA1579E3-0942-49CE-90BC-D7F0C570FC66}" type="pres">
      <dgm:prSet presAssocID="{B6F95052-5914-4352-860A-772B884F364E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BA87FBBF-E731-4DC1-A1FC-ABB648B19484}" type="pres">
      <dgm:prSet presAssocID="{B6F95052-5914-4352-860A-772B884F364E}" presName="rootConnector" presStyleLbl="node2" presStyleIdx="1" presStyleCnt="4"/>
      <dgm:spPr/>
      <dgm:t>
        <a:bodyPr/>
        <a:lstStyle/>
        <a:p>
          <a:endParaRPr lang="id-ID"/>
        </a:p>
      </dgm:t>
    </dgm:pt>
    <dgm:pt modelId="{05317A6B-77FA-4A8E-AC88-EC4EF806C153}" type="pres">
      <dgm:prSet presAssocID="{B6F95052-5914-4352-860A-772B884F364E}" presName="hierChild4" presStyleCnt="0"/>
      <dgm:spPr/>
      <dgm:t>
        <a:bodyPr/>
        <a:lstStyle/>
        <a:p>
          <a:endParaRPr lang="id-ID"/>
        </a:p>
      </dgm:t>
    </dgm:pt>
    <dgm:pt modelId="{CE98270D-7992-4978-8832-C83B1DFB9992}" type="pres">
      <dgm:prSet presAssocID="{B6F95052-5914-4352-860A-772B884F364E}" presName="hierChild5" presStyleCnt="0"/>
      <dgm:spPr/>
      <dgm:t>
        <a:bodyPr/>
        <a:lstStyle/>
        <a:p>
          <a:endParaRPr lang="id-ID"/>
        </a:p>
      </dgm:t>
    </dgm:pt>
    <dgm:pt modelId="{B739A3E7-29C9-4389-BC58-F5BA0637C701}" type="pres">
      <dgm:prSet presAssocID="{8CF7BAC8-9836-4BDE-B279-177BD5232FBD}" presName="Name37" presStyleLbl="parChTrans1D2" presStyleIdx="2" presStyleCnt="4"/>
      <dgm:spPr/>
      <dgm:t>
        <a:bodyPr/>
        <a:lstStyle/>
        <a:p>
          <a:endParaRPr lang="id-ID"/>
        </a:p>
      </dgm:t>
    </dgm:pt>
    <dgm:pt modelId="{0AD1E7C3-B1FD-4BBB-91DA-A99A14316BF8}" type="pres">
      <dgm:prSet presAssocID="{C2483980-A516-4A41-AB93-8F3D7EA89637}" presName="hierRoot2" presStyleCnt="0">
        <dgm:presLayoutVars>
          <dgm:hierBranch val="init"/>
        </dgm:presLayoutVars>
      </dgm:prSet>
      <dgm:spPr/>
      <dgm:t>
        <a:bodyPr/>
        <a:lstStyle/>
        <a:p>
          <a:endParaRPr lang="id-ID"/>
        </a:p>
      </dgm:t>
    </dgm:pt>
    <dgm:pt modelId="{B5F495D6-CEC9-4C33-9F04-1198A07E2E2B}" type="pres">
      <dgm:prSet presAssocID="{C2483980-A516-4A41-AB93-8F3D7EA89637}" presName="rootComposite" presStyleCnt="0"/>
      <dgm:spPr/>
      <dgm:t>
        <a:bodyPr/>
        <a:lstStyle/>
        <a:p>
          <a:endParaRPr lang="id-ID"/>
        </a:p>
      </dgm:t>
    </dgm:pt>
    <dgm:pt modelId="{DFF91A1B-E89E-47B7-A94E-258126713CA8}" type="pres">
      <dgm:prSet presAssocID="{C2483980-A516-4A41-AB93-8F3D7EA89637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610009D0-19F6-4A02-8FAB-FFA073A40CF8}" type="pres">
      <dgm:prSet presAssocID="{C2483980-A516-4A41-AB93-8F3D7EA89637}" presName="rootConnector" presStyleLbl="node2" presStyleIdx="2" presStyleCnt="4"/>
      <dgm:spPr/>
      <dgm:t>
        <a:bodyPr/>
        <a:lstStyle/>
        <a:p>
          <a:endParaRPr lang="id-ID"/>
        </a:p>
      </dgm:t>
    </dgm:pt>
    <dgm:pt modelId="{EAA23514-BE29-4BBA-A592-0D95B2A54062}" type="pres">
      <dgm:prSet presAssocID="{C2483980-A516-4A41-AB93-8F3D7EA89637}" presName="hierChild4" presStyleCnt="0"/>
      <dgm:spPr/>
      <dgm:t>
        <a:bodyPr/>
        <a:lstStyle/>
        <a:p>
          <a:endParaRPr lang="id-ID"/>
        </a:p>
      </dgm:t>
    </dgm:pt>
    <dgm:pt modelId="{978DAD93-B46B-4702-B278-047E67D398D2}" type="pres">
      <dgm:prSet presAssocID="{C2483980-A516-4A41-AB93-8F3D7EA89637}" presName="hierChild5" presStyleCnt="0"/>
      <dgm:spPr/>
      <dgm:t>
        <a:bodyPr/>
        <a:lstStyle/>
        <a:p>
          <a:endParaRPr lang="id-ID"/>
        </a:p>
      </dgm:t>
    </dgm:pt>
    <dgm:pt modelId="{709BD206-5B80-4F68-8F40-1FD13E91FF2D}" type="pres">
      <dgm:prSet presAssocID="{7FAE20B8-5EF8-44FF-A458-8DBFA80DE082}" presName="Name37" presStyleLbl="parChTrans1D2" presStyleIdx="3" presStyleCnt="4"/>
      <dgm:spPr/>
      <dgm:t>
        <a:bodyPr/>
        <a:lstStyle/>
        <a:p>
          <a:endParaRPr lang="id-ID"/>
        </a:p>
      </dgm:t>
    </dgm:pt>
    <dgm:pt modelId="{DE3F6E55-51C0-4DA8-9C50-D545F5C5D997}" type="pres">
      <dgm:prSet presAssocID="{B071B513-D98F-4339-8CFC-954B96F6A8BA}" presName="hierRoot2" presStyleCnt="0">
        <dgm:presLayoutVars>
          <dgm:hierBranch val="init"/>
        </dgm:presLayoutVars>
      </dgm:prSet>
      <dgm:spPr/>
      <dgm:t>
        <a:bodyPr/>
        <a:lstStyle/>
        <a:p>
          <a:endParaRPr lang="id-ID"/>
        </a:p>
      </dgm:t>
    </dgm:pt>
    <dgm:pt modelId="{22528706-28FC-4D4E-B7F7-CED27C7F9F00}" type="pres">
      <dgm:prSet presAssocID="{B071B513-D98F-4339-8CFC-954B96F6A8BA}" presName="rootComposite" presStyleCnt="0"/>
      <dgm:spPr/>
      <dgm:t>
        <a:bodyPr/>
        <a:lstStyle/>
        <a:p>
          <a:endParaRPr lang="id-ID"/>
        </a:p>
      </dgm:t>
    </dgm:pt>
    <dgm:pt modelId="{BE12ECD3-3F62-4C0C-8C0A-871E7B93D151}" type="pres">
      <dgm:prSet presAssocID="{B071B513-D98F-4339-8CFC-954B96F6A8BA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25372148-85C8-4F9D-842F-08CF4687C681}" type="pres">
      <dgm:prSet presAssocID="{B071B513-D98F-4339-8CFC-954B96F6A8BA}" presName="rootConnector" presStyleLbl="node2" presStyleIdx="3" presStyleCnt="4"/>
      <dgm:spPr/>
      <dgm:t>
        <a:bodyPr/>
        <a:lstStyle/>
        <a:p>
          <a:endParaRPr lang="id-ID"/>
        </a:p>
      </dgm:t>
    </dgm:pt>
    <dgm:pt modelId="{BF589E64-1D8E-4AF4-A7F1-6E7F544638DF}" type="pres">
      <dgm:prSet presAssocID="{B071B513-D98F-4339-8CFC-954B96F6A8BA}" presName="hierChild4" presStyleCnt="0"/>
      <dgm:spPr/>
      <dgm:t>
        <a:bodyPr/>
        <a:lstStyle/>
        <a:p>
          <a:endParaRPr lang="id-ID"/>
        </a:p>
      </dgm:t>
    </dgm:pt>
    <dgm:pt modelId="{D8D42C3C-AA8D-496D-929F-005110D7BB50}" type="pres">
      <dgm:prSet presAssocID="{B071B513-D98F-4339-8CFC-954B96F6A8BA}" presName="hierChild5" presStyleCnt="0"/>
      <dgm:spPr/>
      <dgm:t>
        <a:bodyPr/>
        <a:lstStyle/>
        <a:p>
          <a:endParaRPr lang="id-ID"/>
        </a:p>
      </dgm:t>
    </dgm:pt>
    <dgm:pt modelId="{115DAE1A-3CA8-4F28-841E-BCCB1BF44869}" type="pres">
      <dgm:prSet presAssocID="{C5981DDE-846B-408E-AE70-ECC071BBF716}" presName="hierChild3" presStyleCnt="0"/>
      <dgm:spPr/>
      <dgm:t>
        <a:bodyPr/>
        <a:lstStyle/>
        <a:p>
          <a:endParaRPr lang="id-ID"/>
        </a:p>
      </dgm:t>
    </dgm:pt>
  </dgm:ptLst>
  <dgm:cxnLst>
    <dgm:cxn modelId="{5C97727A-E0B6-4BA6-89EB-AE1442194A61}" type="presOf" srcId="{67939696-38B4-469B-AF8C-F1519ACC4DCE}" destId="{250A2BFE-DAA2-49D7-A6E2-37790BD959BF}" srcOrd="0" destOrd="0" presId="urn:microsoft.com/office/officeart/2005/8/layout/orgChart1"/>
    <dgm:cxn modelId="{9A886E15-E394-49D6-A754-F245D26E78B3}" type="presOf" srcId="{7FAE20B8-5EF8-44FF-A458-8DBFA80DE082}" destId="{709BD206-5B80-4F68-8F40-1FD13E91FF2D}" srcOrd="0" destOrd="0" presId="urn:microsoft.com/office/officeart/2005/8/layout/orgChart1"/>
    <dgm:cxn modelId="{0F85B582-1BE7-41E3-BCC8-3269FBE48A71}" srcId="{C5981DDE-846B-408E-AE70-ECC071BBF716}" destId="{B6F95052-5914-4352-860A-772B884F364E}" srcOrd="1" destOrd="0" parTransId="{1DA31775-F40F-49F0-B957-0D635D3A0612}" sibTransId="{778C9AA2-D1FF-4B5E-8795-F9144DF1EDD7}"/>
    <dgm:cxn modelId="{B72187B8-58CC-4E29-B058-6DD25A8F0143}" type="presOf" srcId="{C5981DDE-846B-408E-AE70-ECC071BBF716}" destId="{271F290C-4E47-4921-9E5E-CC343B41AAF2}" srcOrd="0" destOrd="0" presId="urn:microsoft.com/office/officeart/2005/8/layout/orgChart1"/>
    <dgm:cxn modelId="{ACF4DE9F-287A-4FED-89AB-BC1931BBDA6D}" type="presOf" srcId="{B6F95052-5914-4352-860A-772B884F364E}" destId="{BA87FBBF-E731-4DC1-A1FC-ABB648B19484}" srcOrd="1" destOrd="0" presId="urn:microsoft.com/office/officeart/2005/8/layout/orgChart1"/>
    <dgm:cxn modelId="{2DDE04F5-15DE-4259-8E56-9418BF237273}" type="presOf" srcId="{C2483980-A516-4A41-AB93-8F3D7EA89637}" destId="{610009D0-19F6-4A02-8FAB-FFA073A40CF8}" srcOrd="1" destOrd="0" presId="urn:microsoft.com/office/officeart/2005/8/layout/orgChart1"/>
    <dgm:cxn modelId="{4F9EE2DD-C330-4996-BFB2-6973E2CF7BBD}" type="presOf" srcId="{8CF7BAC8-9836-4BDE-B279-177BD5232FBD}" destId="{B739A3E7-29C9-4389-BC58-F5BA0637C701}" srcOrd="0" destOrd="0" presId="urn:microsoft.com/office/officeart/2005/8/layout/orgChart1"/>
    <dgm:cxn modelId="{DCB642A0-B8AD-46FC-8EE9-36C64FC7D325}" srcId="{AE6A4D03-3CEA-4889-B22F-6B757BFE52CD}" destId="{C5981DDE-846B-408E-AE70-ECC071BBF716}" srcOrd="0" destOrd="0" parTransId="{07240FD4-5D58-4025-BC54-C2ABD5315066}" sibTransId="{C75A2C81-5D2E-4DD9-9D73-84E6D93E2456}"/>
    <dgm:cxn modelId="{055F3E56-1C47-4C57-BED3-3D06042B43CF}" type="presOf" srcId="{AE6A4D03-3CEA-4889-B22F-6B757BFE52CD}" destId="{DF30B1F1-52F7-4CE7-B74D-B07C3CFCFD40}" srcOrd="0" destOrd="0" presId="urn:microsoft.com/office/officeart/2005/8/layout/orgChart1"/>
    <dgm:cxn modelId="{95D987FC-63D3-4F65-A964-37EBA7CF21A1}" type="presOf" srcId="{49DC0484-996F-4D31-A7EF-747BEE7696B1}" destId="{40A59C4F-8314-46FC-B52D-FCFBFAC61D19}" srcOrd="1" destOrd="0" presId="urn:microsoft.com/office/officeart/2005/8/layout/orgChart1"/>
    <dgm:cxn modelId="{2F7A591B-B734-48E9-8A14-F1550AB39434}" type="presOf" srcId="{C2483980-A516-4A41-AB93-8F3D7EA89637}" destId="{DFF91A1B-E89E-47B7-A94E-258126713CA8}" srcOrd="0" destOrd="0" presId="urn:microsoft.com/office/officeart/2005/8/layout/orgChart1"/>
    <dgm:cxn modelId="{83074155-9F84-4F12-9DC0-62B5081C6F2B}" type="presOf" srcId="{B071B513-D98F-4339-8CFC-954B96F6A8BA}" destId="{25372148-85C8-4F9D-842F-08CF4687C681}" srcOrd="1" destOrd="0" presId="urn:microsoft.com/office/officeart/2005/8/layout/orgChart1"/>
    <dgm:cxn modelId="{CBF4A6DE-9F53-4701-A402-3AC5947B5BDA}" type="presOf" srcId="{49DC0484-996F-4D31-A7EF-747BEE7696B1}" destId="{3E60CF5B-DB9B-4E2A-9894-C1B9CD147269}" srcOrd="0" destOrd="0" presId="urn:microsoft.com/office/officeart/2005/8/layout/orgChart1"/>
    <dgm:cxn modelId="{0114E0D3-51A7-4BC0-B39E-815E968F3097}" type="presOf" srcId="{1DA31775-F40F-49F0-B957-0D635D3A0612}" destId="{E0AC54D8-3E7D-4B6E-A4BF-CB865BB7AB27}" srcOrd="0" destOrd="0" presId="urn:microsoft.com/office/officeart/2005/8/layout/orgChart1"/>
    <dgm:cxn modelId="{B49E60FC-5F78-422E-BD33-4FA749D12E43}" type="presOf" srcId="{B071B513-D98F-4339-8CFC-954B96F6A8BA}" destId="{BE12ECD3-3F62-4C0C-8C0A-871E7B93D151}" srcOrd="0" destOrd="0" presId="urn:microsoft.com/office/officeart/2005/8/layout/orgChart1"/>
    <dgm:cxn modelId="{AB763D67-7E20-45A3-B46A-09821D1B8FC3}" srcId="{C5981DDE-846B-408E-AE70-ECC071BBF716}" destId="{B071B513-D98F-4339-8CFC-954B96F6A8BA}" srcOrd="3" destOrd="0" parTransId="{7FAE20B8-5EF8-44FF-A458-8DBFA80DE082}" sibTransId="{33DD8E02-CCED-4D91-8A0D-0A096EE4B4BE}"/>
    <dgm:cxn modelId="{FDA1A601-7C58-4EF8-8596-027BD184756E}" type="presOf" srcId="{C5981DDE-846B-408E-AE70-ECC071BBF716}" destId="{CEAD8129-6854-4E03-88C7-A2A8F280F666}" srcOrd="1" destOrd="0" presId="urn:microsoft.com/office/officeart/2005/8/layout/orgChart1"/>
    <dgm:cxn modelId="{48CE1C07-192A-4122-A3F8-7353D65E196B}" srcId="{C5981DDE-846B-408E-AE70-ECC071BBF716}" destId="{49DC0484-996F-4D31-A7EF-747BEE7696B1}" srcOrd="0" destOrd="0" parTransId="{67939696-38B4-469B-AF8C-F1519ACC4DCE}" sibTransId="{0C7BA6FF-67B2-461D-A5E6-9E9F12207264}"/>
    <dgm:cxn modelId="{AB4891F8-ED1C-444F-9164-3BD7E83D3F7A}" srcId="{C5981DDE-846B-408E-AE70-ECC071BBF716}" destId="{C2483980-A516-4A41-AB93-8F3D7EA89637}" srcOrd="2" destOrd="0" parTransId="{8CF7BAC8-9836-4BDE-B279-177BD5232FBD}" sibTransId="{06BC08BC-EE07-4BC9-AC53-5F2CE344111C}"/>
    <dgm:cxn modelId="{70703AD0-5EC0-40CD-AE14-E4EE18F7DE55}" type="presOf" srcId="{B6F95052-5914-4352-860A-772B884F364E}" destId="{CA1579E3-0942-49CE-90BC-D7F0C570FC66}" srcOrd="0" destOrd="0" presId="urn:microsoft.com/office/officeart/2005/8/layout/orgChart1"/>
    <dgm:cxn modelId="{B5CA9A3A-ED55-4614-8BA8-11D79862EC5C}" type="presParOf" srcId="{DF30B1F1-52F7-4CE7-B74D-B07C3CFCFD40}" destId="{21C7B9E7-FDC7-41C3-825C-0B8B732A2AC9}" srcOrd="0" destOrd="0" presId="urn:microsoft.com/office/officeart/2005/8/layout/orgChart1"/>
    <dgm:cxn modelId="{078F4600-7B56-4270-9CBA-2E15CBA05E14}" type="presParOf" srcId="{21C7B9E7-FDC7-41C3-825C-0B8B732A2AC9}" destId="{A3DF1599-B723-45A7-AC39-35F49380E1B8}" srcOrd="0" destOrd="0" presId="urn:microsoft.com/office/officeart/2005/8/layout/orgChart1"/>
    <dgm:cxn modelId="{97775E78-0F6A-470D-861A-207ED04A0D08}" type="presParOf" srcId="{A3DF1599-B723-45A7-AC39-35F49380E1B8}" destId="{271F290C-4E47-4921-9E5E-CC343B41AAF2}" srcOrd="0" destOrd="0" presId="urn:microsoft.com/office/officeart/2005/8/layout/orgChart1"/>
    <dgm:cxn modelId="{CC8E7020-ABF3-4BF6-8654-E964CB38169D}" type="presParOf" srcId="{A3DF1599-B723-45A7-AC39-35F49380E1B8}" destId="{CEAD8129-6854-4E03-88C7-A2A8F280F666}" srcOrd="1" destOrd="0" presId="urn:microsoft.com/office/officeart/2005/8/layout/orgChart1"/>
    <dgm:cxn modelId="{A4B4BEA2-D55D-4428-8BA4-B56C09A01313}" type="presParOf" srcId="{21C7B9E7-FDC7-41C3-825C-0B8B732A2AC9}" destId="{F3671DE3-A3DE-4D7B-B065-DFFA228B2BD3}" srcOrd="1" destOrd="0" presId="urn:microsoft.com/office/officeart/2005/8/layout/orgChart1"/>
    <dgm:cxn modelId="{F4EA5F0C-8937-4C6E-B707-0C42F1E735EE}" type="presParOf" srcId="{F3671DE3-A3DE-4D7B-B065-DFFA228B2BD3}" destId="{250A2BFE-DAA2-49D7-A6E2-37790BD959BF}" srcOrd="0" destOrd="0" presId="urn:microsoft.com/office/officeart/2005/8/layout/orgChart1"/>
    <dgm:cxn modelId="{28EC53E1-7AB5-4284-B647-0DBC6F5620BB}" type="presParOf" srcId="{F3671DE3-A3DE-4D7B-B065-DFFA228B2BD3}" destId="{95D36F90-6707-4958-82D5-4463EB6F74C5}" srcOrd="1" destOrd="0" presId="urn:microsoft.com/office/officeart/2005/8/layout/orgChart1"/>
    <dgm:cxn modelId="{A35762C9-195B-4865-92E0-7023D2700D0E}" type="presParOf" srcId="{95D36F90-6707-4958-82D5-4463EB6F74C5}" destId="{A4ACEF39-2D72-4728-9FE5-E2D4FAAE5E58}" srcOrd="0" destOrd="0" presId="urn:microsoft.com/office/officeart/2005/8/layout/orgChart1"/>
    <dgm:cxn modelId="{D078BC29-4CEF-42D7-8141-E513E4971E07}" type="presParOf" srcId="{A4ACEF39-2D72-4728-9FE5-E2D4FAAE5E58}" destId="{3E60CF5B-DB9B-4E2A-9894-C1B9CD147269}" srcOrd="0" destOrd="0" presId="urn:microsoft.com/office/officeart/2005/8/layout/orgChart1"/>
    <dgm:cxn modelId="{5BEF62D1-768D-4528-A854-341B43BF3557}" type="presParOf" srcId="{A4ACEF39-2D72-4728-9FE5-E2D4FAAE5E58}" destId="{40A59C4F-8314-46FC-B52D-FCFBFAC61D19}" srcOrd="1" destOrd="0" presId="urn:microsoft.com/office/officeart/2005/8/layout/orgChart1"/>
    <dgm:cxn modelId="{8D2C8463-F378-40C8-AE76-E6DB11EDC3FF}" type="presParOf" srcId="{95D36F90-6707-4958-82D5-4463EB6F74C5}" destId="{BE1679EB-BDAA-4FAC-AB69-C316081D1E59}" srcOrd="1" destOrd="0" presId="urn:microsoft.com/office/officeart/2005/8/layout/orgChart1"/>
    <dgm:cxn modelId="{F5D29A5F-21A5-4743-84EC-5A99348629D4}" type="presParOf" srcId="{95D36F90-6707-4958-82D5-4463EB6F74C5}" destId="{E6D1DFF7-AFC1-4715-9E84-254298308797}" srcOrd="2" destOrd="0" presId="urn:microsoft.com/office/officeart/2005/8/layout/orgChart1"/>
    <dgm:cxn modelId="{788C9874-DAB2-44FE-8B51-8C1E05B4A465}" type="presParOf" srcId="{F3671DE3-A3DE-4D7B-B065-DFFA228B2BD3}" destId="{E0AC54D8-3E7D-4B6E-A4BF-CB865BB7AB27}" srcOrd="2" destOrd="0" presId="urn:microsoft.com/office/officeart/2005/8/layout/orgChart1"/>
    <dgm:cxn modelId="{5978858A-7142-4863-A700-00CA88AA1E27}" type="presParOf" srcId="{F3671DE3-A3DE-4D7B-B065-DFFA228B2BD3}" destId="{9A65E567-EF5F-47E0-89BC-56816FB3D67F}" srcOrd="3" destOrd="0" presId="urn:microsoft.com/office/officeart/2005/8/layout/orgChart1"/>
    <dgm:cxn modelId="{BB09A8F7-1E70-4801-8022-FF643A08C5A5}" type="presParOf" srcId="{9A65E567-EF5F-47E0-89BC-56816FB3D67F}" destId="{2163FE44-2515-43FF-BD3C-197FAF1BE58E}" srcOrd="0" destOrd="0" presId="urn:microsoft.com/office/officeart/2005/8/layout/orgChart1"/>
    <dgm:cxn modelId="{4A628991-17DC-4EC2-87E6-64677C867EAE}" type="presParOf" srcId="{2163FE44-2515-43FF-BD3C-197FAF1BE58E}" destId="{CA1579E3-0942-49CE-90BC-D7F0C570FC66}" srcOrd="0" destOrd="0" presId="urn:microsoft.com/office/officeart/2005/8/layout/orgChart1"/>
    <dgm:cxn modelId="{1221D8A5-0339-4A23-849B-3EB4C4942274}" type="presParOf" srcId="{2163FE44-2515-43FF-BD3C-197FAF1BE58E}" destId="{BA87FBBF-E731-4DC1-A1FC-ABB648B19484}" srcOrd="1" destOrd="0" presId="urn:microsoft.com/office/officeart/2005/8/layout/orgChart1"/>
    <dgm:cxn modelId="{C16E821C-DB6D-4CC6-BCCC-6A0F24DA620C}" type="presParOf" srcId="{9A65E567-EF5F-47E0-89BC-56816FB3D67F}" destId="{05317A6B-77FA-4A8E-AC88-EC4EF806C153}" srcOrd="1" destOrd="0" presId="urn:microsoft.com/office/officeart/2005/8/layout/orgChart1"/>
    <dgm:cxn modelId="{C1C3F1D5-F717-432B-8291-5F10F074372A}" type="presParOf" srcId="{9A65E567-EF5F-47E0-89BC-56816FB3D67F}" destId="{CE98270D-7992-4978-8832-C83B1DFB9992}" srcOrd="2" destOrd="0" presId="urn:microsoft.com/office/officeart/2005/8/layout/orgChart1"/>
    <dgm:cxn modelId="{7A4D6B33-DA06-4BC7-81C2-F3C73724C008}" type="presParOf" srcId="{F3671DE3-A3DE-4D7B-B065-DFFA228B2BD3}" destId="{B739A3E7-29C9-4389-BC58-F5BA0637C701}" srcOrd="4" destOrd="0" presId="urn:microsoft.com/office/officeart/2005/8/layout/orgChart1"/>
    <dgm:cxn modelId="{5AC5F26E-EC8F-4CF4-893F-1CAF052F98C9}" type="presParOf" srcId="{F3671DE3-A3DE-4D7B-B065-DFFA228B2BD3}" destId="{0AD1E7C3-B1FD-4BBB-91DA-A99A14316BF8}" srcOrd="5" destOrd="0" presId="urn:microsoft.com/office/officeart/2005/8/layout/orgChart1"/>
    <dgm:cxn modelId="{8AEB0407-E052-454A-BB2A-87C05EF165A3}" type="presParOf" srcId="{0AD1E7C3-B1FD-4BBB-91DA-A99A14316BF8}" destId="{B5F495D6-CEC9-4C33-9F04-1198A07E2E2B}" srcOrd="0" destOrd="0" presId="urn:microsoft.com/office/officeart/2005/8/layout/orgChart1"/>
    <dgm:cxn modelId="{213A5A89-6615-447A-AF5B-37B2EBE513E2}" type="presParOf" srcId="{B5F495D6-CEC9-4C33-9F04-1198A07E2E2B}" destId="{DFF91A1B-E89E-47B7-A94E-258126713CA8}" srcOrd="0" destOrd="0" presId="urn:microsoft.com/office/officeart/2005/8/layout/orgChart1"/>
    <dgm:cxn modelId="{F88B790B-E2EB-4F86-98D1-9FCB8512F04E}" type="presParOf" srcId="{B5F495D6-CEC9-4C33-9F04-1198A07E2E2B}" destId="{610009D0-19F6-4A02-8FAB-FFA073A40CF8}" srcOrd="1" destOrd="0" presId="urn:microsoft.com/office/officeart/2005/8/layout/orgChart1"/>
    <dgm:cxn modelId="{113B8488-EB7B-45FA-8C2B-6C693100692F}" type="presParOf" srcId="{0AD1E7C3-B1FD-4BBB-91DA-A99A14316BF8}" destId="{EAA23514-BE29-4BBA-A592-0D95B2A54062}" srcOrd="1" destOrd="0" presId="urn:microsoft.com/office/officeart/2005/8/layout/orgChart1"/>
    <dgm:cxn modelId="{A7AE8B10-D208-45D0-AC7D-BD1E2A33AD17}" type="presParOf" srcId="{0AD1E7C3-B1FD-4BBB-91DA-A99A14316BF8}" destId="{978DAD93-B46B-4702-B278-047E67D398D2}" srcOrd="2" destOrd="0" presId="urn:microsoft.com/office/officeart/2005/8/layout/orgChart1"/>
    <dgm:cxn modelId="{B4DD3EB9-2443-4852-8AD5-49F994E3D7BA}" type="presParOf" srcId="{F3671DE3-A3DE-4D7B-B065-DFFA228B2BD3}" destId="{709BD206-5B80-4F68-8F40-1FD13E91FF2D}" srcOrd="6" destOrd="0" presId="urn:microsoft.com/office/officeart/2005/8/layout/orgChart1"/>
    <dgm:cxn modelId="{B4951603-F5BD-4754-9424-D53914A3C8EF}" type="presParOf" srcId="{F3671DE3-A3DE-4D7B-B065-DFFA228B2BD3}" destId="{DE3F6E55-51C0-4DA8-9C50-D545F5C5D997}" srcOrd="7" destOrd="0" presId="urn:microsoft.com/office/officeart/2005/8/layout/orgChart1"/>
    <dgm:cxn modelId="{DD6A2309-4AC0-47CB-92D1-71CEE4439D72}" type="presParOf" srcId="{DE3F6E55-51C0-4DA8-9C50-D545F5C5D997}" destId="{22528706-28FC-4D4E-B7F7-CED27C7F9F00}" srcOrd="0" destOrd="0" presId="urn:microsoft.com/office/officeart/2005/8/layout/orgChart1"/>
    <dgm:cxn modelId="{97C02BE7-BF3F-4C9D-B120-DD3CC4E4C0F0}" type="presParOf" srcId="{22528706-28FC-4D4E-B7F7-CED27C7F9F00}" destId="{BE12ECD3-3F62-4C0C-8C0A-871E7B93D151}" srcOrd="0" destOrd="0" presId="urn:microsoft.com/office/officeart/2005/8/layout/orgChart1"/>
    <dgm:cxn modelId="{C1972524-6A83-4B4A-A2B2-891F4ECA2706}" type="presParOf" srcId="{22528706-28FC-4D4E-B7F7-CED27C7F9F00}" destId="{25372148-85C8-4F9D-842F-08CF4687C681}" srcOrd="1" destOrd="0" presId="urn:microsoft.com/office/officeart/2005/8/layout/orgChart1"/>
    <dgm:cxn modelId="{08B56D44-A4A7-4ADF-ADCB-12271B232065}" type="presParOf" srcId="{DE3F6E55-51C0-4DA8-9C50-D545F5C5D997}" destId="{BF589E64-1D8E-4AF4-A7F1-6E7F544638DF}" srcOrd="1" destOrd="0" presId="urn:microsoft.com/office/officeart/2005/8/layout/orgChart1"/>
    <dgm:cxn modelId="{4FDC9A81-9B6C-4795-B68F-1082D9B5E39D}" type="presParOf" srcId="{DE3F6E55-51C0-4DA8-9C50-D545F5C5D997}" destId="{D8D42C3C-AA8D-496D-929F-005110D7BB50}" srcOrd="2" destOrd="0" presId="urn:microsoft.com/office/officeart/2005/8/layout/orgChart1"/>
    <dgm:cxn modelId="{FF477E33-99A6-4D4E-9AF6-890ED4B21F13}" type="presParOf" srcId="{21C7B9E7-FDC7-41C3-825C-0B8B732A2AC9}" destId="{115DAE1A-3CA8-4F28-841E-BCCB1BF448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5BBC05-DF03-47B6-9696-65EC849A11EE}">
      <dsp:nvSpPr>
        <dsp:cNvPr id="0" name=""/>
        <dsp:cNvSpPr/>
      </dsp:nvSpPr>
      <dsp:spPr>
        <a:xfrm>
          <a:off x="3060622" y="2671823"/>
          <a:ext cx="2265903" cy="6032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5729"/>
              </a:lnTo>
              <a:lnTo>
                <a:pt x="2265903" y="435729"/>
              </a:lnTo>
              <a:lnTo>
                <a:pt x="2265903" y="60323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404DAE-8675-43CD-95DD-579971FF0183}">
      <dsp:nvSpPr>
        <dsp:cNvPr id="0" name=""/>
        <dsp:cNvSpPr/>
      </dsp:nvSpPr>
      <dsp:spPr>
        <a:xfrm>
          <a:off x="3014902" y="2671823"/>
          <a:ext cx="91440" cy="6032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5729"/>
              </a:lnTo>
              <a:lnTo>
                <a:pt x="101664" y="435729"/>
              </a:lnTo>
              <a:lnTo>
                <a:pt x="101664" y="60323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C72E55-D6AF-4536-8718-8BEA16B03497}">
      <dsp:nvSpPr>
        <dsp:cNvPr id="0" name=""/>
        <dsp:cNvSpPr/>
      </dsp:nvSpPr>
      <dsp:spPr>
        <a:xfrm>
          <a:off x="906606" y="2671823"/>
          <a:ext cx="2154015" cy="603233"/>
        </a:xfrm>
        <a:custGeom>
          <a:avLst/>
          <a:gdLst/>
          <a:ahLst/>
          <a:cxnLst/>
          <a:rect l="0" t="0" r="0" b="0"/>
          <a:pathLst>
            <a:path>
              <a:moveTo>
                <a:pt x="2154015" y="0"/>
              </a:moveTo>
              <a:lnTo>
                <a:pt x="2154015" y="435729"/>
              </a:lnTo>
              <a:lnTo>
                <a:pt x="0" y="435729"/>
              </a:lnTo>
              <a:lnTo>
                <a:pt x="0" y="60323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23CA29-5542-4F19-8E34-F932EEF3630B}">
      <dsp:nvSpPr>
        <dsp:cNvPr id="0" name=""/>
        <dsp:cNvSpPr/>
      </dsp:nvSpPr>
      <dsp:spPr>
        <a:xfrm>
          <a:off x="2156547" y="1523649"/>
          <a:ext cx="1808148" cy="11481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EBA41E-AFB4-48EC-9B0F-A19F627787FE}">
      <dsp:nvSpPr>
        <dsp:cNvPr id="0" name=""/>
        <dsp:cNvSpPr/>
      </dsp:nvSpPr>
      <dsp:spPr>
        <a:xfrm>
          <a:off x="2357453" y="1714509"/>
          <a:ext cx="1808148" cy="11481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b="0" kern="1200" smtClean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rPr>
            <a:t>b</a:t>
          </a:r>
          <a:endParaRPr lang="id-ID" sz="2800" b="0" kern="1200" dirty="0">
            <a:effectLst>
              <a:glow rad="139700">
                <a:schemeClr val="accent1">
                  <a:satMod val="175000"/>
                  <a:alpha val="40000"/>
                </a:schemeClr>
              </a:glo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2357453" y="1714509"/>
        <a:ext cx="1808148" cy="1148174"/>
      </dsp:txXfrm>
    </dsp:sp>
    <dsp:sp modelId="{E48CE61A-C137-42F0-8041-13793C6C2537}">
      <dsp:nvSpPr>
        <dsp:cNvPr id="0" name=""/>
        <dsp:cNvSpPr/>
      </dsp:nvSpPr>
      <dsp:spPr>
        <a:xfrm>
          <a:off x="2532" y="3275057"/>
          <a:ext cx="1808148" cy="11481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8D41AA-67AC-404F-997D-13F0CE8989A1}">
      <dsp:nvSpPr>
        <dsp:cNvPr id="0" name=""/>
        <dsp:cNvSpPr/>
      </dsp:nvSpPr>
      <dsp:spPr>
        <a:xfrm>
          <a:off x="203437" y="3465918"/>
          <a:ext cx="1808148" cy="11481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/>
            <a:t>Kegiatan Awal</a:t>
          </a:r>
          <a:endParaRPr lang="id-ID" sz="1700" kern="1200" dirty="0"/>
        </a:p>
      </dsp:txBody>
      <dsp:txXfrm>
        <a:off x="203437" y="3465918"/>
        <a:ext cx="1808148" cy="1148174"/>
      </dsp:txXfrm>
    </dsp:sp>
    <dsp:sp modelId="{1B66FB04-E252-4BFA-A45C-04B910D57BE5}">
      <dsp:nvSpPr>
        <dsp:cNvPr id="0" name=""/>
        <dsp:cNvSpPr/>
      </dsp:nvSpPr>
      <dsp:spPr>
        <a:xfrm>
          <a:off x="2212492" y="3275057"/>
          <a:ext cx="1808148" cy="11481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D5FEC5-D5DF-4FAF-8123-4E595E0891A6}">
      <dsp:nvSpPr>
        <dsp:cNvPr id="0" name=""/>
        <dsp:cNvSpPr/>
      </dsp:nvSpPr>
      <dsp:spPr>
        <a:xfrm>
          <a:off x="2413397" y="3465918"/>
          <a:ext cx="1808148" cy="11481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/>
            <a:t>Kegiatan Inti</a:t>
          </a:r>
          <a:endParaRPr lang="id-ID" sz="1700" kern="1200" dirty="0"/>
        </a:p>
      </dsp:txBody>
      <dsp:txXfrm>
        <a:off x="2413397" y="3465918"/>
        <a:ext cx="1808148" cy="1148174"/>
      </dsp:txXfrm>
    </dsp:sp>
    <dsp:sp modelId="{F6F3AF5F-8F32-4AD7-AEF7-8DA58E1A38EA}">
      <dsp:nvSpPr>
        <dsp:cNvPr id="0" name=""/>
        <dsp:cNvSpPr/>
      </dsp:nvSpPr>
      <dsp:spPr>
        <a:xfrm>
          <a:off x="4422451" y="3275057"/>
          <a:ext cx="1808148" cy="11481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A96D1B-08FD-4767-8695-83B860CD6618}">
      <dsp:nvSpPr>
        <dsp:cNvPr id="0" name=""/>
        <dsp:cNvSpPr/>
      </dsp:nvSpPr>
      <dsp:spPr>
        <a:xfrm>
          <a:off x="4623357" y="3465918"/>
          <a:ext cx="1808148" cy="11481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/>
            <a:t>Kegiatan Penutup</a:t>
          </a:r>
          <a:endParaRPr lang="id-ID" sz="1700" kern="1200" dirty="0"/>
        </a:p>
      </dsp:txBody>
      <dsp:txXfrm>
        <a:off x="4623357" y="3465918"/>
        <a:ext cx="1808148" cy="1148174"/>
      </dsp:txXfrm>
    </dsp:sp>
    <dsp:sp modelId="{D4A8F897-2D39-47D1-BF55-2752BCD2E1E7}">
      <dsp:nvSpPr>
        <dsp:cNvPr id="0" name=""/>
        <dsp:cNvSpPr/>
      </dsp:nvSpPr>
      <dsp:spPr>
        <a:xfrm>
          <a:off x="4422451" y="1601013"/>
          <a:ext cx="1808148" cy="11481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D03510-51FE-4436-98E7-04BF843E0BBF}">
      <dsp:nvSpPr>
        <dsp:cNvPr id="0" name=""/>
        <dsp:cNvSpPr/>
      </dsp:nvSpPr>
      <dsp:spPr>
        <a:xfrm>
          <a:off x="4623357" y="1791873"/>
          <a:ext cx="1808148" cy="11481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/>
            <a:t>Langkah-langkah kegiatan pembelajaran</a:t>
          </a:r>
          <a:endParaRPr lang="id-ID" sz="1700" kern="1200" dirty="0"/>
        </a:p>
      </dsp:txBody>
      <dsp:txXfrm>
        <a:off x="4623357" y="1791873"/>
        <a:ext cx="1808148" cy="1148174"/>
      </dsp:txXfrm>
    </dsp:sp>
    <dsp:sp modelId="{653A0E77-8547-4C26-B78D-193BB99D1506}">
      <dsp:nvSpPr>
        <dsp:cNvPr id="0" name=""/>
        <dsp:cNvSpPr/>
      </dsp:nvSpPr>
      <dsp:spPr>
        <a:xfrm>
          <a:off x="6632411" y="1601013"/>
          <a:ext cx="1808148" cy="11481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E859BF-4FD9-4CFA-A270-891424CF37E6}">
      <dsp:nvSpPr>
        <dsp:cNvPr id="0" name=""/>
        <dsp:cNvSpPr/>
      </dsp:nvSpPr>
      <dsp:spPr>
        <a:xfrm>
          <a:off x="6833316" y="1791873"/>
          <a:ext cx="1808148" cy="11481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/>
            <a:t>Pengembangan kegiatan pembelajaran</a:t>
          </a:r>
          <a:endParaRPr lang="id-ID" sz="1700" kern="1200" dirty="0"/>
        </a:p>
      </dsp:txBody>
      <dsp:txXfrm>
        <a:off x="6833316" y="1791873"/>
        <a:ext cx="1808148" cy="114817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8D3402-990A-4132-A492-CA687A4C1204}">
      <dsp:nvSpPr>
        <dsp:cNvPr id="0" name=""/>
        <dsp:cNvSpPr/>
      </dsp:nvSpPr>
      <dsp:spPr>
        <a:xfrm>
          <a:off x="928661" y="2786081"/>
          <a:ext cx="2371363" cy="11856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b="1" kern="1200" dirty="0" smtClean="0">
              <a:solidFill>
                <a:schemeClr val="tx1"/>
              </a:solidFill>
            </a:rPr>
            <a:t>Kegiatan awal</a:t>
          </a:r>
          <a:endParaRPr lang="id-ID" sz="2200" b="1" kern="1200" dirty="0">
            <a:solidFill>
              <a:schemeClr val="tx1"/>
            </a:solidFill>
          </a:endParaRPr>
        </a:p>
      </dsp:txBody>
      <dsp:txXfrm>
        <a:off x="928661" y="2786081"/>
        <a:ext cx="2371363" cy="1185681"/>
      </dsp:txXfrm>
    </dsp:sp>
    <dsp:sp modelId="{493BA776-2A11-41F8-A61D-39D8348934BB}">
      <dsp:nvSpPr>
        <dsp:cNvPr id="0" name=""/>
        <dsp:cNvSpPr/>
      </dsp:nvSpPr>
      <dsp:spPr>
        <a:xfrm rot="18541834">
          <a:off x="2653059" y="2005538"/>
          <a:ext cx="3494601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3494601" y="16062"/>
              </a:lnTo>
            </a:path>
          </a:pathLst>
        </a:cu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300" kern="1200">
            <a:solidFill>
              <a:schemeClr val="tx1"/>
            </a:solidFill>
          </a:endParaRPr>
        </a:p>
      </dsp:txBody>
      <dsp:txXfrm rot="18541834">
        <a:off x="4312995" y="1934235"/>
        <a:ext cx="174730" cy="174730"/>
      </dsp:txXfrm>
    </dsp:sp>
    <dsp:sp modelId="{DE0D4576-D5FD-4604-B7BC-2EC016F9CC0A}">
      <dsp:nvSpPr>
        <dsp:cNvPr id="0" name=""/>
        <dsp:cNvSpPr/>
      </dsp:nvSpPr>
      <dsp:spPr>
        <a:xfrm>
          <a:off x="5500697" y="71439"/>
          <a:ext cx="2371363" cy="11856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>
              <a:solidFill>
                <a:schemeClr val="tx1"/>
              </a:solidFill>
            </a:rPr>
            <a:t>Menyiapkan peserta didik secara psikis dan fisik untuk mengikuti proses pembelajaran</a:t>
          </a:r>
          <a:r>
            <a:rPr lang="id-ID" sz="1700" kern="1200" dirty="0" smtClean="0"/>
            <a:t>.</a:t>
          </a:r>
          <a:endParaRPr lang="id-ID" sz="1700" kern="1200" dirty="0"/>
        </a:p>
      </dsp:txBody>
      <dsp:txXfrm>
        <a:off x="5500697" y="71439"/>
        <a:ext cx="2371363" cy="1185681"/>
      </dsp:txXfrm>
    </dsp:sp>
    <dsp:sp modelId="{A0E890CB-FD32-472D-B840-55817406D04B}">
      <dsp:nvSpPr>
        <dsp:cNvPr id="0" name=""/>
        <dsp:cNvSpPr/>
      </dsp:nvSpPr>
      <dsp:spPr>
        <a:xfrm rot="19649017">
          <a:off x="3102107" y="2684199"/>
          <a:ext cx="252505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525056" y="16062"/>
              </a:lnTo>
            </a:path>
          </a:pathLst>
        </a:cu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900" kern="1200">
            <a:solidFill>
              <a:schemeClr val="tx1"/>
            </a:solidFill>
          </a:endParaRPr>
        </a:p>
      </dsp:txBody>
      <dsp:txXfrm rot="19649017">
        <a:off x="4301509" y="2637134"/>
        <a:ext cx="126252" cy="126252"/>
      </dsp:txXfrm>
    </dsp:sp>
    <dsp:sp modelId="{6A0207D3-5ECE-45A9-A7AB-670FAAE0A260}">
      <dsp:nvSpPr>
        <dsp:cNvPr id="0" name=""/>
        <dsp:cNvSpPr/>
      </dsp:nvSpPr>
      <dsp:spPr>
        <a:xfrm>
          <a:off x="5429247" y="1428760"/>
          <a:ext cx="2371363" cy="11856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smtClean="0">
              <a:solidFill>
                <a:schemeClr val="tx1"/>
              </a:solidFill>
            </a:rPr>
            <a:t>Apersepsi sesuai dengan materi yang akan dipelajari.</a:t>
          </a:r>
          <a:endParaRPr lang="id-ID" sz="1700" kern="1200">
            <a:solidFill>
              <a:schemeClr val="tx1"/>
            </a:solidFill>
          </a:endParaRPr>
        </a:p>
      </dsp:txBody>
      <dsp:txXfrm>
        <a:off x="5429247" y="1428760"/>
        <a:ext cx="2371363" cy="1185681"/>
      </dsp:txXfrm>
    </dsp:sp>
    <dsp:sp modelId="{72109F79-455E-40ED-A854-61FAF7C79C65}">
      <dsp:nvSpPr>
        <dsp:cNvPr id="0" name=""/>
        <dsp:cNvSpPr/>
      </dsp:nvSpPr>
      <dsp:spPr>
        <a:xfrm>
          <a:off x="3300024" y="3362859"/>
          <a:ext cx="220067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200672" y="16062"/>
              </a:lnTo>
            </a:path>
          </a:pathLst>
        </a:cu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800" kern="1200">
            <a:solidFill>
              <a:schemeClr val="tx1"/>
            </a:solidFill>
          </a:endParaRPr>
        </a:p>
      </dsp:txBody>
      <dsp:txXfrm>
        <a:off x="4345343" y="3323905"/>
        <a:ext cx="110033" cy="110033"/>
      </dsp:txXfrm>
    </dsp:sp>
    <dsp:sp modelId="{59F43698-19A9-4B2E-8D21-756473FE69E9}">
      <dsp:nvSpPr>
        <dsp:cNvPr id="0" name=""/>
        <dsp:cNvSpPr/>
      </dsp:nvSpPr>
      <dsp:spPr>
        <a:xfrm>
          <a:off x="5500697" y="2786081"/>
          <a:ext cx="2371363" cy="11856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smtClean="0">
              <a:solidFill>
                <a:schemeClr val="tx1"/>
              </a:solidFill>
            </a:rPr>
            <a:t>Menyampaikan tujuan pembelajaran</a:t>
          </a:r>
          <a:endParaRPr lang="id-ID" sz="1700" kern="1200">
            <a:solidFill>
              <a:schemeClr val="tx1"/>
            </a:solidFill>
          </a:endParaRPr>
        </a:p>
      </dsp:txBody>
      <dsp:txXfrm>
        <a:off x="5500697" y="2786081"/>
        <a:ext cx="2371363" cy="1185681"/>
      </dsp:txXfrm>
    </dsp:sp>
    <dsp:sp modelId="{6C0455F3-BFB7-4925-8676-0E9E9BF69BB0}">
      <dsp:nvSpPr>
        <dsp:cNvPr id="0" name=""/>
        <dsp:cNvSpPr/>
      </dsp:nvSpPr>
      <dsp:spPr>
        <a:xfrm rot="1899916">
          <a:off x="3107565" y="4041520"/>
          <a:ext cx="258559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585590" y="16062"/>
              </a:lnTo>
            </a:path>
          </a:pathLst>
        </a:cu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900" kern="1200">
            <a:solidFill>
              <a:schemeClr val="tx1"/>
            </a:solidFill>
          </a:endParaRPr>
        </a:p>
      </dsp:txBody>
      <dsp:txXfrm rot="1899916">
        <a:off x="4335720" y="3992942"/>
        <a:ext cx="129279" cy="129279"/>
      </dsp:txXfrm>
    </dsp:sp>
    <dsp:sp modelId="{BF99EBA7-47E3-44B6-87A2-F274C1234B5C}">
      <dsp:nvSpPr>
        <dsp:cNvPr id="0" name=""/>
        <dsp:cNvSpPr/>
      </dsp:nvSpPr>
      <dsp:spPr>
        <a:xfrm>
          <a:off x="5500697" y="4143401"/>
          <a:ext cx="2371363" cy="11856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>
              <a:solidFill>
                <a:schemeClr val="tx1"/>
              </a:solidFill>
            </a:rPr>
            <a:t>Memaparkan kegiatan yang akan dilakukan peserta didik.</a:t>
          </a:r>
          <a:endParaRPr lang="id-ID" sz="1700" kern="1200" dirty="0">
            <a:solidFill>
              <a:schemeClr val="tx1"/>
            </a:solidFill>
          </a:endParaRPr>
        </a:p>
      </dsp:txBody>
      <dsp:txXfrm>
        <a:off x="5500697" y="4143401"/>
        <a:ext cx="2371363" cy="1185681"/>
      </dsp:txXfrm>
    </dsp:sp>
    <dsp:sp modelId="{F6B3B91B-8CEE-4A98-8AFD-0B7EF38F628F}">
      <dsp:nvSpPr>
        <dsp:cNvPr id="0" name=""/>
        <dsp:cNvSpPr/>
      </dsp:nvSpPr>
      <dsp:spPr>
        <a:xfrm rot="2977423">
          <a:off x="2682382" y="4698832"/>
          <a:ext cx="3507381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3507381" y="16062"/>
              </a:lnTo>
            </a:path>
          </a:pathLst>
        </a:cu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300" kern="1200">
            <a:solidFill>
              <a:schemeClr val="tx1"/>
            </a:solidFill>
          </a:endParaRPr>
        </a:p>
      </dsp:txBody>
      <dsp:txXfrm rot="2977423">
        <a:off x="4348388" y="4627210"/>
        <a:ext cx="175369" cy="175369"/>
      </dsp:txXfrm>
    </dsp:sp>
    <dsp:sp modelId="{E5FD1EFE-6A2D-4575-86A3-ACF8EF19C817}">
      <dsp:nvSpPr>
        <dsp:cNvPr id="0" name=""/>
        <dsp:cNvSpPr/>
      </dsp:nvSpPr>
      <dsp:spPr>
        <a:xfrm>
          <a:off x="5572122" y="5458026"/>
          <a:ext cx="2371363" cy="11856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>
              <a:solidFill>
                <a:schemeClr val="tx1"/>
              </a:solidFill>
            </a:rPr>
            <a:t>Menyampaikan manfaat materi yang akan dipelajari</a:t>
          </a:r>
          <a:r>
            <a:rPr lang="id-ID" sz="1700" kern="1200" dirty="0" smtClean="0"/>
            <a:t>.</a:t>
          </a:r>
          <a:endParaRPr lang="id-ID" sz="1700" kern="1200" dirty="0"/>
        </a:p>
      </dsp:txBody>
      <dsp:txXfrm>
        <a:off x="5572122" y="5458026"/>
        <a:ext cx="2371363" cy="118568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D14B5F-313D-4C10-9139-F8EE521399A0}">
      <dsp:nvSpPr>
        <dsp:cNvPr id="0" name=""/>
        <dsp:cNvSpPr/>
      </dsp:nvSpPr>
      <dsp:spPr>
        <a:xfrm>
          <a:off x="4840512" y="1664935"/>
          <a:ext cx="2534953" cy="603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1065"/>
              </a:lnTo>
              <a:lnTo>
                <a:pt x="2534953" y="411065"/>
              </a:lnTo>
              <a:lnTo>
                <a:pt x="2534953" y="60320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2B6B41-7524-4D6B-BC94-11373C6C4292}">
      <dsp:nvSpPr>
        <dsp:cNvPr id="0" name=""/>
        <dsp:cNvSpPr/>
      </dsp:nvSpPr>
      <dsp:spPr>
        <a:xfrm>
          <a:off x="4794792" y="1664935"/>
          <a:ext cx="91440" cy="6032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320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C63CDD-A062-4E8F-85FB-92A6F5213A28}">
      <dsp:nvSpPr>
        <dsp:cNvPr id="0" name=""/>
        <dsp:cNvSpPr/>
      </dsp:nvSpPr>
      <dsp:spPr>
        <a:xfrm>
          <a:off x="2305558" y="3585162"/>
          <a:ext cx="1267476" cy="603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1065"/>
              </a:lnTo>
              <a:lnTo>
                <a:pt x="1267476" y="411065"/>
              </a:lnTo>
              <a:lnTo>
                <a:pt x="1267476" y="603203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74DE48-3500-4DD7-AF86-7E2B5EA74322}">
      <dsp:nvSpPr>
        <dsp:cNvPr id="0" name=""/>
        <dsp:cNvSpPr/>
      </dsp:nvSpPr>
      <dsp:spPr>
        <a:xfrm>
          <a:off x="1038081" y="3585162"/>
          <a:ext cx="1267476" cy="603203"/>
        </a:xfrm>
        <a:custGeom>
          <a:avLst/>
          <a:gdLst/>
          <a:ahLst/>
          <a:cxnLst/>
          <a:rect l="0" t="0" r="0" b="0"/>
          <a:pathLst>
            <a:path>
              <a:moveTo>
                <a:pt x="1267476" y="0"/>
              </a:moveTo>
              <a:lnTo>
                <a:pt x="1267476" y="411065"/>
              </a:lnTo>
              <a:lnTo>
                <a:pt x="0" y="411065"/>
              </a:lnTo>
              <a:lnTo>
                <a:pt x="0" y="603203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F87ACC-C2B0-4415-8E50-3F06B3948115}">
      <dsp:nvSpPr>
        <dsp:cNvPr id="0" name=""/>
        <dsp:cNvSpPr/>
      </dsp:nvSpPr>
      <dsp:spPr>
        <a:xfrm>
          <a:off x="2305558" y="1664935"/>
          <a:ext cx="2534953" cy="603203"/>
        </a:xfrm>
        <a:custGeom>
          <a:avLst/>
          <a:gdLst/>
          <a:ahLst/>
          <a:cxnLst/>
          <a:rect l="0" t="0" r="0" b="0"/>
          <a:pathLst>
            <a:path>
              <a:moveTo>
                <a:pt x="2534953" y="0"/>
              </a:moveTo>
              <a:lnTo>
                <a:pt x="2534953" y="411065"/>
              </a:lnTo>
              <a:lnTo>
                <a:pt x="0" y="411065"/>
              </a:lnTo>
              <a:lnTo>
                <a:pt x="0" y="60320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133DE4-F72A-4BEA-973A-52897F971A13}">
      <dsp:nvSpPr>
        <dsp:cNvPr id="0" name=""/>
        <dsp:cNvSpPr/>
      </dsp:nvSpPr>
      <dsp:spPr>
        <a:xfrm>
          <a:off x="3803485" y="347911"/>
          <a:ext cx="2074053" cy="131702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233FB2-FA8F-43F1-94D1-B987EDF00095}">
      <dsp:nvSpPr>
        <dsp:cNvPr id="0" name=""/>
        <dsp:cNvSpPr/>
      </dsp:nvSpPr>
      <dsp:spPr>
        <a:xfrm>
          <a:off x="4033936" y="566839"/>
          <a:ext cx="2074053" cy="13170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Kegiatan Inti</a:t>
          </a:r>
          <a:endParaRPr lang="id-ID" sz="2300" kern="1200" dirty="0"/>
        </a:p>
      </dsp:txBody>
      <dsp:txXfrm>
        <a:off x="4033936" y="566839"/>
        <a:ext cx="2074053" cy="1317023"/>
      </dsp:txXfrm>
    </dsp:sp>
    <dsp:sp modelId="{357A4623-6281-49C3-BB36-9A64ED5DFF5A}">
      <dsp:nvSpPr>
        <dsp:cNvPr id="0" name=""/>
        <dsp:cNvSpPr/>
      </dsp:nvSpPr>
      <dsp:spPr>
        <a:xfrm>
          <a:off x="1268532" y="2268139"/>
          <a:ext cx="2074053" cy="131702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3D4FEA-9081-4D47-897B-2B2368FFD910}">
      <dsp:nvSpPr>
        <dsp:cNvPr id="0" name=""/>
        <dsp:cNvSpPr/>
      </dsp:nvSpPr>
      <dsp:spPr>
        <a:xfrm>
          <a:off x="1498982" y="2487067"/>
          <a:ext cx="2074053" cy="13170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Prinsip</a:t>
          </a:r>
          <a:endParaRPr lang="id-ID" sz="2300" kern="1200" dirty="0"/>
        </a:p>
      </dsp:txBody>
      <dsp:txXfrm>
        <a:off x="1498982" y="2487067"/>
        <a:ext cx="2074053" cy="1317023"/>
      </dsp:txXfrm>
    </dsp:sp>
    <dsp:sp modelId="{D90CB700-F690-48C8-A12A-AABB89B236ED}">
      <dsp:nvSpPr>
        <dsp:cNvPr id="0" name=""/>
        <dsp:cNvSpPr/>
      </dsp:nvSpPr>
      <dsp:spPr>
        <a:xfrm>
          <a:off x="1055" y="4188366"/>
          <a:ext cx="2074053" cy="13170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F34358-0FC9-4EDF-8723-4EB9D397EA9A}">
      <dsp:nvSpPr>
        <dsp:cNvPr id="0" name=""/>
        <dsp:cNvSpPr/>
      </dsp:nvSpPr>
      <dsp:spPr>
        <a:xfrm>
          <a:off x="231505" y="4407294"/>
          <a:ext cx="2074053" cy="13170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Prinsip umum</a:t>
          </a:r>
          <a:endParaRPr lang="id-ID" sz="2300" kern="1200" dirty="0"/>
        </a:p>
      </dsp:txBody>
      <dsp:txXfrm>
        <a:off x="231505" y="4407294"/>
        <a:ext cx="2074053" cy="1317023"/>
      </dsp:txXfrm>
    </dsp:sp>
    <dsp:sp modelId="{B4A95E81-8411-4469-84A9-2BCD161189B4}">
      <dsp:nvSpPr>
        <dsp:cNvPr id="0" name=""/>
        <dsp:cNvSpPr/>
      </dsp:nvSpPr>
      <dsp:spPr>
        <a:xfrm>
          <a:off x="2536008" y="4188366"/>
          <a:ext cx="2074053" cy="13170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A8BB19-C32F-495C-8A24-3E3EC3FFAD9C}">
      <dsp:nvSpPr>
        <dsp:cNvPr id="0" name=""/>
        <dsp:cNvSpPr/>
      </dsp:nvSpPr>
      <dsp:spPr>
        <a:xfrm>
          <a:off x="2766459" y="4407294"/>
          <a:ext cx="2074053" cy="13170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Prinsip Operasional</a:t>
          </a:r>
          <a:endParaRPr lang="id-ID" sz="2300" kern="1200" dirty="0"/>
        </a:p>
      </dsp:txBody>
      <dsp:txXfrm>
        <a:off x="2766459" y="4407294"/>
        <a:ext cx="2074053" cy="1317023"/>
      </dsp:txXfrm>
    </dsp:sp>
    <dsp:sp modelId="{F796EA1B-15EF-4831-93FF-AF4B80B6D949}">
      <dsp:nvSpPr>
        <dsp:cNvPr id="0" name=""/>
        <dsp:cNvSpPr/>
      </dsp:nvSpPr>
      <dsp:spPr>
        <a:xfrm>
          <a:off x="3803485" y="2268139"/>
          <a:ext cx="2074053" cy="131702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A16636-5EC3-471C-8D9A-C3302256B426}">
      <dsp:nvSpPr>
        <dsp:cNvPr id="0" name=""/>
        <dsp:cNvSpPr/>
      </dsp:nvSpPr>
      <dsp:spPr>
        <a:xfrm>
          <a:off x="4033936" y="2487067"/>
          <a:ext cx="2074053" cy="13170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Strategi Pembelajaran</a:t>
          </a:r>
          <a:endParaRPr lang="id-ID" sz="2300" kern="1200" dirty="0"/>
        </a:p>
      </dsp:txBody>
      <dsp:txXfrm>
        <a:off x="4033936" y="2487067"/>
        <a:ext cx="2074053" cy="1317023"/>
      </dsp:txXfrm>
    </dsp:sp>
    <dsp:sp modelId="{267DFD22-DB64-4AAB-9902-6BC3D8FCB13E}">
      <dsp:nvSpPr>
        <dsp:cNvPr id="0" name=""/>
        <dsp:cNvSpPr/>
      </dsp:nvSpPr>
      <dsp:spPr>
        <a:xfrm>
          <a:off x="6338439" y="2268139"/>
          <a:ext cx="2074053" cy="131702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42F342-10BC-4CCE-9AB3-73B64FBDC394}">
      <dsp:nvSpPr>
        <dsp:cNvPr id="0" name=""/>
        <dsp:cNvSpPr/>
      </dsp:nvSpPr>
      <dsp:spPr>
        <a:xfrm>
          <a:off x="6568889" y="2487067"/>
          <a:ext cx="2074053" cy="13170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Gaya belajar menurut Riecman </a:t>
          </a:r>
          <a:endParaRPr lang="id-ID" sz="2300" kern="1200" dirty="0"/>
        </a:p>
      </dsp:txBody>
      <dsp:txXfrm>
        <a:off x="6568889" y="2487067"/>
        <a:ext cx="2074053" cy="131702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193271-F925-48A6-9D99-C6608582291F}">
      <dsp:nvSpPr>
        <dsp:cNvPr id="0" name=""/>
        <dsp:cNvSpPr/>
      </dsp:nvSpPr>
      <dsp:spPr>
        <a:xfrm>
          <a:off x="0" y="0"/>
          <a:ext cx="8086724" cy="10266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dirty="0" smtClean="0">
              <a:solidFill>
                <a:schemeClr val="tx1"/>
              </a:solidFill>
            </a:rPr>
            <a:t>Pembelajaran berpusat pada peserta didik </a:t>
          </a:r>
          <a:endParaRPr lang="id-ID" sz="2700" kern="1200" dirty="0">
            <a:solidFill>
              <a:schemeClr val="tx1"/>
            </a:solidFill>
          </a:endParaRPr>
        </a:p>
      </dsp:txBody>
      <dsp:txXfrm>
        <a:off x="0" y="0"/>
        <a:ext cx="8086724" cy="1026675"/>
      </dsp:txXfrm>
    </dsp:sp>
    <dsp:sp modelId="{8A7A0E6E-7E89-4558-B2F2-EE5D46852970}">
      <dsp:nvSpPr>
        <dsp:cNvPr id="0" name=""/>
        <dsp:cNvSpPr/>
      </dsp:nvSpPr>
      <dsp:spPr>
        <a:xfrm>
          <a:off x="0" y="1143008"/>
          <a:ext cx="8086724" cy="102667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dirty="0" smtClean="0">
              <a:solidFill>
                <a:schemeClr val="tx1"/>
              </a:solidFill>
            </a:rPr>
            <a:t>Belajar dengan melakukan </a:t>
          </a:r>
          <a:endParaRPr lang="id-ID" sz="2700" kern="1200" dirty="0">
            <a:solidFill>
              <a:schemeClr val="tx1"/>
            </a:solidFill>
          </a:endParaRPr>
        </a:p>
      </dsp:txBody>
      <dsp:txXfrm>
        <a:off x="0" y="1143008"/>
        <a:ext cx="8086724" cy="1026675"/>
      </dsp:txXfrm>
    </dsp:sp>
    <dsp:sp modelId="{C648F0C8-CCF4-4BD8-9747-8621FDE77EC1}">
      <dsp:nvSpPr>
        <dsp:cNvPr id="0" name=""/>
        <dsp:cNvSpPr/>
      </dsp:nvSpPr>
      <dsp:spPr>
        <a:xfrm>
          <a:off x="0" y="2237025"/>
          <a:ext cx="8086724" cy="102667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dirty="0" smtClean="0">
              <a:solidFill>
                <a:schemeClr val="tx1"/>
              </a:solidFill>
            </a:rPr>
            <a:t>Mengembangkan kemampuan sosial</a:t>
          </a:r>
          <a:endParaRPr lang="id-ID" sz="2700" kern="1200" dirty="0">
            <a:solidFill>
              <a:schemeClr val="tx1"/>
            </a:solidFill>
          </a:endParaRPr>
        </a:p>
      </dsp:txBody>
      <dsp:txXfrm>
        <a:off x="0" y="2237025"/>
        <a:ext cx="8086724" cy="1026675"/>
      </dsp:txXfrm>
    </dsp:sp>
    <dsp:sp modelId="{BA4E587B-6491-461D-BC40-1AF1EE1E8C75}">
      <dsp:nvSpPr>
        <dsp:cNvPr id="0" name=""/>
        <dsp:cNvSpPr/>
      </dsp:nvSpPr>
      <dsp:spPr>
        <a:xfrm>
          <a:off x="0" y="3341460"/>
          <a:ext cx="8086724" cy="102667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dirty="0" smtClean="0">
              <a:solidFill>
                <a:schemeClr val="tx1"/>
              </a:solidFill>
            </a:rPr>
            <a:t>Mengembangkan keingintahuan dan imajinasi </a:t>
          </a:r>
          <a:endParaRPr lang="id-ID" sz="2700" kern="1200" dirty="0">
            <a:solidFill>
              <a:schemeClr val="tx1"/>
            </a:solidFill>
          </a:endParaRPr>
        </a:p>
      </dsp:txBody>
      <dsp:txXfrm>
        <a:off x="0" y="3341460"/>
        <a:ext cx="8086724" cy="1026675"/>
      </dsp:txXfrm>
    </dsp:sp>
    <dsp:sp modelId="{95FAB906-7A1C-4F4A-B6AA-8794229ACDB3}">
      <dsp:nvSpPr>
        <dsp:cNvPr id="0" name=""/>
        <dsp:cNvSpPr/>
      </dsp:nvSpPr>
      <dsp:spPr>
        <a:xfrm>
          <a:off x="0" y="4445895"/>
          <a:ext cx="8086724" cy="102667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dirty="0" smtClean="0">
              <a:solidFill>
                <a:schemeClr val="tx1"/>
              </a:solidFill>
            </a:rPr>
            <a:t>Mengembangkan keterampilan pemecahan masalah </a:t>
          </a:r>
          <a:endParaRPr lang="id-ID" sz="2700" kern="1200" dirty="0">
            <a:solidFill>
              <a:schemeClr val="tx1"/>
            </a:solidFill>
          </a:endParaRPr>
        </a:p>
      </dsp:txBody>
      <dsp:txXfrm>
        <a:off x="0" y="4445895"/>
        <a:ext cx="8086724" cy="102667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193271-F925-48A6-9D99-C6608582291F}">
      <dsp:nvSpPr>
        <dsp:cNvPr id="0" name=""/>
        <dsp:cNvSpPr/>
      </dsp:nvSpPr>
      <dsp:spPr>
        <a:xfrm>
          <a:off x="0" y="0"/>
          <a:ext cx="8086724" cy="102667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smtClean="0">
              <a:solidFill>
                <a:schemeClr val="tx1"/>
              </a:solidFill>
            </a:rPr>
            <a:t>Mengembangkan kreatifitas peserta didik</a:t>
          </a:r>
          <a:endParaRPr lang="id-ID" sz="2700" kern="1200" dirty="0">
            <a:solidFill>
              <a:schemeClr val="tx1"/>
            </a:solidFill>
          </a:endParaRPr>
        </a:p>
      </dsp:txBody>
      <dsp:txXfrm>
        <a:off x="0" y="0"/>
        <a:ext cx="8086724" cy="1026675"/>
      </dsp:txXfrm>
    </dsp:sp>
    <dsp:sp modelId="{8A7A0E6E-7E89-4558-B2F2-EE5D46852970}">
      <dsp:nvSpPr>
        <dsp:cNvPr id="0" name=""/>
        <dsp:cNvSpPr/>
      </dsp:nvSpPr>
      <dsp:spPr>
        <a:xfrm>
          <a:off x="0" y="1132590"/>
          <a:ext cx="8086724" cy="1026675"/>
        </a:xfrm>
        <a:prstGeom prst="roundRect">
          <a:avLst/>
        </a:prstGeom>
        <a:solidFill>
          <a:schemeClr val="accent3">
            <a:hueOff val="-1886690"/>
            <a:satOff val="2415"/>
            <a:lumOff val="54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smtClean="0">
              <a:solidFill>
                <a:schemeClr val="tx1"/>
              </a:solidFill>
            </a:rPr>
            <a:t>Mengembangkan kemampuan menggunakan IPTEK </a:t>
          </a:r>
          <a:endParaRPr lang="id-ID" sz="2700" kern="1200" dirty="0">
            <a:solidFill>
              <a:schemeClr val="tx1"/>
            </a:solidFill>
          </a:endParaRPr>
        </a:p>
      </dsp:txBody>
      <dsp:txXfrm>
        <a:off x="0" y="1132590"/>
        <a:ext cx="8086724" cy="1026675"/>
      </dsp:txXfrm>
    </dsp:sp>
    <dsp:sp modelId="{C648F0C8-CCF4-4BD8-9747-8621FDE77EC1}">
      <dsp:nvSpPr>
        <dsp:cNvPr id="0" name=""/>
        <dsp:cNvSpPr/>
      </dsp:nvSpPr>
      <dsp:spPr>
        <a:xfrm>
          <a:off x="0" y="2237025"/>
          <a:ext cx="8086724" cy="1026675"/>
        </a:xfrm>
        <a:prstGeom prst="roundRect">
          <a:avLst/>
        </a:prstGeom>
        <a:solidFill>
          <a:schemeClr val="accent3">
            <a:hueOff val="-3773380"/>
            <a:satOff val="4829"/>
            <a:lumOff val="1088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smtClean="0">
              <a:solidFill>
                <a:schemeClr val="tx1"/>
              </a:solidFill>
            </a:rPr>
            <a:t>Menumbuhkan kesadaran sebagai warga negara yang baik</a:t>
          </a:r>
          <a:endParaRPr lang="id-ID" sz="2700" kern="1200" dirty="0">
            <a:solidFill>
              <a:schemeClr val="tx1"/>
            </a:solidFill>
          </a:endParaRPr>
        </a:p>
      </dsp:txBody>
      <dsp:txXfrm>
        <a:off x="0" y="2237025"/>
        <a:ext cx="8086724" cy="1026675"/>
      </dsp:txXfrm>
    </dsp:sp>
    <dsp:sp modelId="{BA4E587B-6491-461D-BC40-1AF1EE1E8C75}">
      <dsp:nvSpPr>
        <dsp:cNvPr id="0" name=""/>
        <dsp:cNvSpPr/>
      </dsp:nvSpPr>
      <dsp:spPr>
        <a:xfrm>
          <a:off x="0" y="3341460"/>
          <a:ext cx="8086724" cy="1026675"/>
        </a:xfrm>
        <a:prstGeom prst="roundRect">
          <a:avLst/>
        </a:prstGeom>
        <a:solidFill>
          <a:schemeClr val="accent3">
            <a:hueOff val="-5660070"/>
            <a:satOff val="7244"/>
            <a:lumOff val="1632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smtClean="0">
              <a:solidFill>
                <a:schemeClr val="tx1"/>
              </a:solidFill>
            </a:rPr>
            <a:t>Belajar sepanjang hayat </a:t>
          </a:r>
          <a:endParaRPr lang="id-ID" sz="2700" kern="1200" dirty="0">
            <a:solidFill>
              <a:schemeClr val="tx1"/>
            </a:solidFill>
          </a:endParaRPr>
        </a:p>
      </dsp:txBody>
      <dsp:txXfrm>
        <a:off x="0" y="3341460"/>
        <a:ext cx="8086724" cy="1026675"/>
      </dsp:txXfrm>
    </dsp:sp>
    <dsp:sp modelId="{95FAB906-7A1C-4F4A-B6AA-8794229ACDB3}">
      <dsp:nvSpPr>
        <dsp:cNvPr id="0" name=""/>
        <dsp:cNvSpPr/>
      </dsp:nvSpPr>
      <dsp:spPr>
        <a:xfrm>
          <a:off x="0" y="4445895"/>
          <a:ext cx="8086724" cy="1026675"/>
        </a:xfrm>
        <a:prstGeom prst="roundRect">
          <a:avLst/>
        </a:prstGeom>
        <a:solidFill>
          <a:schemeClr val="accent3">
            <a:hueOff val="-7546760"/>
            <a:satOff val="9658"/>
            <a:lumOff val="217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smtClean="0">
              <a:solidFill>
                <a:schemeClr val="tx1"/>
              </a:solidFill>
            </a:rPr>
            <a:t>Berpaduan kompetisi, kerja sama, dan solidaritas</a:t>
          </a:r>
          <a:endParaRPr lang="id-ID" sz="2700" kern="1200" dirty="0">
            <a:solidFill>
              <a:schemeClr val="tx1"/>
            </a:solidFill>
          </a:endParaRPr>
        </a:p>
      </dsp:txBody>
      <dsp:txXfrm>
        <a:off x="0" y="4445895"/>
        <a:ext cx="8086724" cy="102667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B4F8AC-C19E-42CE-975B-3A2AA6B281F0}">
      <dsp:nvSpPr>
        <dsp:cNvPr id="0" name=""/>
        <dsp:cNvSpPr/>
      </dsp:nvSpPr>
      <dsp:spPr>
        <a:xfrm>
          <a:off x="1212696" y="34"/>
          <a:ext cx="2893204" cy="173592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smtClean="0">
              <a:solidFill>
                <a:schemeClr val="tx1"/>
              </a:solidFill>
            </a:rPr>
            <a:t>Menggunakan pendekatan saintifik </a:t>
          </a:r>
          <a:endParaRPr lang="id-ID" sz="2300" kern="1200" dirty="0">
            <a:solidFill>
              <a:schemeClr val="tx1"/>
            </a:solidFill>
          </a:endParaRPr>
        </a:p>
      </dsp:txBody>
      <dsp:txXfrm>
        <a:off x="1212696" y="34"/>
        <a:ext cx="2893204" cy="1735922"/>
      </dsp:txXfrm>
    </dsp:sp>
    <dsp:sp modelId="{187925CA-6619-47E9-8974-4A789E72FA68}">
      <dsp:nvSpPr>
        <dsp:cNvPr id="0" name=""/>
        <dsp:cNvSpPr/>
      </dsp:nvSpPr>
      <dsp:spPr>
        <a:xfrm>
          <a:off x="4395221" y="34"/>
          <a:ext cx="2893204" cy="1735922"/>
        </a:xfrm>
        <a:prstGeom prst="rect">
          <a:avLst/>
        </a:prstGeom>
        <a:solidFill>
          <a:schemeClr val="accent5">
            <a:hueOff val="438060"/>
            <a:satOff val="-12551"/>
            <a:lumOff val="5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smtClean="0">
              <a:solidFill>
                <a:schemeClr val="tx1"/>
              </a:solidFill>
            </a:rPr>
            <a:t>Menggunakan ilmu pengetahuan sebagai penggerak pembelajaran </a:t>
          </a:r>
          <a:endParaRPr lang="id-ID" sz="2300" kern="1200" dirty="0">
            <a:solidFill>
              <a:schemeClr val="tx1"/>
            </a:solidFill>
          </a:endParaRPr>
        </a:p>
      </dsp:txBody>
      <dsp:txXfrm>
        <a:off x="4395221" y="34"/>
        <a:ext cx="2893204" cy="1735922"/>
      </dsp:txXfrm>
    </dsp:sp>
    <dsp:sp modelId="{B899E1B4-1CE2-4DF8-A45F-F842717130CD}">
      <dsp:nvSpPr>
        <dsp:cNvPr id="0" name=""/>
        <dsp:cNvSpPr/>
      </dsp:nvSpPr>
      <dsp:spPr>
        <a:xfrm>
          <a:off x="1212696" y="2025277"/>
          <a:ext cx="2893204" cy="1735922"/>
        </a:xfrm>
        <a:prstGeom prst="rect">
          <a:avLst/>
        </a:prstGeom>
        <a:solidFill>
          <a:schemeClr val="accent5">
            <a:hueOff val="876121"/>
            <a:satOff val="-25103"/>
            <a:lumOff val="1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smtClean="0">
              <a:solidFill>
                <a:schemeClr val="tx1"/>
              </a:solidFill>
            </a:rPr>
            <a:t>Menuntun peserta didik untuk mencari tahu bukan diberi tahu</a:t>
          </a:r>
          <a:endParaRPr lang="id-ID" sz="2300" kern="1200" dirty="0">
            <a:solidFill>
              <a:schemeClr val="tx1"/>
            </a:solidFill>
          </a:endParaRPr>
        </a:p>
      </dsp:txBody>
      <dsp:txXfrm>
        <a:off x="1212696" y="2025277"/>
        <a:ext cx="2893204" cy="1735922"/>
      </dsp:txXfrm>
    </dsp:sp>
    <dsp:sp modelId="{4E21596B-5F25-4B0F-95DD-7C94A7E10BCE}">
      <dsp:nvSpPr>
        <dsp:cNvPr id="0" name=""/>
        <dsp:cNvSpPr/>
      </dsp:nvSpPr>
      <dsp:spPr>
        <a:xfrm>
          <a:off x="4395221" y="2025277"/>
          <a:ext cx="2893204" cy="1735922"/>
        </a:xfrm>
        <a:prstGeom prst="rect">
          <a:avLst/>
        </a:prstGeom>
        <a:solidFill>
          <a:schemeClr val="accent5">
            <a:hueOff val="1314181"/>
            <a:satOff val="-37655"/>
            <a:lumOff val="17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smtClean="0">
              <a:solidFill>
                <a:schemeClr val="tx1"/>
              </a:solidFill>
            </a:rPr>
            <a:t>Menekan kemampuan berbahasa sebagai alat komunikasi</a:t>
          </a:r>
          <a:endParaRPr lang="id-ID" sz="2300" kern="1200" dirty="0">
            <a:solidFill>
              <a:schemeClr val="tx1"/>
            </a:solidFill>
          </a:endParaRPr>
        </a:p>
      </dsp:txBody>
      <dsp:txXfrm>
        <a:off x="4395221" y="2025277"/>
        <a:ext cx="2893204" cy="1735922"/>
      </dsp:txXfrm>
    </dsp:sp>
    <dsp:sp modelId="{9B39754B-D54B-4EB8-A1EA-A64BF65F6596}">
      <dsp:nvSpPr>
        <dsp:cNvPr id="0" name=""/>
        <dsp:cNvSpPr/>
      </dsp:nvSpPr>
      <dsp:spPr>
        <a:xfrm>
          <a:off x="2803958" y="4050520"/>
          <a:ext cx="2893204" cy="1735922"/>
        </a:xfrm>
        <a:prstGeom prst="rect">
          <a:avLst/>
        </a:prstGeom>
        <a:solidFill>
          <a:schemeClr val="accent5">
            <a:hueOff val="1752241"/>
            <a:satOff val="-50206"/>
            <a:lumOff val="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smtClean="0">
              <a:solidFill>
                <a:schemeClr val="tx1"/>
              </a:solidFill>
            </a:rPr>
            <a:t>Mengukur tingkat berpikir peserta didik dari mulai rendah sampai tinggi.</a:t>
          </a:r>
          <a:endParaRPr lang="id-ID" sz="2300" kern="1200">
            <a:solidFill>
              <a:schemeClr val="tx1"/>
            </a:solidFill>
          </a:endParaRPr>
        </a:p>
      </dsp:txBody>
      <dsp:txXfrm>
        <a:off x="2803958" y="4050520"/>
        <a:ext cx="2893204" cy="173592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8336D6-F79E-4DFB-97D8-A3010BA44B4F}">
      <dsp:nvSpPr>
        <dsp:cNvPr id="0" name=""/>
        <dsp:cNvSpPr/>
      </dsp:nvSpPr>
      <dsp:spPr>
        <a:xfrm>
          <a:off x="185709" y="2292005"/>
          <a:ext cx="2655724" cy="132786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smtClean="0">
              <a:solidFill>
                <a:schemeClr val="tx1"/>
              </a:solidFill>
            </a:rPr>
            <a:t>4 unsur strategi pembelajaran </a:t>
          </a:r>
          <a:endParaRPr lang="id-ID" sz="1700" kern="1200" dirty="0">
            <a:solidFill>
              <a:schemeClr val="tx1"/>
            </a:solidFill>
          </a:endParaRPr>
        </a:p>
      </dsp:txBody>
      <dsp:txXfrm>
        <a:off x="185709" y="2292005"/>
        <a:ext cx="2655724" cy="1327862"/>
      </dsp:txXfrm>
    </dsp:sp>
    <dsp:sp modelId="{CFCF794D-9EE0-40E9-88B2-1D7D8F5F8457}">
      <dsp:nvSpPr>
        <dsp:cNvPr id="0" name=""/>
        <dsp:cNvSpPr/>
      </dsp:nvSpPr>
      <dsp:spPr>
        <a:xfrm rot="17692822">
          <a:off x="2110126" y="1790440"/>
          <a:ext cx="2524902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524902" y="2021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900" kern="1200">
            <a:solidFill>
              <a:schemeClr val="tx1"/>
            </a:solidFill>
          </a:endParaRPr>
        </a:p>
      </dsp:txBody>
      <dsp:txXfrm rot="17692822">
        <a:off x="3309455" y="1747532"/>
        <a:ext cx="126245" cy="126245"/>
      </dsp:txXfrm>
    </dsp:sp>
    <dsp:sp modelId="{FCD43493-1556-4B50-9D7F-3A353FE5BD1A}">
      <dsp:nvSpPr>
        <dsp:cNvPr id="0" name=""/>
        <dsp:cNvSpPr/>
      </dsp:nvSpPr>
      <dsp:spPr>
        <a:xfrm>
          <a:off x="3903723" y="1443"/>
          <a:ext cx="4140167" cy="132786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>
              <a:solidFill>
                <a:schemeClr val="tx1"/>
              </a:solidFill>
            </a:rPr>
            <a:t>Menentapkan spesifikasi dan kualitas perubahan perilaku dan pribadi peserta didik</a:t>
          </a:r>
          <a:endParaRPr lang="id-ID" sz="1900" kern="1200" dirty="0">
            <a:solidFill>
              <a:schemeClr val="tx1"/>
            </a:solidFill>
          </a:endParaRPr>
        </a:p>
      </dsp:txBody>
      <dsp:txXfrm>
        <a:off x="3903723" y="1443"/>
        <a:ext cx="4140167" cy="1327862"/>
      </dsp:txXfrm>
    </dsp:sp>
    <dsp:sp modelId="{2EB492B4-E7C3-4333-ACC1-074F777109CF}">
      <dsp:nvSpPr>
        <dsp:cNvPr id="0" name=""/>
        <dsp:cNvSpPr/>
      </dsp:nvSpPr>
      <dsp:spPr>
        <a:xfrm rot="19457599">
          <a:off x="2718471" y="2553961"/>
          <a:ext cx="1308213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308213" y="2021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>
            <a:solidFill>
              <a:schemeClr val="tx1"/>
            </a:solidFill>
          </a:endParaRPr>
        </a:p>
      </dsp:txBody>
      <dsp:txXfrm rot="19457599">
        <a:off x="3339872" y="2541470"/>
        <a:ext cx="65410" cy="65410"/>
      </dsp:txXfrm>
    </dsp:sp>
    <dsp:sp modelId="{25A4A5A5-D0CB-4261-8B50-1D316C3D60B9}">
      <dsp:nvSpPr>
        <dsp:cNvPr id="0" name=""/>
        <dsp:cNvSpPr/>
      </dsp:nvSpPr>
      <dsp:spPr>
        <a:xfrm>
          <a:off x="3903723" y="1528484"/>
          <a:ext cx="4052980" cy="132786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smtClean="0">
              <a:solidFill>
                <a:schemeClr val="tx1"/>
              </a:solidFill>
            </a:rPr>
            <a:t>Memilih sistem pendekatan pembelajaran utama yang dipandang paling tepat</a:t>
          </a:r>
          <a:endParaRPr lang="id-ID" sz="1800" kern="1200" dirty="0">
            <a:solidFill>
              <a:schemeClr val="tx1"/>
            </a:solidFill>
          </a:endParaRPr>
        </a:p>
      </dsp:txBody>
      <dsp:txXfrm>
        <a:off x="3903723" y="1528484"/>
        <a:ext cx="4052980" cy="1327862"/>
      </dsp:txXfrm>
    </dsp:sp>
    <dsp:sp modelId="{BE8A8822-6B17-4C29-B256-9731C8064533}">
      <dsp:nvSpPr>
        <dsp:cNvPr id="0" name=""/>
        <dsp:cNvSpPr/>
      </dsp:nvSpPr>
      <dsp:spPr>
        <a:xfrm rot="2142401">
          <a:off x="2718471" y="3317482"/>
          <a:ext cx="1308213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308213" y="2021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>
            <a:solidFill>
              <a:schemeClr val="tx1"/>
            </a:solidFill>
          </a:endParaRPr>
        </a:p>
      </dsp:txBody>
      <dsp:txXfrm rot="2142401">
        <a:off x="3339872" y="3304991"/>
        <a:ext cx="65410" cy="65410"/>
      </dsp:txXfrm>
    </dsp:sp>
    <dsp:sp modelId="{FB13E00A-692F-42E5-B48B-A3E8CC4189DF}">
      <dsp:nvSpPr>
        <dsp:cNvPr id="0" name=""/>
        <dsp:cNvSpPr/>
      </dsp:nvSpPr>
      <dsp:spPr>
        <a:xfrm>
          <a:off x="3903723" y="3055526"/>
          <a:ext cx="4084477" cy="132786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smtClean="0">
              <a:solidFill>
                <a:schemeClr val="tx1"/>
              </a:solidFill>
            </a:rPr>
            <a:t>Memilih dan menetapkan prosedur, metode dan teknis pembelajaran yang dianggap paling efektif dan efisien</a:t>
          </a:r>
          <a:endParaRPr lang="id-ID" sz="1800" kern="1200" dirty="0">
            <a:solidFill>
              <a:schemeClr val="tx1"/>
            </a:solidFill>
          </a:endParaRPr>
        </a:p>
      </dsp:txBody>
      <dsp:txXfrm>
        <a:off x="3903723" y="3055526"/>
        <a:ext cx="4084477" cy="1327862"/>
      </dsp:txXfrm>
    </dsp:sp>
    <dsp:sp modelId="{B2D8F4E8-9F7C-4939-816F-BF1279F9891C}">
      <dsp:nvSpPr>
        <dsp:cNvPr id="0" name=""/>
        <dsp:cNvSpPr/>
      </dsp:nvSpPr>
      <dsp:spPr>
        <a:xfrm rot="3907178">
          <a:off x="2110126" y="4081002"/>
          <a:ext cx="2524902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524902" y="2021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900" kern="1200">
            <a:solidFill>
              <a:schemeClr val="tx1"/>
            </a:solidFill>
          </a:endParaRPr>
        </a:p>
      </dsp:txBody>
      <dsp:txXfrm rot="3907178">
        <a:off x="3309455" y="4038094"/>
        <a:ext cx="126245" cy="126245"/>
      </dsp:txXfrm>
    </dsp:sp>
    <dsp:sp modelId="{85C8B9EF-AA38-42FE-8AA2-CC115E5E6419}">
      <dsp:nvSpPr>
        <dsp:cNvPr id="0" name=""/>
        <dsp:cNvSpPr/>
      </dsp:nvSpPr>
      <dsp:spPr>
        <a:xfrm>
          <a:off x="3903723" y="4582567"/>
          <a:ext cx="4140167" cy="132786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smtClean="0">
              <a:solidFill>
                <a:schemeClr val="tx1"/>
              </a:solidFill>
            </a:rPr>
            <a:t>Menetapkan norma-norma sebagai pedoman guru dalam melaksanakan evaluasi hasil pembelajaran yang selanjutnya </a:t>
          </a:r>
          <a:endParaRPr lang="id-ID" sz="1700" kern="1200" dirty="0">
            <a:solidFill>
              <a:schemeClr val="tx1"/>
            </a:solidFill>
          </a:endParaRPr>
        </a:p>
      </dsp:txBody>
      <dsp:txXfrm>
        <a:off x="3903723" y="4582567"/>
        <a:ext cx="4140167" cy="1327862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B61949-6C38-4D6D-90B3-833C1C0C409B}">
      <dsp:nvSpPr>
        <dsp:cNvPr id="0" name=""/>
        <dsp:cNvSpPr/>
      </dsp:nvSpPr>
      <dsp:spPr>
        <a:xfrm>
          <a:off x="3577175" y="2291291"/>
          <a:ext cx="1632522" cy="163252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id-ID" sz="2000" b="1" i="0" u="none" strike="noStrike" kern="1200" cap="none" normalizeH="0" baseline="0" smtClean="0">
              <a:ln/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Gaya belajar menurut Riecman </a:t>
          </a:r>
          <a:endParaRPr lang="id-ID" sz="2000" b="1" kern="1200" dirty="0">
            <a:solidFill>
              <a:schemeClr val="tx1"/>
            </a:solidFill>
          </a:endParaRPr>
        </a:p>
      </dsp:txBody>
      <dsp:txXfrm>
        <a:off x="3577175" y="2291291"/>
        <a:ext cx="1632522" cy="1632522"/>
      </dsp:txXfrm>
    </dsp:sp>
    <dsp:sp modelId="{D6EF751A-69B3-482D-A491-BCD36DF48662}">
      <dsp:nvSpPr>
        <dsp:cNvPr id="0" name=""/>
        <dsp:cNvSpPr/>
      </dsp:nvSpPr>
      <dsp:spPr>
        <a:xfrm rot="16200000">
          <a:off x="4220190" y="1696690"/>
          <a:ext cx="346492" cy="5550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500" b="1" kern="1200">
            <a:solidFill>
              <a:schemeClr val="tx1"/>
            </a:solidFill>
          </a:endParaRPr>
        </a:p>
      </dsp:txBody>
      <dsp:txXfrm rot="16200000">
        <a:off x="4220190" y="1696690"/>
        <a:ext cx="346492" cy="555057"/>
      </dsp:txXfrm>
    </dsp:sp>
    <dsp:sp modelId="{2400CD3C-4E6A-4FD3-AC4C-EEE1078C8CB4}">
      <dsp:nvSpPr>
        <dsp:cNvPr id="0" name=""/>
        <dsp:cNvSpPr/>
      </dsp:nvSpPr>
      <dsp:spPr>
        <a:xfrm>
          <a:off x="3577175" y="5010"/>
          <a:ext cx="1632522" cy="163252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b="1" kern="1200" smtClean="0">
              <a:solidFill>
                <a:schemeClr val="tx1"/>
              </a:solidFill>
            </a:rPr>
            <a:t>Kolaborasi</a:t>
          </a:r>
          <a:endParaRPr lang="id-ID" sz="1500" b="1" kern="1200">
            <a:solidFill>
              <a:schemeClr val="tx1"/>
            </a:solidFill>
          </a:endParaRPr>
        </a:p>
      </dsp:txBody>
      <dsp:txXfrm>
        <a:off x="3577175" y="5010"/>
        <a:ext cx="1632522" cy="1632522"/>
      </dsp:txXfrm>
    </dsp:sp>
    <dsp:sp modelId="{53268FF5-2483-4265-894A-924988BBEF93}">
      <dsp:nvSpPr>
        <dsp:cNvPr id="0" name=""/>
        <dsp:cNvSpPr/>
      </dsp:nvSpPr>
      <dsp:spPr>
        <a:xfrm rot="19800000">
          <a:off x="5201687" y="2263357"/>
          <a:ext cx="346492" cy="5550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1509352"/>
            <a:satOff val="1932"/>
            <a:lumOff val="4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500" b="1" kern="1200">
            <a:solidFill>
              <a:schemeClr val="tx1"/>
            </a:solidFill>
          </a:endParaRPr>
        </a:p>
      </dsp:txBody>
      <dsp:txXfrm rot="19800000">
        <a:off x="5201687" y="2263357"/>
        <a:ext cx="346492" cy="555057"/>
      </dsp:txXfrm>
    </dsp:sp>
    <dsp:sp modelId="{90E2EC9C-5B19-4B3C-9719-C524111B79A4}">
      <dsp:nvSpPr>
        <dsp:cNvPr id="0" name=""/>
        <dsp:cNvSpPr/>
      </dsp:nvSpPr>
      <dsp:spPr>
        <a:xfrm>
          <a:off x="5557153" y="1148151"/>
          <a:ext cx="1632522" cy="1632522"/>
        </a:xfrm>
        <a:prstGeom prst="ellipse">
          <a:avLst/>
        </a:prstGeom>
        <a:solidFill>
          <a:schemeClr val="accent3">
            <a:hueOff val="-1509352"/>
            <a:satOff val="1932"/>
            <a:lumOff val="4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b="1" kern="1200" smtClean="0">
              <a:solidFill>
                <a:schemeClr val="tx1"/>
              </a:solidFill>
            </a:rPr>
            <a:t>Menghindar</a:t>
          </a:r>
          <a:endParaRPr lang="id-ID" sz="1500" b="1" kern="1200">
            <a:solidFill>
              <a:schemeClr val="tx1"/>
            </a:solidFill>
          </a:endParaRPr>
        </a:p>
      </dsp:txBody>
      <dsp:txXfrm>
        <a:off x="5557153" y="1148151"/>
        <a:ext cx="1632522" cy="1632522"/>
      </dsp:txXfrm>
    </dsp:sp>
    <dsp:sp modelId="{655E92E4-F5F5-4B7F-9E49-1862C4B8B686}">
      <dsp:nvSpPr>
        <dsp:cNvPr id="0" name=""/>
        <dsp:cNvSpPr/>
      </dsp:nvSpPr>
      <dsp:spPr>
        <a:xfrm rot="1800000">
          <a:off x="5201687" y="3396691"/>
          <a:ext cx="346492" cy="5550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3018704"/>
            <a:satOff val="3863"/>
            <a:lumOff val="870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500" b="1" kern="1200">
            <a:solidFill>
              <a:schemeClr val="tx1"/>
            </a:solidFill>
          </a:endParaRPr>
        </a:p>
      </dsp:txBody>
      <dsp:txXfrm rot="1800000">
        <a:off x="5201687" y="3396691"/>
        <a:ext cx="346492" cy="555057"/>
      </dsp:txXfrm>
    </dsp:sp>
    <dsp:sp modelId="{482E235B-18BA-46FC-B81B-BA7CF86B1176}">
      <dsp:nvSpPr>
        <dsp:cNvPr id="0" name=""/>
        <dsp:cNvSpPr/>
      </dsp:nvSpPr>
      <dsp:spPr>
        <a:xfrm>
          <a:off x="5557153" y="3434432"/>
          <a:ext cx="1632522" cy="1632522"/>
        </a:xfrm>
        <a:prstGeom prst="ellipse">
          <a:avLst/>
        </a:prstGeom>
        <a:solidFill>
          <a:schemeClr val="accent3">
            <a:hueOff val="-3018704"/>
            <a:satOff val="3863"/>
            <a:lumOff val="87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b="1" kern="1200" smtClean="0">
              <a:solidFill>
                <a:schemeClr val="tx1"/>
              </a:solidFill>
            </a:rPr>
            <a:t>Partisipasi</a:t>
          </a:r>
          <a:endParaRPr lang="id-ID" sz="1500" b="1" kern="1200" dirty="0">
            <a:solidFill>
              <a:schemeClr val="tx1"/>
            </a:solidFill>
          </a:endParaRPr>
        </a:p>
      </dsp:txBody>
      <dsp:txXfrm>
        <a:off x="5557153" y="3434432"/>
        <a:ext cx="1632522" cy="1632522"/>
      </dsp:txXfrm>
    </dsp:sp>
    <dsp:sp modelId="{BC4DCE15-13C2-4D6D-BD71-33C3B084C0C1}">
      <dsp:nvSpPr>
        <dsp:cNvPr id="0" name=""/>
        <dsp:cNvSpPr/>
      </dsp:nvSpPr>
      <dsp:spPr>
        <a:xfrm rot="5400000">
          <a:off x="4220190" y="3963358"/>
          <a:ext cx="346492" cy="5550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4528056"/>
            <a:satOff val="5795"/>
            <a:lumOff val="1305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500" b="1" kern="1200">
            <a:solidFill>
              <a:schemeClr val="tx1"/>
            </a:solidFill>
          </a:endParaRPr>
        </a:p>
      </dsp:txBody>
      <dsp:txXfrm rot="5400000">
        <a:off x="4220190" y="3963358"/>
        <a:ext cx="346492" cy="555057"/>
      </dsp:txXfrm>
    </dsp:sp>
    <dsp:sp modelId="{8DBEAF00-201E-4FF2-A6A5-C07FC9D06D97}">
      <dsp:nvSpPr>
        <dsp:cNvPr id="0" name=""/>
        <dsp:cNvSpPr/>
      </dsp:nvSpPr>
      <dsp:spPr>
        <a:xfrm>
          <a:off x="3577175" y="4577573"/>
          <a:ext cx="1632522" cy="1632522"/>
        </a:xfrm>
        <a:prstGeom prst="ellipse">
          <a:avLst/>
        </a:prstGeom>
        <a:solidFill>
          <a:schemeClr val="accent3">
            <a:hueOff val="-4528056"/>
            <a:satOff val="5795"/>
            <a:lumOff val="130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b="1" kern="1200" smtClean="0">
              <a:solidFill>
                <a:schemeClr val="tx1"/>
              </a:solidFill>
            </a:rPr>
            <a:t>Dependen</a:t>
          </a:r>
          <a:endParaRPr lang="id-ID" sz="1500" b="1" kern="1200" dirty="0">
            <a:solidFill>
              <a:schemeClr val="tx1"/>
            </a:solidFill>
          </a:endParaRPr>
        </a:p>
      </dsp:txBody>
      <dsp:txXfrm>
        <a:off x="3577175" y="4577573"/>
        <a:ext cx="1632522" cy="1632522"/>
      </dsp:txXfrm>
    </dsp:sp>
    <dsp:sp modelId="{6A7C5280-DC91-48CF-BEEC-87E32FF0FFB6}">
      <dsp:nvSpPr>
        <dsp:cNvPr id="0" name=""/>
        <dsp:cNvSpPr/>
      </dsp:nvSpPr>
      <dsp:spPr>
        <a:xfrm rot="9000000">
          <a:off x="3238694" y="3396691"/>
          <a:ext cx="346492" cy="5550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6037408"/>
            <a:satOff val="7726"/>
            <a:lumOff val="1741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500" b="1" kern="1200">
            <a:solidFill>
              <a:schemeClr val="tx1"/>
            </a:solidFill>
          </a:endParaRPr>
        </a:p>
      </dsp:txBody>
      <dsp:txXfrm rot="9000000">
        <a:off x="3238694" y="3396691"/>
        <a:ext cx="346492" cy="555057"/>
      </dsp:txXfrm>
    </dsp:sp>
    <dsp:sp modelId="{31B39BA4-0C81-4A84-946C-790AB5E86B2C}">
      <dsp:nvSpPr>
        <dsp:cNvPr id="0" name=""/>
        <dsp:cNvSpPr/>
      </dsp:nvSpPr>
      <dsp:spPr>
        <a:xfrm>
          <a:off x="1597198" y="3434432"/>
          <a:ext cx="1632522" cy="1632522"/>
        </a:xfrm>
        <a:prstGeom prst="ellipse">
          <a:avLst/>
        </a:prstGeom>
        <a:solidFill>
          <a:schemeClr val="accent3">
            <a:hueOff val="-6037408"/>
            <a:satOff val="7726"/>
            <a:lumOff val="174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b="1" kern="1200" smtClean="0">
              <a:solidFill>
                <a:schemeClr val="tx1"/>
              </a:solidFill>
            </a:rPr>
            <a:t>Mandiri</a:t>
          </a:r>
          <a:endParaRPr lang="id-ID" sz="1500" b="1" kern="1200" dirty="0">
            <a:solidFill>
              <a:schemeClr val="tx1"/>
            </a:solidFill>
          </a:endParaRPr>
        </a:p>
      </dsp:txBody>
      <dsp:txXfrm>
        <a:off x="1597198" y="3434432"/>
        <a:ext cx="1632522" cy="1632522"/>
      </dsp:txXfrm>
    </dsp:sp>
    <dsp:sp modelId="{23CEF606-C41E-4368-9CD4-64D53851837C}">
      <dsp:nvSpPr>
        <dsp:cNvPr id="0" name=""/>
        <dsp:cNvSpPr/>
      </dsp:nvSpPr>
      <dsp:spPr>
        <a:xfrm rot="12641868">
          <a:off x="3270898" y="2260605"/>
          <a:ext cx="326886" cy="5550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7546760"/>
            <a:satOff val="9658"/>
            <a:lumOff val="2176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500" b="1" kern="1200">
            <a:solidFill>
              <a:schemeClr val="tx1"/>
            </a:solidFill>
          </a:endParaRPr>
        </a:p>
      </dsp:txBody>
      <dsp:txXfrm rot="12641868">
        <a:off x="3270898" y="2260605"/>
        <a:ext cx="326886" cy="555057"/>
      </dsp:txXfrm>
    </dsp:sp>
    <dsp:sp modelId="{8FF50018-70D8-4CF2-934D-01AB8F755FB0}">
      <dsp:nvSpPr>
        <dsp:cNvPr id="0" name=""/>
        <dsp:cNvSpPr/>
      </dsp:nvSpPr>
      <dsp:spPr>
        <a:xfrm>
          <a:off x="1643075" y="1143007"/>
          <a:ext cx="1632522" cy="1632522"/>
        </a:xfrm>
        <a:prstGeom prst="ellipse">
          <a:avLst/>
        </a:prstGeom>
        <a:solidFill>
          <a:schemeClr val="accent3">
            <a:hueOff val="-7546760"/>
            <a:satOff val="9658"/>
            <a:lumOff val="217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b="1" kern="1200" dirty="0" smtClean="0">
              <a:solidFill>
                <a:schemeClr val="tx1"/>
              </a:solidFill>
            </a:rPr>
            <a:t>Kompetisi</a:t>
          </a:r>
          <a:endParaRPr lang="id-ID" sz="1500" b="1" kern="1200" dirty="0">
            <a:solidFill>
              <a:schemeClr val="tx1"/>
            </a:solidFill>
          </a:endParaRPr>
        </a:p>
      </dsp:txBody>
      <dsp:txXfrm>
        <a:off x="1643075" y="1143007"/>
        <a:ext cx="1632522" cy="1632522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9BD206-5B80-4F68-8F40-1FD13E91FF2D}">
      <dsp:nvSpPr>
        <dsp:cNvPr id="0" name=""/>
        <dsp:cNvSpPr/>
      </dsp:nvSpPr>
      <dsp:spPr>
        <a:xfrm>
          <a:off x="4164821" y="2695792"/>
          <a:ext cx="3261913" cy="3774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705"/>
              </a:lnTo>
              <a:lnTo>
                <a:pt x="3261913" y="188705"/>
              </a:lnTo>
              <a:lnTo>
                <a:pt x="3261913" y="37741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9A3E7-29C9-4389-BC58-F5BA0637C701}">
      <dsp:nvSpPr>
        <dsp:cNvPr id="0" name=""/>
        <dsp:cNvSpPr/>
      </dsp:nvSpPr>
      <dsp:spPr>
        <a:xfrm>
          <a:off x="4164821" y="2695792"/>
          <a:ext cx="1087304" cy="3774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705"/>
              </a:lnTo>
              <a:lnTo>
                <a:pt x="1087304" y="188705"/>
              </a:lnTo>
              <a:lnTo>
                <a:pt x="1087304" y="37741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AC54D8-3E7D-4B6E-A4BF-CB865BB7AB27}">
      <dsp:nvSpPr>
        <dsp:cNvPr id="0" name=""/>
        <dsp:cNvSpPr/>
      </dsp:nvSpPr>
      <dsp:spPr>
        <a:xfrm>
          <a:off x="3077516" y="2695792"/>
          <a:ext cx="1087304" cy="377411"/>
        </a:xfrm>
        <a:custGeom>
          <a:avLst/>
          <a:gdLst/>
          <a:ahLst/>
          <a:cxnLst/>
          <a:rect l="0" t="0" r="0" b="0"/>
          <a:pathLst>
            <a:path>
              <a:moveTo>
                <a:pt x="1087304" y="0"/>
              </a:moveTo>
              <a:lnTo>
                <a:pt x="1087304" y="188705"/>
              </a:lnTo>
              <a:lnTo>
                <a:pt x="0" y="188705"/>
              </a:lnTo>
              <a:lnTo>
                <a:pt x="0" y="37741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0A2BFE-DAA2-49D7-A6E2-37790BD959BF}">
      <dsp:nvSpPr>
        <dsp:cNvPr id="0" name=""/>
        <dsp:cNvSpPr/>
      </dsp:nvSpPr>
      <dsp:spPr>
        <a:xfrm>
          <a:off x="902907" y="2695792"/>
          <a:ext cx="3261913" cy="377411"/>
        </a:xfrm>
        <a:custGeom>
          <a:avLst/>
          <a:gdLst/>
          <a:ahLst/>
          <a:cxnLst/>
          <a:rect l="0" t="0" r="0" b="0"/>
          <a:pathLst>
            <a:path>
              <a:moveTo>
                <a:pt x="3261913" y="0"/>
              </a:moveTo>
              <a:lnTo>
                <a:pt x="3261913" y="188705"/>
              </a:lnTo>
              <a:lnTo>
                <a:pt x="0" y="188705"/>
              </a:lnTo>
              <a:lnTo>
                <a:pt x="0" y="37741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1F290C-4E47-4921-9E5E-CC343B41AAF2}">
      <dsp:nvSpPr>
        <dsp:cNvPr id="0" name=""/>
        <dsp:cNvSpPr/>
      </dsp:nvSpPr>
      <dsp:spPr>
        <a:xfrm>
          <a:off x="3266222" y="1797193"/>
          <a:ext cx="1797197" cy="89859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smtClean="0">
              <a:solidFill>
                <a:schemeClr val="tx1"/>
              </a:solidFill>
            </a:rPr>
            <a:t>Kegiatan penutup</a:t>
          </a:r>
          <a:endParaRPr lang="id-ID" sz="2600" kern="1200" dirty="0">
            <a:solidFill>
              <a:schemeClr val="tx1"/>
            </a:solidFill>
          </a:endParaRPr>
        </a:p>
      </dsp:txBody>
      <dsp:txXfrm>
        <a:off x="3266222" y="1797193"/>
        <a:ext cx="1797197" cy="898598"/>
      </dsp:txXfrm>
    </dsp:sp>
    <dsp:sp modelId="{3E60CF5B-DB9B-4E2A-9894-C1B9CD147269}">
      <dsp:nvSpPr>
        <dsp:cNvPr id="0" name=""/>
        <dsp:cNvSpPr/>
      </dsp:nvSpPr>
      <dsp:spPr>
        <a:xfrm>
          <a:off x="4308" y="3073204"/>
          <a:ext cx="1797197" cy="89859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smtClean="0">
              <a:solidFill>
                <a:schemeClr val="tx1"/>
              </a:solidFill>
            </a:rPr>
            <a:t>Kesimpulan</a:t>
          </a:r>
          <a:endParaRPr lang="id-ID" sz="2600" kern="1200" dirty="0">
            <a:solidFill>
              <a:schemeClr val="tx1"/>
            </a:solidFill>
          </a:endParaRPr>
        </a:p>
      </dsp:txBody>
      <dsp:txXfrm>
        <a:off x="4308" y="3073204"/>
        <a:ext cx="1797197" cy="898598"/>
      </dsp:txXfrm>
    </dsp:sp>
    <dsp:sp modelId="{CA1579E3-0942-49CE-90BC-D7F0C570FC66}">
      <dsp:nvSpPr>
        <dsp:cNvPr id="0" name=""/>
        <dsp:cNvSpPr/>
      </dsp:nvSpPr>
      <dsp:spPr>
        <a:xfrm>
          <a:off x="2178917" y="3073204"/>
          <a:ext cx="1797197" cy="89859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smtClean="0">
              <a:solidFill>
                <a:schemeClr val="tx1"/>
              </a:solidFill>
            </a:rPr>
            <a:t>Penilaian akhir </a:t>
          </a:r>
          <a:endParaRPr lang="id-ID" sz="2600" kern="1200" dirty="0">
            <a:solidFill>
              <a:schemeClr val="tx1"/>
            </a:solidFill>
          </a:endParaRPr>
        </a:p>
      </dsp:txBody>
      <dsp:txXfrm>
        <a:off x="2178917" y="3073204"/>
        <a:ext cx="1797197" cy="898598"/>
      </dsp:txXfrm>
    </dsp:sp>
    <dsp:sp modelId="{DFF91A1B-E89E-47B7-A94E-258126713CA8}">
      <dsp:nvSpPr>
        <dsp:cNvPr id="0" name=""/>
        <dsp:cNvSpPr/>
      </dsp:nvSpPr>
      <dsp:spPr>
        <a:xfrm>
          <a:off x="4353526" y="3073204"/>
          <a:ext cx="1797197" cy="89859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smtClean="0">
              <a:solidFill>
                <a:schemeClr val="tx1"/>
              </a:solidFill>
            </a:rPr>
            <a:t>Refleksi</a:t>
          </a:r>
          <a:endParaRPr lang="id-ID" sz="2600" kern="1200" dirty="0">
            <a:solidFill>
              <a:schemeClr val="tx1"/>
            </a:solidFill>
          </a:endParaRPr>
        </a:p>
      </dsp:txBody>
      <dsp:txXfrm>
        <a:off x="4353526" y="3073204"/>
        <a:ext cx="1797197" cy="898598"/>
      </dsp:txXfrm>
    </dsp:sp>
    <dsp:sp modelId="{BE12ECD3-3F62-4C0C-8C0A-871E7B93D151}">
      <dsp:nvSpPr>
        <dsp:cNvPr id="0" name=""/>
        <dsp:cNvSpPr/>
      </dsp:nvSpPr>
      <dsp:spPr>
        <a:xfrm>
          <a:off x="6528135" y="3073204"/>
          <a:ext cx="1797197" cy="89859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smtClean="0">
              <a:solidFill>
                <a:schemeClr val="tx1"/>
              </a:solidFill>
            </a:rPr>
            <a:t>Tindak lanjut </a:t>
          </a:r>
          <a:endParaRPr lang="id-ID" sz="2600" kern="1200" dirty="0">
            <a:solidFill>
              <a:schemeClr val="tx1"/>
            </a:solidFill>
          </a:endParaRPr>
        </a:p>
      </dsp:txBody>
      <dsp:txXfrm>
        <a:off x="6528135" y="3073204"/>
        <a:ext cx="1797197" cy="8985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F6784B-0103-4E98-9EE9-5170C157C21A}" type="datetimeFigureOut">
              <a:rPr lang="id-ID" smtClean="0"/>
              <a:pPr/>
              <a:t>29/09/2018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8D697-78C9-4432-A311-E0FABA5CD7D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F6784B-0103-4E98-9EE9-5170C157C21A}" type="datetimeFigureOut">
              <a:rPr lang="id-ID" smtClean="0"/>
              <a:pPr/>
              <a:t>29/09/2018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8D697-78C9-4432-A311-E0FABA5CD7D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F6784B-0103-4E98-9EE9-5170C157C21A}" type="datetimeFigureOut">
              <a:rPr lang="id-ID" smtClean="0"/>
              <a:pPr/>
              <a:t>29/09/2018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8D697-78C9-4432-A311-E0FABA5CD7D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F6784B-0103-4E98-9EE9-5170C157C21A}" type="datetimeFigureOut">
              <a:rPr lang="id-ID" smtClean="0"/>
              <a:pPr/>
              <a:t>29/09/2018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8D697-78C9-4432-A311-E0FABA5CD7D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F6784B-0103-4E98-9EE9-5170C157C21A}" type="datetimeFigureOut">
              <a:rPr lang="id-ID" smtClean="0"/>
              <a:pPr/>
              <a:t>29/09/2018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8D697-78C9-4432-A311-E0FABA5CD7D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F6784B-0103-4E98-9EE9-5170C157C21A}" type="datetimeFigureOut">
              <a:rPr lang="id-ID" smtClean="0"/>
              <a:pPr/>
              <a:t>29/09/2018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8D697-78C9-4432-A311-E0FABA5CD7D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F6784B-0103-4E98-9EE9-5170C157C21A}" type="datetimeFigureOut">
              <a:rPr lang="id-ID" smtClean="0"/>
              <a:pPr/>
              <a:t>29/09/2018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8D697-78C9-4432-A311-E0FABA5CD7D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F6784B-0103-4E98-9EE9-5170C157C21A}" type="datetimeFigureOut">
              <a:rPr lang="id-ID" smtClean="0"/>
              <a:pPr/>
              <a:t>29/09/2018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8D697-78C9-4432-A311-E0FABA5CD7D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F6784B-0103-4E98-9EE9-5170C157C21A}" type="datetimeFigureOut">
              <a:rPr lang="id-ID" smtClean="0"/>
              <a:pPr/>
              <a:t>29/09/2018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8D697-78C9-4432-A311-E0FABA5CD7D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F6784B-0103-4E98-9EE9-5170C157C21A}" type="datetimeFigureOut">
              <a:rPr lang="id-ID" smtClean="0"/>
              <a:pPr/>
              <a:t>29/09/2018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8D697-78C9-4432-A311-E0FABA5CD7D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F6784B-0103-4E98-9EE9-5170C157C21A}" type="datetimeFigureOut">
              <a:rPr lang="id-ID" smtClean="0"/>
              <a:pPr/>
              <a:t>29/09/2018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8D697-78C9-4432-A311-E0FABA5CD7D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4F6784B-0103-4E98-9EE9-5170C157C21A}" type="datetimeFigureOut">
              <a:rPr lang="id-ID" smtClean="0"/>
              <a:pPr/>
              <a:t>29/09/2018</a:t>
            </a:fld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D48D697-78C9-4432-A311-E0FABA5CD7D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357158" y="1928802"/>
            <a:ext cx="8572560" cy="1857388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KEGIATAN PEMBELAJARAN </a:t>
            </a:r>
            <a:endParaRPr lang="id-ID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id-ID" dirty="0" smtClean="0"/>
          </a:p>
          <a:p>
            <a:r>
              <a:rPr lang="id-ID" dirty="0" smtClean="0"/>
              <a:t>Inovasi Pembelajaran Pertemuan 14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500034" y="428604"/>
          <a:ext cx="8086724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357158" y="2428868"/>
            <a:ext cx="8358246" cy="2000264"/>
          </a:xfrm>
          <a:prstGeom prst="bevel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2786058"/>
            <a:ext cx="74295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d-ID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Prinsip operasional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d-ID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dalam pembelajaran inti. </a:t>
            </a:r>
            <a:endParaRPr kumimoji="0" lang="id-ID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428596" y="428604"/>
          <a:ext cx="8501122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214282" y="1357298"/>
            <a:ext cx="8572528" cy="3357586"/>
          </a:xfrm>
          <a:prstGeom prst="cloud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571744"/>
            <a:ext cx="8229600" cy="1143000"/>
          </a:xfrm>
        </p:spPr>
        <p:txBody>
          <a:bodyPr/>
          <a:lstStyle/>
          <a:p>
            <a:r>
              <a:rPr lang="id-ID" dirty="0" smtClean="0"/>
              <a:t>Strategi pembelajaran dalam kegiatan inti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14290"/>
          <a:ext cx="8229600" cy="5911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>
            <a:off x="1857356" y="1214422"/>
            <a:ext cx="4929222" cy="3429024"/>
          </a:xfrm>
          <a:prstGeom prst="wedgeEllipse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d-ID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Gaya belajar menurut Riecman </a:t>
            </a:r>
            <a:endParaRPr lang="id-ID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id-ID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14282" y="214290"/>
          <a:ext cx="8786874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-Point Star 3"/>
          <p:cNvSpPr/>
          <p:nvPr/>
        </p:nvSpPr>
        <p:spPr>
          <a:xfrm>
            <a:off x="1857356" y="1071546"/>
            <a:ext cx="5143536" cy="4286280"/>
          </a:xfrm>
          <a:prstGeom prst="star7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d-ID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</a:rPr>
              <a:t>Kegiatan penutup</a:t>
            </a:r>
          </a:p>
          <a:p>
            <a:pPr algn="ctr"/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8869"/>
            <a:ext cx="8229600" cy="278608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id-ID" dirty="0" smtClean="0"/>
              <a:t>   Langkah penutup diisi dengan kegiatan penyimpulan hasil kegiatan pembelajaran oleh guru dan siswa, pelaksanaan penilaian akhir (postest, refleksi, dan tindak lanjut.</a:t>
            </a:r>
          </a:p>
          <a:p>
            <a:endParaRPr lang="id-ID" dirty="0"/>
          </a:p>
        </p:txBody>
      </p:sp>
      <p:sp>
        <p:nvSpPr>
          <p:cNvPr id="4" name="Down Ribbon 3"/>
          <p:cNvSpPr/>
          <p:nvPr/>
        </p:nvSpPr>
        <p:spPr>
          <a:xfrm>
            <a:off x="357158" y="428604"/>
            <a:ext cx="8286808" cy="1357322"/>
          </a:xfrm>
          <a:prstGeom prst="ribbo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d-ID" sz="3800" dirty="0" smtClean="0">
                <a:solidFill>
                  <a:schemeClr val="tx1"/>
                </a:solidFill>
                <a:latin typeface="+mj-lt"/>
              </a:rPr>
              <a:t/>
            </a:r>
            <a:br>
              <a:rPr lang="id-ID" sz="3800" dirty="0" smtClean="0">
                <a:solidFill>
                  <a:schemeClr val="tx1"/>
                </a:solidFill>
                <a:latin typeface="+mj-lt"/>
              </a:rPr>
            </a:br>
            <a:r>
              <a:rPr lang="id-ID" sz="3800" dirty="0" smtClean="0">
                <a:solidFill>
                  <a:schemeClr val="tx1"/>
                </a:solidFill>
                <a:latin typeface="+mj-lt"/>
              </a:rPr>
              <a:t>Kegiatan penutup</a:t>
            </a:r>
          </a:p>
          <a:p>
            <a:pPr algn="ctr"/>
            <a:r>
              <a:rPr lang="id-ID" dirty="0" smtClean="0"/>
              <a:t>.</a:t>
            </a:r>
          </a:p>
          <a:p>
            <a:pPr algn="ctr"/>
            <a:endParaRPr lang="id-ID" dirty="0"/>
          </a:p>
        </p:txBody>
      </p:sp>
      <p:sp>
        <p:nvSpPr>
          <p:cNvPr id="5" name="Down Arrow 4"/>
          <p:cNvSpPr/>
          <p:nvPr/>
        </p:nvSpPr>
        <p:spPr>
          <a:xfrm>
            <a:off x="4357686" y="1928802"/>
            <a:ext cx="28575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57158" y="357166"/>
          <a:ext cx="8329642" cy="5768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5720" y="285728"/>
            <a:ext cx="8643998" cy="59293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2" name="Diagram 1"/>
          <p:cNvGraphicFramePr/>
          <p:nvPr/>
        </p:nvGraphicFramePr>
        <p:xfrm>
          <a:off x="285720" y="285728"/>
          <a:ext cx="8643998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4287306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id-ID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43174" y="2000240"/>
            <a:ext cx="1785950" cy="114300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Bagian Umum kegiatan pembelajaran</a:t>
            </a:r>
            <a:endParaRPr lang="id-ID" dirty="0"/>
          </a:p>
        </p:txBody>
      </p:sp>
      <p:sp>
        <p:nvSpPr>
          <p:cNvPr id="5" name="Horizontal Scroll 4"/>
          <p:cNvSpPr/>
          <p:nvPr/>
        </p:nvSpPr>
        <p:spPr>
          <a:xfrm>
            <a:off x="785786" y="571480"/>
            <a:ext cx="7715304" cy="1000132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4800" dirty="0" smtClean="0"/>
              <a:t>MATERI BAHASAN</a:t>
            </a:r>
            <a:endParaRPr lang="id-ID" sz="4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43108" y="357166"/>
            <a:ext cx="5072098" cy="114300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314450" lvl="2" indent="-514350"/>
            <a:endParaRPr lang="id-ID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857232"/>
            <a:ext cx="7901014" cy="56040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1"/>
            <a:r>
              <a:rPr lang="id-ID" sz="3200" dirty="0" smtClean="0"/>
              <a:t>Langkah-langkah </a:t>
            </a:r>
            <a:br>
              <a:rPr lang="id-ID" sz="3200" dirty="0" smtClean="0"/>
            </a:br>
            <a:r>
              <a:rPr lang="id-ID" sz="3200" dirty="0" smtClean="0">
                <a:solidFill>
                  <a:schemeClr val="tx1"/>
                </a:solidFill>
              </a:rPr>
              <a:t>kegiatan pembelajaran </a:t>
            </a:r>
            <a:br>
              <a:rPr lang="id-ID" sz="3200" dirty="0" smtClean="0">
                <a:solidFill>
                  <a:schemeClr val="tx1"/>
                </a:solidFill>
              </a:rPr>
            </a:br>
            <a:endParaRPr lang="id-ID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 Pendahuluan (10 menit)</a:t>
            </a:r>
          </a:p>
          <a:p>
            <a:r>
              <a:rPr lang="id-ID" b="1" dirty="0" smtClean="0"/>
              <a:t> Kegiatan inti (60 menit)</a:t>
            </a:r>
          </a:p>
          <a:p>
            <a:pPr marL="1314450" lvl="2" indent="-514350">
              <a:buFont typeface="+mj-lt"/>
              <a:buAutoNum type="alphaLcParenR"/>
            </a:pPr>
            <a:r>
              <a:rPr lang="id-ID" dirty="0" smtClean="0"/>
              <a:t>Mengamati </a:t>
            </a:r>
          </a:p>
          <a:p>
            <a:pPr marL="1314450" lvl="2" indent="-514350">
              <a:buFont typeface="+mj-lt"/>
              <a:buAutoNum type="alphaLcParenR"/>
            </a:pPr>
            <a:r>
              <a:rPr lang="id-ID" dirty="0" smtClean="0"/>
              <a:t>Menanya </a:t>
            </a:r>
          </a:p>
          <a:p>
            <a:pPr marL="1314450" lvl="2" indent="-514350">
              <a:buFont typeface="+mj-lt"/>
              <a:buAutoNum type="alphaLcParenR"/>
            </a:pPr>
            <a:r>
              <a:rPr lang="id-ID" dirty="0" smtClean="0"/>
              <a:t>Mengumpulkan informasi atau data </a:t>
            </a:r>
          </a:p>
          <a:p>
            <a:pPr marL="1314450" lvl="2" indent="-514350">
              <a:buFont typeface="+mj-lt"/>
              <a:buAutoNum type="alphaLcParenR"/>
            </a:pPr>
            <a:r>
              <a:rPr lang="id-ID" dirty="0" smtClean="0"/>
              <a:t>Menalar atau menegosiasi </a:t>
            </a:r>
          </a:p>
          <a:p>
            <a:pPr marL="1314450" lvl="2" indent="-514350">
              <a:buFont typeface="+mj-lt"/>
              <a:buAutoNum type="alphaLcParenR"/>
            </a:pPr>
            <a:r>
              <a:rPr lang="id-ID" dirty="0" smtClean="0"/>
              <a:t>Mengomunikasikan  </a:t>
            </a:r>
            <a:endParaRPr lang="id-ID" b="1" dirty="0" smtClean="0"/>
          </a:p>
          <a:p>
            <a:r>
              <a:rPr lang="id-ID" b="1" dirty="0" smtClean="0"/>
              <a:t>Penutup (10 menit)</a:t>
            </a:r>
            <a:endParaRPr lang="id-ID" dirty="0" smtClean="0"/>
          </a:p>
          <a:p>
            <a:pPr marL="1314450" lvl="2" indent="-514350">
              <a:buNone/>
            </a:pPr>
            <a:endParaRPr lang="id-ID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id-ID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Pengembangan kegiatan pembelajaran </a:t>
            </a:r>
            <a:endParaRPr lang="id-ID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sz="2800" dirty="0" smtClean="0"/>
              <a:t>Kegiatan pembelajaran disusun untuk memberikan bantuan kepada para pendidik</a:t>
            </a:r>
          </a:p>
          <a:p>
            <a:pPr lvl="0"/>
            <a:r>
              <a:rPr lang="id-ID" sz="2800" dirty="0" smtClean="0"/>
              <a:t>Kegiatan pembelajaran memuat rangkaian pembelajaran manajerial yang dilakukan guru</a:t>
            </a:r>
          </a:p>
          <a:p>
            <a:pPr lvl="0"/>
            <a:r>
              <a:rPr lang="id-ID" sz="2800" dirty="0" smtClean="0"/>
              <a:t>Kegiatan pembelajaran untuk setiap pertemuan merupakan skenario langkah-langkah guru dalam membuat peserta didik aktif belajar. Kegiatan ini diorganisasikan menjadi kegiatan : pendahuluan, inti, dan penutup.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928794" y="2357430"/>
            <a:ext cx="5439870" cy="1226939"/>
          </a:xfrm>
          <a:prstGeom prst="horizontalScrol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TERIMA KASIH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642910" y="428604"/>
            <a:ext cx="7500990" cy="4572032"/>
          </a:xfrm>
          <a:prstGeom prst="cloud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500306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1"/>
            <a:r>
              <a:rPr lang="id-ID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Bagian umum Kegiatan Pembelajaran </a:t>
            </a:r>
            <a:r>
              <a:rPr lang="id-I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id-I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id-ID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488968"/>
          </a:xfrm>
        </p:spPr>
        <p:txBody>
          <a:bodyPr/>
          <a:lstStyle/>
          <a:p>
            <a:pPr lvl="0"/>
            <a:r>
              <a:rPr lang="id-ID" dirty="0" smtClean="0">
                <a:solidFill>
                  <a:schemeClr val="tx1"/>
                </a:solidFill>
              </a:rPr>
              <a:t>Pendahuluan ( Kegiatan Awal )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own Arrow Callout 3"/>
          <p:cNvSpPr/>
          <p:nvPr/>
        </p:nvSpPr>
        <p:spPr>
          <a:xfrm>
            <a:off x="857224" y="1643050"/>
            <a:ext cx="7858180" cy="4143404"/>
          </a:xfrm>
          <a:prstGeom prst="downArrowCallout">
            <a:avLst/>
          </a:prstGeom>
          <a:solidFill>
            <a:srgbClr val="DCBB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</a:rPr>
              <a:t>Menurut Trianto Ibnu Badar al-Tabany, </a:t>
            </a:r>
          </a:p>
          <a:p>
            <a:pPr algn="ctr"/>
            <a:r>
              <a:rPr lang="id-ID" sz="2400" b="1" dirty="0" smtClean="0">
                <a:solidFill>
                  <a:schemeClr val="tx1"/>
                </a:solidFill>
              </a:rPr>
              <a:t>pendahuluan merupakan kegiatan awal dalam suatu pertemuan pembelajaran yang ditujukan untuk membangkitkan motivasi dan memfokuskan perhatian peserta didik untuk berpartisipasi aktif dalam proses pembelajaran</a:t>
            </a:r>
            <a:endParaRPr lang="id-ID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224" y="2643182"/>
            <a:ext cx="7572428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endParaRPr lang="id-ID" dirty="0" smtClean="0"/>
          </a:p>
          <a:p>
            <a:endParaRPr lang="id-ID" dirty="0" smtClean="0"/>
          </a:p>
          <a:p>
            <a:pPr algn="ctr"/>
            <a:r>
              <a:rPr lang="id-ID" dirty="0" smtClean="0"/>
              <a:t>merupakan proses pembelajaran yang penting dalam rencana pelaksanaan pembelajaran (RPP) . </a:t>
            </a:r>
            <a:endParaRPr lang="id-ID" dirty="0"/>
          </a:p>
        </p:txBody>
      </p:sp>
      <p:sp>
        <p:nvSpPr>
          <p:cNvPr id="5" name="Down Arrow Callout 4"/>
          <p:cNvSpPr/>
          <p:nvPr/>
        </p:nvSpPr>
        <p:spPr>
          <a:xfrm>
            <a:off x="2928926" y="1142984"/>
            <a:ext cx="3357586" cy="114300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 smtClean="0">
                <a:solidFill>
                  <a:schemeClr val="tx1"/>
                </a:solidFill>
              </a:rPr>
              <a:t>Kegiatan Inti </a:t>
            </a:r>
            <a:endParaRPr lang="id-ID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85720" y="357166"/>
          <a:ext cx="8643998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14620"/>
            <a:ext cx="8229600" cy="1143000"/>
          </a:xfrm>
        </p:spPr>
        <p:txBody>
          <a:bodyPr/>
          <a:lstStyle/>
          <a:p>
            <a:r>
              <a:rPr lang="id-ID" sz="3200" dirty="0" smtClean="0"/>
              <a:t>Prinsip umum pembelajaran </a:t>
            </a:r>
            <a:br>
              <a:rPr lang="id-ID" sz="3200" dirty="0" smtClean="0"/>
            </a:br>
            <a:r>
              <a:rPr lang="id-ID" sz="3200" dirty="0" smtClean="0"/>
              <a:t>dalam kegiatan inti</a:t>
            </a:r>
            <a:endParaRPr lang="id-ID" sz="3200" dirty="0"/>
          </a:p>
        </p:txBody>
      </p:sp>
      <p:sp>
        <p:nvSpPr>
          <p:cNvPr id="3" name="Down Ribbon 2"/>
          <p:cNvSpPr/>
          <p:nvPr/>
        </p:nvSpPr>
        <p:spPr>
          <a:xfrm rot="20571646">
            <a:off x="141979" y="2134700"/>
            <a:ext cx="8929718" cy="2428892"/>
          </a:xfrm>
          <a:prstGeom prst="ribb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Rounded Rectangle 3"/>
          <p:cNvSpPr/>
          <p:nvPr/>
        </p:nvSpPr>
        <p:spPr>
          <a:xfrm>
            <a:off x="1714480" y="2571744"/>
            <a:ext cx="5857916" cy="1714512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 smtClean="0">
                <a:solidFill>
                  <a:schemeClr val="tx1"/>
                </a:solidFill>
              </a:rPr>
              <a:t>Prinsip umum pembelajaran </a:t>
            </a:r>
          </a:p>
          <a:p>
            <a:pPr algn="ctr"/>
            <a:r>
              <a:rPr lang="id-ID" sz="3200" b="1" dirty="0" smtClean="0">
                <a:solidFill>
                  <a:schemeClr val="tx1"/>
                </a:solidFill>
              </a:rPr>
              <a:t>dalam kegiatan inti</a:t>
            </a:r>
            <a:endParaRPr lang="id-ID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631844"/>
          </a:xfrm>
        </p:spPr>
        <p:txBody>
          <a:bodyPr/>
          <a:lstStyle/>
          <a:p>
            <a:pPr lvl="0"/>
            <a:r>
              <a:rPr lang="id-ID" dirty="0" smtClean="0">
                <a:solidFill>
                  <a:schemeClr val="tx1"/>
                </a:solidFill>
              </a:rPr>
              <a:t/>
            </a:r>
            <a:br>
              <a:rPr lang="id-ID" dirty="0" smtClean="0">
                <a:solidFill>
                  <a:schemeClr val="tx1"/>
                </a:solidFill>
              </a:rPr>
            </a:br>
            <a:endParaRPr lang="id-ID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42868" y="571480"/>
          <a:ext cx="8086724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Custom 2">
      <a:dk1>
        <a:sysClr val="windowText" lastClr="000000"/>
      </a:dk1>
      <a:lt1>
        <a:sysClr val="window" lastClr="FFFFFF"/>
      </a:lt1>
      <a:dk2>
        <a:srgbClr val="9CEE9C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FFF654"/>
      </a:accent4>
      <a:accent5>
        <a:srgbClr val="FFC000"/>
      </a:accent5>
      <a:accent6>
        <a:srgbClr val="A5C249"/>
      </a:accent6>
      <a:hlink>
        <a:srgbClr val="E2D700"/>
      </a:hlink>
      <a:folHlink>
        <a:srgbClr val="FFC0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</Template>
  <TotalTime>679</TotalTime>
  <Words>414</Words>
  <Application>Microsoft Office PowerPoint</Application>
  <PresentationFormat>On-screen Show (4:3)</PresentationFormat>
  <Paragraphs>89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Theme3</vt:lpstr>
      <vt:lpstr>KEGIATAN PEMBELAJARAN </vt:lpstr>
      <vt:lpstr>Slide 2</vt:lpstr>
      <vt:lpstr>Bagian umum Kegiatan Pembelajaran  </vt:lpstr>
      <vt:lpstr>Pendahuluan ( Kegiatan Awal ) </vt:lpstr>
      <vt:lpstr>Slide 5</vt:lpstr>
      <vt:lpstr>Slide 6</vt:lpstr>
      <vt:lpstr>Slide 7</vt:lpstr>
      <vt:lpstr>Prinsip umum pembelajaran  dalam kegiatan inti</vt:lpstr>
      <vt:lpstr> </vt:lpstr>
      <vt:lpstr>Slide 10</vt:lpstr>
      <vt:lpstr>Slide 11</vt:lpstr>
      <vt:lpstr>Slide 12</vt:lpstr>
      <vt:lpstr>Strategi pembelajaran dalam kegiatan inti</vt:lpstr>
      <vt:lpstr>Slide 14</vt:lpstr>
      <vt:lpstr>Slide 15</vt:lpstr>
      <vt:lpstr>Slide 16</vt:lpstr>
      <vt:lpstr>Slide 17</vt:lpstr>
      <vt:lpstr>Slide 18</vt:lpstr>
      <vt:lpstr>Slide 19</vt:lpstr>
      <vt:lpstr>Langkah-langkah  kegiatan pembelajaran  </vt:lpstr>
      <vt:lpstr>Pengembangan kegiatan pembelajaran 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KEGIATAN PEMBELAJARAN</dc:title>
  <dc:creator>Elo</dc:creator>
  <cp:lastModifiedBy>user</cp:lastModifiedBy>
  <cp:revision>64</cp:revision>
  <dcterms:created xsi:type="dcterms:W3CDTF">2018-09-10T10:33:28Z</dcterms:created>
  <dcterms:modified xsi:type="dcterms:W3CDTF">2018-09-29T06:06:55Z</dcterms:modified>
</cp:coreProperties>
</file>