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09" r:id="rId2"/>
  </p:sldMasterIdLst>
  <p:notesMasterIdLst>
    <p:notesMasterId r:id="rId50"/>
  </p:notesMasterIdLst>
  <p:sldIdLst>
    <p:sldId id="357" r:id="rId3"/>
    <p:sldId id="358" r:id="rId4"/>
    <p:sldId id="359" r:id="rId5"/>
    <p:sldId id="360" r:id="rId6"/>
    <p:sldId id="361" r:id="rId7"/>
    <p:sldId id="362" r:id="rId8"/>
    <p:sldId id="363" r:id="rId9"/>
    <p:sldId id="364" r:id="rId10"/>
    <p:sldId id="365" r:id="rId11"/>
    <p:sldId id="366" r:id="rId12"/>
    <p:sldId id="367" r:id="rId13"/>
    <p:sldId id="368" r:id="rId14"/>
    <p:sldId id="369" r:id="rId15"/>
    <p:sldId id="370" r:id="rId16"/>
    <p:sldId id="371" r:id="rId17"/>
    <p:sldId id="372" r:id="rId18"/>
    <p:sldId id="373" r:id="rId19"/>
    <p:sldId id="374" r:id="rId20"/>
    <p:sldId id="375" r:id="rId21"/>
    <p:sldId id="376" r:id="rId22"/>
    <p:sldId id="377" r:id="rId23"/>
    <p:sldId id="378" r:id="rId24"/>
    <p:sldId id="379" r:id="rId25"/>
    <p:sldId id="380" r:id="rId26"/>
    <p:sldId id="381" r:id="rId27"/>
    <p:sldId id="382" r:id="rId28"/>
    <p:sldId id="383" r:id="rId29"/>
    <p:sldId id="384" r:id="rId30"/>
    <p:sldId id="385" r:id="rId31"/>
    <p:sldId id="386" r:id="rId32"/>
    <p:sldId id="387" r:id="rId33"/>
    <p:sldId id="388" r:id="rId34"/>
    <p:sldId id="389" r:id="rId35"/>
    <p:sldId id="390" r:id="rId36"/>
    <p:sldId id="391" r:id="rId37"/>
    <p:sldId id="392" r:id="rId38"/>
    <p:sldId id="393" r:id="rId39"/>
    <p:sldId id="394" r:id="rId40"/>
    <p:sldId id="395" r:id="rId41"/>
    <p:sldId id="396" r:id="rId42"/>
    <p:sldId id="397" r:id="rId43"/>
    <p:sldId id="398" r:id="rId44"/>
    <p:sldId id="399" r:id="rId45"/>
    <p:sldId id="400" r:id="rId46"/>
    <p:sldId id="401" r:id="rId47"/>
    <p:sldId id="402" r:id="rId48"/>
    <p:sldId id="403" r:id="rId49"/>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180" autoAdjust="0"/>
    <p:restoredTop sz="94660"/>
  </p:normalViewPr>
  <p:slideViewPr>
    <p:cSldViewPr snapToGrid="0">
      <p:cViewPr varScale="1">
        <p:scale>
          <a:sx n="76" d="100"/>
          <a:sy n="76" d="100"/>
        </p:scale>
        <p:origin x="1260"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837" name="Rectangle 2"/>
          <p:cNvSpPr>
            <a:spLocks noGrp="1" noChangeArrowheads="1"/>
          </p:cNvSpPr>
          <p:nvPr>
            <p:ph type="hdr" sz="quarter"/>
          </p:nvPr>
        </p:nvSpPr>
        <p:spPr bwMode="auto">
          <a:xfrm>
            <a:off x="2"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l">
              <a:defRPr sz="1100"/>
            </a:lvl1pPr>
          </a:lstStyle>
          <a:p>
            <a:endParaRPr lang="en-US"/>
          </a:p>
        </p:txBody>
      </p:sp>
      <p:sp>
        <p:nvSpPr>
          <p:cNvPr id="1048838" name="Rectangle 3"/>
          <p:cNvSpPr>
            <a:spLocks noGrp="1" noChangeArrowheads="1"/>
          </p:cNvSpPr>
          <p:nvPr>
            <p:ph type="dt" idx="1"/>
          </p:nvPr>
        </p:nvSpPr>
        <p:spPr bwMode="auto">
          <a:xfrm>
            <a:off x="4021139"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r">
              <a:defRPr sz="1100"/>
            </a:lvl1pPr>
          </a:lstStyle>
          <a:p>
            <a:endParaRPr lang="en-US"/>
          </a:p>
        </p:txBody>
      </p:sp>
      <p:sp>
        <p:nvSpPr>
          <p:cNvPr id="1048839" name="Rectangle 4"/>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headEnd/>
            <a:tailEnd/>
          </a:ln>
          <a:effectLst/>
        </p:spPr>
      </p:sp>
      <p:sp>
        <p:nvSpPr>
          <p:cNvPr id="1048840" name="Rectangle 5"/>
          <p:cNvSpPr>
            <a:spLocks noGrp="1" noChangeArrowheads="1"/>
          </p:cNvSpPr>
          <p:nvPr>
            <p:ph type="body" sz="quarter" idx="3"/>
          </p:nvPr>
        </p:nvSpPr>
        <p:spPr bwMode="auto">
          <a:xfrm>
            <a:off x="709614" y="4862514"/>
            <a:ext cx="5680075" cy="4605337"/>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841" name="Rectangle 6"/>
          <p:cNvSpPr>
            <a:spLocks noGrp="1" noChangeArrowheads="1"/>
          </p:cNvSpPr>
          <p:nvPr>
            <p:ph type="ftr" sz="quarter" idx="4"/>
          </p:nvPr>
        </p:nvSpPr>
        <p:spPr bwMode="auto">
          <a:xfrm>
            <a:off x="2"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l">
              <a:defRPr sz="1100"/>
            </a:lvl1pPr>
          </a:lstStyle>
          <a:p>
            <a:endParaRPr lang="en-US"/>
          </a:p>
        </p:txBody>
      </p:sp>
      <p:sp>
        <p:nvSpPr>
          <p:cNvPr id="1048842" name="Rectangle 7"/>
          <p:cNvSpPr>
            <a:spLocks noGrp="1" noChangeArrowheads="1"/>
          </p:cNvSpPr>
          <p:nvPr>
            <p:ph type="sldNum" sz="quarter" idx="5"/>
          </p:nvPr>
        </p:nvSpPr>
        <p:spPr bwMode="auto">
          <a:xfrm>
            <a:off x="4021139"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r">
              <a:defRPr sz="1100"/>
            </a:lvl1pPr>
          </a:lstStyle>
          <a:p>
            <a:fld id="{A9A0EA98-5831-4853-B862-C702E6EB345C}" type="slidenum">
              <a:rPr lang="en-US"/>
              <a:pPr/>
              <a:t>‹#›</a:t>
            </a:fld>
            <a:endParaRPr lang="en-US"/>
          </a:p>
        </p:txBody>
      </p:sp>
    </p:spTree>
    <p:extLst>
      <p:ext uri="{BB962C8B-B14F-4D97-AF65-F5344CB8AC3E}">
        <p14:creationId xmlns:p14="http://schemas.microsoft.com/office/powerpoint/2010/main" val="282742532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48602" name="Title 1"/>
          <p:cNvSpPr>
            <a:spLocks noGrp="1"/>
          </p:cNvSpPr>
          <p:nvPr>
            <p:ph type="ctrTitle"/>
          </p:nvPr>
        </p:nvSpPr>
        <p:spPr>
          <a:xfrm>
            <a:off x="685800" y="1122363"/>
            <a:ext cx="7772400" cy="2387600"/>
          </a:xfrm>
        </p:spPr>
        <p:txBody>
          <a:bodyPr anchor="b"/>
          <a:lstStyle>
            <a:lvl1pPr algn="ctr">
              <a:defRPr sz="6000"/>
            </a:lvl1pPr>
          </a:lstStyle>
          <a:p>
            <a:r>
              <a:rPr lang="en-US" altLang="zh-CN"/>
              <a:t>Click to edit Master title style</a:t>
            </a:r>
            <a:endParaRPr lang="en-US" dirty="0"/>
          </a:p>
        </p:txBody>
      </p:sp>
      <p:sp>
        <p:nvSpPr>
          <p:cNvPr id="104860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Click to edit Master subtitle style</a:t>
            </a:r>
            <a:endParaRPr lang="en-US" dirty="0"/>
          </a:p>
        </p:txBody>
      </p:sp>
      <p:sp>
        <p:nvSpPr>
          <p:cNvPr id="1048604" name="Date Placeholder 3"/>
          <p:cNvSpPr>
            <a:spLocks noGrp="1"/>
          </p:cNvSpPr>
          <p:nvPr>
            <p:ph type="dt" sz="half" idx="10"/>
          </p:nvPr>
        </p:nvSpPr>
        <p:spPr/>
        <p:txBody>
          <a:bodyPr/>
          <a:lstStyle/>
          <a:p>
            <a:fld id="{70BC1078-46ED-40F9-8930-935BAD7C2B02}" type="datetimeFigureOut">
              <a:rPr lang="zh-CN" altLang="en-US" smtClean="0"/>
              <a:pPr/>
              <a:t>2019/5/25</a:t>
            </a:fld>
            <a:endParaRPr lang="zh-CN" altLang="en-US"/>
          </a:p>
        </p:txBody>
      </p:sp>
      <p:sp>
        <p:nvSpPr>
          <p:cNvPr id="1048605" name="Footer Placeholder 4"/>
          <p:cNvSpPr>
            <a:spLocks noGrp="1"/>
          </p:cNvSpPr>
          <p:nvPr>
            <p:ph type="ftr" sz="quarter" idx="11"/>
          </p:nvPr>
        </p:nvSpPr>
        <p:spPr/>
        <p:txBody>
          <a:bodyPr/>
          <a:lstStyle/>
          <a:p>
            <a:endParaRPr lang="zh-CN" altLang="en-US"/>
          </a:p>
        </p:txBody>
      </p:sp>
      <p:sp>
        <p:nvSpPr>
          <p:cNvPr id="1048606" name="Slide Number Placeholder 5"/>
          <p:cNvSpPr>
            <a:spLocks noGrp="1"/>
          </p:cNvSpPr>
          <p:nvPr>
            <p:ph type="sldNum" sz="quarter" idx="12"/>
          </p:nvPr>
        </p:nvSpPr>
        <p:spPr/>
        <p:txBody>
          <a:bodyPr/>
          <a:lstStyle/>
          <a:p>
            <a:fld id="{D5B52ADC-5BFA-4FBD-BEE2-16096B7F4166}"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8809" name="Title 1"/>
          <p:cNvSpPr>
            <a:spLocks noGrp="1"/>
          </p:cNvSpPr>
          <p:nvPr>
            <p:ph type="title"/>
          </p:nvPr>
        </p:nvSpPr>
        <p:spPr/>
        <p:txBody>
          <a:bodyPr/>
          <a:lstStyle/>
          <a:p>
            <a:r>
              <a:rPr lang="en-US" altLang="zh-CN"/>
              <a:t>Click to edit Master title style</a:t>
            </a:r>
            <a:endParaRPr lang="en-US" dirty="0"/>
          </a:p>
        </p:txBody>
      </p:sp>
      <p:sp>
        <p:nvSpPr>
          <p:cNvPr id="1048810" name="Vertical Text Placeholder 2"/>
          <p:cNvSpPr>
            <a:spLocks noGrp="1"/>
          </p:cNvSpPr>
          <p:nvPr>
            <p:ph type="body" orient="vert" idx="1"/>
          </p:nvPr>
        </p:nvSpPr>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048811" name="Date Placeholder 3"/>
          <p:cNvSpPr>
            <a:spLocks noGrp="1"/>
          </p:cNvSpPr>
          <p:nvPr>
            <p:ph type="dt" sz="half" idx="10"/>
          </p:nvPr>
        </p:nvSpPr>
        <p:spPr/>
        <p:txBody>
          <a:bodyPr/>
          <a:lstStyle/>
          <a:p>
            <a:fld id="{70BC1078-46ED-40F9-8930-935BAD7C2B02}" type="datetimeFigureOut">
              <a:rPr lang="zh-CN" altLang="en-US" smtClean="0"/>
              <a:pPr/>
              <a:t>2019/5/25</a:t>
            </a:fld>
            <a:endParaRPr lang="zh-CN" altLang="en-US"/>
          </a:p>
        </p:txBody>
      </p:sp>
      <p:sp>
        <p:nvSpPr>
          <p:cNvPr id="1048812" name="Footer Placeholder 4"/>
          <p:cNvSpPr>
            <a:spLocks noGrp="1"/>
          </p:cNvSpPr>
          <p:nvPr>
            <p:ph type="ftr" sz="quarter" idx="11"/>
          </p:nvPr>
        </p:nvSpPr>
        <p:spPr/>
        <p:txBody>
          <a:bodyPr/>
          <a:lstStyle/>
          <a:p>
            <a:endParaRPr lang="zh-CN" altLang="en-US"/>
          </a:p>
        </p:txBody>
      </p:sp>
      <p:sp>
        <p:nvSpPr>
          <p:cNvPr id="1048813" name="Slide Number Placeholder 5"/>
          <p:cNvSpPr>
            <a:spLocks noGrp="1"/>
          </p:cNvSpPr>
          <p:nvPr>
            <p:ph type="sldNum" sz="quarter" idx="12"/>
          </p:nvPr>
        </p:nvSpPr>
        <p:spPr/>
        <p:txBody>
          <a:bodyPr/>
          <a:lstStyle/>
          <a:p>
            <a:fld id="{D5B52ADC-5BFA-4FBD-BEE2-16096B7F4166}"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8793" name="Vertical Title 1"/>
          <p:cNvSpPr>
            <a:spLocks noGrp="1"/>
          </p:cNvSpPr>
          <p:nvPr>
            <p:ph type="title" orient="vert"/>
          </p:nvPr>
        </p:nvSpPr>
        <p:spPr>
          <a:xfrm>
            <a:off x="6543675" y="365125"/>
            <a:ext cx="1971675" cy="5811838"/>
          </a:xfrm>
        </p:spPr>
        <p:txBody>
          <a:bodyPr vert="eaVert"/>
          <a:lstStyle/>
          <a:p>
            <a:r>
              <a:rPr lang="en-US" altLang="zh-CN"/>
              <a:t>Click to edit Master title style</a:t>
            </a:r>
            <a:endParaRPr lang="en-US" dirty="0"/>
          </a:p>
        </p:txBody>
      </p:sp>
      <p:sp>
        <p:nvSpPr>
          <p:cNvPr id="1048794" name="Vertical Text Placeholder 2"/>
          <p:cNvSpPr>
            <a:spLocks noGrp="1"/>
          </p:cNvSpPr>
          <p:nvPr>
            <p:ph type="body" orient="vert" idx="1"/>
          </p:nvPr>
        </p:nvSpPr>
        <p:spPr>
          <a:xfrm>
            <a:off x="628650" y="365125"/>
            <a:ext cx="5800725" cy="5811838"/>
          </a:xfrm>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048795" name="Date Placeholder 3"/>
          <p:cNvSpPr>
            <a:spLocks noGrp="1"/>
          </p:cNvSpPr>
          <p:nvPr>
            <p:ph type="dt" sz="half" idx="10"/>
          </p:nvPr>
        </p:nvSpPr>
        <p:spPr/>
        <p:txBody>
          <a:bodyPr/>
          <a:lstStyle/>
          <a:p>
            <a:fld id="{70BC1078-46ED-40F9-8930-935BAD7C2B02}" type="datetimeFigureOut">
              <a:rPr lang="zh-CN" altLang="en-US" smtClean="0"/>
              <a:pPr/>
              <a:t>2019/5/25</a:t>
            </a:fld>
            <a:endParaRPr lang="zh-CN" altLang="en-US"/>
          </a:p>
        </p:txBody>
      </p:sp>
      <p:sp>
        <p:nvSpPr>
          <p:cNvPr id="1048796" name="Footer Placeholder 4"/>
          <p:cNvSpPr>
            <a:spLocks noGrp="1"/>
          </p:cNvSpPr>
          <p:nvPr>
            <p:ph type="ftr" sz="quarter" idx="11"/>
          </p:nvPr>
        </p:nvSpPr>
        <p:spPr/>
        <p:txBody>
          <a:bodyPr/>
          <a:lstStyle/>
          <a:p>
            <a:endParaRPr lang="zh-CN" altLang="en-US"/>
          </a:p>
        </p:txBody>
      </p:sp>
      <p:sp>
        <p:nvSpPr>
          <p:cNvPr id="1048797" name="Slide Number Placeholder 5"/>
          <p:cNvSpPr>
            <a:spLocks noGrp="1"/>
          </p:cNvSpPr>
          <p:nvPr>
            <p:ph type="sldNum" sz="quarter" idx="12"/>
          </p:nvPr>
        </p:nvSpPr>
        <p:spPr/>
        <p:txBody>
          <a:bodyPr/>
          <a:lstStyle/>
          <a:p>
            <a:fld id="{D5B52ADC-5BFA-4FBD-BEE2-16096B7F4166}"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45" name="Group 17"/>
          <p:cNvGrpSpPr/>
          <p:nvPr/>
        </p:nvGrpSpPr>
        <p:grpSpPr>
          <a:xfrm>
            <a:off x="0" y="0"/>
            <a:ext cx="9144677" cy="6858000"/>
            <a:chOff x="0" y="0"/>
            <a:chExt cx="9144677" cy="6858000"/>
          </a:xfrm>
        </p:grpSpPr>
        <p:pic>
          <p:nvPicPr>
            <p:cNvPr id="2097156" name="Picture 7" descr="SD-PanelTitle-R1.png"/>
            <p:cNvPicPr>
              <a:picLocks noChangeAspect="1"/>
            </p:cNvPicPr>
            <p:nvPr/>
          </p:nvPicPr>
          <p:blipFill>
            <a:blip r:embed="rId2"/>
            <a:stretch>
              <a:fillRect/>
            </a:stretch>
          </p:blipFill>
          <p:spPr>
            <a:xfrm>
              <a:off x="0" y="0"/>
              <a:ext cx="9144000" cy="6858000"/>
            </a:xfrm>
            <a:prstGeom prst="rect">
              <a:avLst/>
            </a:prstGeom>
          </p:spPr>
        </p:pic>
        <p:sp>
          <p:nvSpPr>
            <p:cNvPr id="1048756"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097157" name="Picture 11" descr="HDRibbonTitle-UniformTrim.png"/>
            <p:cNvPicPr>
              <a:picLocks noChangeAspect="1"/>
            </p:cNvPicPr>
            <p:nvPr/>
          </p:nvPicPr>
          <p:blipFill rotWithShape="1">
            <a:blip r:embed="rId3"/>
            <a:srcRect l="-2" r="47959"/>
            <a:stretch>
              <a:fillRect/>
            </a:stretch>
          </p:blipFill>
          <p:spPr>
            <a:xfrm>
              <a:off x="0" y="3128434"/>
              <a:ext cx="1664208" cy="612648"/>
            </a:xfrm>
            <a:prstGeom prst="rect">
              <a:avLst/>
            </a:prstGeom>
          </p:spPr>
        </p:pic>
        <p:pic>
          <p:nvPicPr>
            <p:cNvPr id="2097158" name="Picture 12" descr="HDRibbonTitle-UniformTrim.png"/>
            <p:cNvPicPr>
              <a:picLocks noChangeAspect="1"/>
            </p:cNvPicPr>
            <p:nvPr/>
          </p:nvPicPr>
          <p:blipFill rotWithShape="1">
            <a:blip r:embed="rId3"/>
            <a:srcRect l="-2" r="47959"/>
            <a:stretch>
              <a:fillRect/>
            </a:stretch>
          </p:blipFill>
          <p:spPr>
            <a:xfrm>
              <a:off x="7480469" y="3128434"/>
              <a:ext cx="1664208" cy="612648"/>
            </a:xfrm>
            <a:prstGeom prst="rect">
              <a:avLst/>
            </a:prstGeom>
          </p:spPr>
        </p:pic>
      </p:grpSp>
      <p:sp>
        <p:nvSpPr>
          <p:cNvPr id="1048757"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1048758"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48759" name="Date Placeholder 3"/>
          <p:cNvSpPr>
            <a:spLocks noGrp="1"/>
          </p:cNvSpPr>
          <p:nvPr>
            <p:ph type="dt" sz="half" idx="10"/>
          </p:nvPr>
        </p:nvSpPr>
        <p:spPr>
          <a:xfrm>
            <a:off x="6065417" y="5054602"/>
            <a:ext cx="673276" cy="279400"/>
          </a:xfrm>
        </p:spPr>
        <p:txBody>
          <a:bodyPr/>
          <a:lstStyle/>
          <a:p>
            <a:fld id="{70BC1078-46ED-40F9-8930-935BAD7C2B02}" type="datetimeFigureOut">
              <a:rPr lang="zh-CN" altLang="en-US" smtClean="0"/>
              <a:pPr/>
              <a:t>2019/5/25</a:t>
            </a:fld>
            <a:endParaRPr lang="zh-CN" altLang="en-US"/>
          </a:p>
        </p:txBody>
      </p:sp>
      <p:sp>
        <p:nvSpPr>
          <p:cNvPr id="1048760" name="Footer Placeholder 4"/>
          <p:cNvSpPr>
            <a:spLocks noGrp="1"/>
          </p:cNvSpPr>
          <p:nvPr>
            <p:ph type="ftr" sz="quarter" idx="11"/>
          </p:nvPr>
        </p:nvSpPr>
        <p:spPr>
          <a:xfrm>
            <a:off x="1921934" y="5054602"/>
            <a:ext cx="4064860" cy="279400"/>
          </a:xfrm>
        </p:spPr>
        <p:txBody>
          <a:bodyPr/>
          <a:lstStyle/>
          <a:p>
            <a:endParaRPr lang="zh-CN" altLang="en-US"/>
          </a:p>
        </p:txBody>
      </p:sp>
      <p:sp>
        <p:nvSpPr>
          <p:cNvPr id="1048761" name="Slide Number Placeholder 5"/>
          <p:cNvSpPr>
            <a:spLocks noGrp="1"/>
          </p:cNvSpPr>
          <p:nvPr>
            <p:ph type="sldNum" sz="quarter" idx="12"/>
          </p:nvPr>
        </p:nvSpPr>
        <p:spPr>
          <a:xfrm>
            <a:off x="6817317" y="5054602"/>
            <a:ext cx="413483" cy="279400"/>
          </a:xfrm>
        </p:spPr>
        <p:txBody>
          <a:bodyPr/>
          <a:lstStyle/>
          <a:p>
            <a:fld id="{D5B52ADC-5BFA-4FBD-BEE2-16096B7F4166}" type="slidenum">
              <a:rPr lang="zh-CN" altLang="en-US" smtClean="0"/>
              <a:pPr/>
              <a:t>‹#›</a:t>
            </a:fld>
            <a:endParaRPr lang="zh-CN" altLang="en-US"/>
          </a:p>
        </p:txBody>
      </p:sp>
      <p:cxnSp>
        <p:nvCxnSpPr>
          <p:cNvPr id="3145737" name="Straight Connector 14"/>
          <p:cNvCxnSpPr>
            <a:cxnSpLocks/>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3145728" name="Straight Connector 6"/>
          <p:cNvCxnSpPr>
            <a:cxnSpLocks/>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1048582" name="Title 1"/>
          <p:cNvSpPr>
            <a:spLocks noGrp="1"/>
          </p:cNvSpPr>
          <p:nvPr>
            <p:ph type="title"/>
          </p:nvPr>
        </p:nvSpPr>
        <p:spPr/>
        <p:txBody>
          <a:bodyPr/>
          <a:lstStyle/>
          <a:p>
            <a:r>
              <a:rPr lang="en-US"/>
              <a:t>Click to edit Master title style</a:t>
            </a:r>
            <a:endParaRPr lang="en-US" dirty="0"/>
          </a:p>
        </p:txBody>
      </p:sp>
      <p:sp>
        <p:nvSpPr>
          <p:cNvPr id="104858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584" name="Date Placeholder 3"/>
          <p:cNvSpPr>
            <a:spLocks noGrp="1"/>
          </p:cNvSpPr>
          <p:nvPr>
            <p:ph type="dt" sz="half" idx="10"/>
          </p:nvPr>
        </p:nvSpPr>
        <p:spPr/>
        <p:txBody>
          <a:bodyPr/>
          <a:lstStyle/>
          <a:p>
            <a:fld id="{70BC1078-46ED-40F9-8930-935BAD7C2B02}" type="datetimeFigureOut">
              <a:rPr lang="zh-CN" altLang="en-US" smtClean="0"/>
              <a:pPr/>
              <a:t>2019/5/25</a:t>
            </a:fld>
            <a:endParaRPr lang="zh-CN" altLang="en-US"/>
          </a:p>
        </p:txBody>
      </p:sp>
      <p:sp>
        <p:nvSpPr>
          <p:cNvPr id="1048585" name="Footer Placeholder 4"/>
          <p:cNvSpPr>
            <a:spLocks noGrp="1"/>
          </p:cNvSpPr>
          <p:nvPr>
            <p:ph type="ftr" sz="quarter" idx="11"/>
          </p:nvPr>
        </p:nvSpPr>
        <p:spPr/>
        <p:txBody>
          <a:bodyPr/>
          <a:lstStyle/>
          <a:p>
            <a:endParaRPr lang="zh-CN" altLang="en-US"/>
          </a:p>
        </p:txBody>
      </p:sp>
      <p:sp>
        <p:nvSpPr>
          <p:cNvPr id="1048586" name="Slide Number Placeholder 5"/>
          <p:cNvSpPr>
            <a:spLocks noGrp="1"/>
          </p:cNvSpPr>
          <p:nvPr>
            <p:ph type="sldNum" sz="quarter" idx="12"/>
          </p:nvPr>
        </p:nvSpPr>
        <p:spPr/>
        <p:txBody>
          <a:bodyPr/>
          <a:lstStyle/>
          <a:p>
            <a:fld id="{D5B52ADC-5BFA-4FBD-BEE2-16096B7F4166}" type="slidenum">
              <a:rPr lang="zh-CN" altLang="en-US" smtClean="0"/>
              <a:pPr/>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8628"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endParaRPr lang="en-US" dirty="0"/>
          </a:p>
        </p:txBody>
      </p:sp>
      <p:sp>
        <p:nvSpPr>
          <p:cNvPr id="1048629"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48630" name="Date Placeholder 3"/>
          <p:cNvSpPr>
            <a:spLocks noGrp="1"/>
          </p:cNvSpPr>
          <p:nvPr>
            <p:ph type="dt" sz="half" idx="10"/>
          </p:nvPr>
        </p:nvSpPr>
        <p:spPr/>
        <p:txBody>
          <a:bodyPr/>
          <a:lstStyle/>
          <a:p>
            <a:fld id="{70BC1078-46ED-40F9-8930-935BAD7C2B02}" type="datetimeFigureOut">
              <a:rPr lang="zh-CN" altLang="en-US" smtClean="0"/>
              <a:pPr/>
              <a:t>2019/5/25</a:t>
            </a:fld>
            <a:endParaRPr lang="zh-CN" altLang="en-US"/>
          </a:p>
        </p:txBody>
      </p:sp>
      <p:sp>
        <p:nvSpPr>
          <p:cNvPr id="1048631" name="Footer Placeholder 4"/>
          <p:cNvSpPr>
            <a:spLocks noGrp="1"/>
          </p:cNvSpPr>
          <p:nvPr>
            <p:ph type="ftr" sz="quarter" idx="11"/>
          </p:nvPr>
        </p:nvSpPr>
        <p:spPr/>
        <p:txBody>
          <a:bodyPr/>
          <a:lstStyle/>
          <a:p>
            <a:endParaRPr lang="zh-CN" altLang="en-US"/>
          </a:p>
        </p:txBody>
      </p:sp>
      <p:sp>
        <p:nvSpPr>
          <p:cNvPr id="1048632" name="Slide Number Placeholder 5"/>
          <p:cNvSpPr>
            <a:spLocks noGrp="1"/>
          </p:cNvSpPr>
          <p:nvPr>
            <p:ph type="sldNum" sz="quarter" idx="12"/>
          </p:nvPr>
        </p:nvSpPr>
        <p:spPr/>
        <p:txBody>
          <a:bodyPr/>
          <a:lstStyle/>
          <a:p>
            <a:fld id="{D5B52ADC-5BFA-4FBD-BEE2-16096B7F4166}" type="slidenum">
              <a:rPr lang="zh-CN" altLang="en-US" smtClean="0"/>
              <a:pPr/>
              <a:t>‹#›</a:t>
            </a:fld>
            <a:endParaRPr lang="zh-CN" altLang="en-US"/>
          </a:p>
        </p:txBody>
      </p:sp>
      <p:cxnSp>
        <p:nvCxnSpPr>
          <p:cNvPr id="3145729" name="Straight Connector 30"/>
          <p:cNvCxnSpPr>
            <a:cxnSpLocks/>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3145731" name="Straight Connector 7"/>
          <p:cNvCxnSpPr>
            <a:cxnSpLocks/>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1048721" name="Title 1"/>
          <p:cNvSpPr>
            <a:spLocks noGrp="1"/>
          </p:cNvSpPr>
          <p:nvPr>
            <p:ph type="title"/>
          </p:nvPr>
        </p:nvSpPr>
        <p:spPr>
          <a:xfrm>
            <a:off x="1176866" y="915337"/>
            <a:ext cx="6798734" cy="1303867"/>
          </a:xfrm>
        </p:spPr>
        <p:txBody>
          <a:bodyPr/>
          <a:lstStyle/>
          <a:p>
            <a:r>
              <a:rPr lang="en-US"/>
              <a:t>Click to edit Master title style</a:t>
            </a:r>
            <a:endParaRPr lang="en-US" dirty="0"/>
          </a:p>
        </p:txBody>
      </p:sp>
      <p:sp>
        <p:nvSpPr>
          <p:cNvPr id="1048722" name="Content Placeholder 2"/>
          <p:cNvSpPr>
            <a:spLocks noGrp="1"/>
          </p:cNvSpPr>
          <p:nvPr>
            <p:ph sz="half" idx="1"/>
          </p:nvPr>
        </p:nvSpPr>
        <p:spPr>
          <a:xfrm>
            <a:off x="1176866"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723" name="Content Placeholder 3"/>
          <p:cNvSpPr>
            <a:spLocks noGrp="1"/>
          </p:cNvSpPr>
          <p:nvPr>
            <p:ph sz="half" idx="2"/>
          </p:nvPr>
        </p:nvSpPr>
        <p:spPr>
          <a:xfrm>
            <a:off x="4645152"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724" name="Date Placeholder 4"/>
          <p:cNvSpPr>
            <a:spLocks noGrp="1"/>
          </p:cNvSpPr>
          <p:nvPr>
            <p:ph type="dt" sz="half" idx="10"/>
          </p:nvPr>
        </p:nvSpPr>
        <p:spPr/>
        <p:txBody>
          <a:bodyPr/>
          <a:lstStyle/>
          <a:p>
            <a:fld id="{70BC1078-46ED-40F9-8930-935BAD7C2B02}" type="datetimeFigureOut">
              <a:rPr lang="zh-CN" altLang="en-US" smtClean="0"/>
              <a:pPr/>
              <a:t>2019/5/25</a:t>
            </a:fld>
            <a:endParaRPr lang="zh-CN" altLang="en-US"/>
          </a:p>
        </p:txBody>
      </p:sp>
      <p:sp>
        <p:nvSpPr>
          <p:cNvPr id="1048725" name="Footer Placeholder 5"/>
          <p:cNvSpPr>
            <a:spLocks noGrp="1"/>
          </p:cNvSpPr>
          <p:nvPr>
            <p:ph type="ftr" sz="quarter" idx="11"/>
          </p:nvPr>
        </p:nvSpPr>
        <p:spPr/>
        <p:txBody>
          <a:bodyPr/>
          <a:lstStyle/>
          <a:p>
            <a:endParaRPr lang="zh-CN" altLang="en-US"/>
          </a:p>
        </p:txBody>
      </p:sp>
      <p:sp>
        <p:nvSpPr>
          <p:cNvPr id="1048726" name="Slide Number Placeholder 6"/>
          <p:cNvSpPr>
            <a:spLocks noGrp="1"/>
          </p:cNvSpPr>
          <p:nvPr>
            <p:ph type="sldNum" sz="quarter" idx="12"/>
          </p:nvPr>
        </p:nvSpPr>
        <p:spPr/>
        <p:txBody>
          <a:bodyPr/>
          <a:lstStyle/>
          <a:p>
            <a:fld id="{D5B52ADC-5BFA-4FBD-BEE2-16096B7F4166}" type="slidenum">
              <a:rPr lang="zh-CN" altLang="en-US" smtClean="0"/>
              <a:pPr/>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8781" name="Title 1"/>
          <p:cNvSpPr>
            <a:spLocks noGrp="1"/>
          </p:cNvSpPr>
          <p:nvPr>
            <p:ph type="title"/>
          </p:nvPr>
        </p:nvSpPr>
        <p:spPr/>
        <p:txBody>
          <a:bodyPr/>
          <a:lstStyle/>
          <a:p>
            <a:r>
              <a:rPr lang="en-US"/>
              <a:t>Click to edit Master title style</a:t>
            </a:r>
            <a:endParaRPr lang="en-US" dirty="0"/>
          </a:p>
        </p:txBody>
      </p:sp>
      <p:sp>
        <p:nvSpPr>
          <p:cNvPr id="1048782"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783" name="Content Placeholder 3"/>
          <p:cNvSpPr>
            <a:spLocks noGrp="1"/>
          </p:cNvSpPr>
          <p:nvPr>
            <p:ph sz="half" idx="2"/>
          </p:nvPr>
        </p:nvSpPr>
        <p:spPr>
          <a:xfrm>
            <a:off x="1176868"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784"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785" name="Content Placeholder 5"/>
          <p:cNvSpPr>
            <a:spLocks noGrp="1"/>
          </p:cNvSpPr>
          <p:nvPr>
            <p:ph sz="quarter" idx="4"/>
          </p:nvPr>
        </p:nvSpPr>
        <p:spPr>
          <a:xfrm>
            <a:off x="4641832"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786" name="Date Placeholder 6"/>
          <p:cNvSpPr>
            <a:spLocks noGrp="1"/>
          </p:cNvSpPr>
          <p:nvPr>
            <p:ph type="dt" sz="half" idx="10"/>
          </p:nvPr>
        </p:nvSpPr>
        <p:spPr/>
        <p:txBody>
          <a:bodyPr/>
          <a:lstStyle/>
          <a:p>
            <a:fld id="{70BC1078-46ED-40F9-8930-935BAD7C2B02}" type="datetimeFigureOut">
              <a:rPr lang="zh-CN" altLang="en-US" smtClean="0"/>
              <a:pPr/>
              <a:t>2019/5/25</a:t>
            </a:fld>
            <a:endParaRPr lang="zh-CN" altLang="en-US"/>
          </a:p>
        </p:txBody>
      </p:sp>
      <p:sp>
        <p:nvSpPr>
          <p:cNvPr id="1048787" name="Footer Placeholder 7"/>
          <p:cNvSpPr>
            <a:spLocks noGrp="1"/>
          </p:cNvSpPr>
          <p:nvPr>
            <p:ph type="ftr" sz="quarter" idx="11"/>
          </p:nvPr>
        </p:nvSpPr>
        <p:spPr/>
        <p:txBody>
          <a:bodyPr/>
          <a:lstStyle/>
          <a:p>
            <a:endParaRPr lang="zh-CN" altLang="en-US"/>
          </a:p>
        </p:txBody>
      </p:sp>
      <p:sp>
        <p:nvSpPr>
          <p:cNvPr id="1048788" name="Slide Number Placeholder 8"/>
          <p:cNvSpPr>
            <a:spLocks noGrp="1"/>
          </p:cNvSpPr>
          <p:nvPr>
            <p:ph type="sldNum" sz="quarter" idx="12"/>
          </p:nvPr>
        </p:nvSpPr>
        <p:spPr/>
        <p:txBody>
          <a:bodyPr/>
          <a:lstStyle/>
          <a:p>
            <a:fld id="{D5B52ADC-5BFA-4FBD-BEE2-16096B7F4166}" type="slidenum">
              <a:rPr lang="zh-CN" altLang="en-US" smtClean="0"/>
              <a:pPr/>
              <a:t>‹#›</a:t>
            </a:fld>
            <a:endParaRPr lang="zh-CN" altLang="en-US"/>
          </a:p>
        </p:txBody>
      </p:sp>
      <p:cxnSp>
        <p:nvCxnSpPr>
          <p:cNvPr id="3145740" name="Straight Connector 40"/>
          <p:cNvCxnSpPr>
            <a:cxnSpLocks/>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8744" name="Title 1"/>
          <p:cNvSpPr>
            <a:spLocks noGrp="1"/>
          </p:cNvSpPr>
          <p:nvPr>
            <p:ph type="title"/>
          </p:nvPr>
        </p:nvSpPr>
        <p:spPr>
          <a:xfrm>
            <a:off x="1176865" y="915337"/>
            <a:ext cx="6798735" cy="1303867"/>
          </a:xfrm>
        </p:spPr>
        <p:txBody>
          <a:bodyPr/>
          <a:lstStyle/>
          <a:p>
            <a:r>
              <a:rPr lang="en-US"/>
              <a:t>Click to edit Master title style</a:t>
            </a:r>
            <a:endParaRPr lang="en-US" dirty="0"/>
          </a:p>
        </p:txBody>
      </p:sp>
      <p:sp>
        <p:nvSpPr>
          <p:cNvPr id="1048745" name="Date Placeholder 2"/>
          <p:cNvSpPr>
            <a:spLocks noGrp="1"/>
          </p:cNvSpPr>
          <p:nvPr>
            <p:ph type="dt" sz="half" idx="10"/>
          </p:nvPr>
        </p:nvSpPr>
        <p:spPr/>
        <p:txBody>
          <a:bodyPr/>
          <a:lstStyle/>
          <a:p>
            <a:fld id="{70BC1078-46ED-40F9-8930-935BAD7C2B02}" type="datetimeFigureOut">
              <a:rPr lang="zh-CN" altLang="en-US" smtClean="0"/>
              <a:pPr/>
              <a:t>2019/5/25</a:t>
            </a:fld>
            <a:endParaRPr lang="zh-CN" altLang="en-US"/>
          </a:p>
        </p:txBody>
      </p:sp>
      <p:sp>
        <p:nvSpPr>
          <p:cNvPr id="1048746" name="Footer Placeholder 3"/>
          <p:cNvSpPr>
            <a:spLocks noGrp="1"/>
          </p:cNvSpPr>
          <p:nvPr>
            <p:ph type="ftr" sz="quarter" idx="11"/>
          </p:nvPr>
        </p:nvSpPr>
        <p:spPr/>
        <p:txBody>
          <a:bodyPr/>
          <a:lstStyle/>
          <a:p>
            <a:endParaRPr lang="zh-CN" altLang="en-US"/>
          </a:p>
        </p:txBody>
      </p:sp>
      <p:sp>
        <p:nvSpPr>
          <p:cNvPr id="1048747" name="Slide Number Placeholder 4"/>
          <p:cNvSpPr>
            <a:spLocks noGrp="1"/>
          </p:cNvSpPr>
          <p:nvPr>
            <p:ph type="sldNum" sz="quarter" idx="12"/>
          </p:nvPr>
        </p:nvSpPr>
        <p:spPr/>
        <p:txBody>
          <a:bodyPr/>
          <a:lstStyle/>
          <a:p>
            <a:fld id="{D5B52ADC-5BFA-4FBD-BEE2-16096B7F4166}" type="slidenum">
              <a:rPr lang="zh-CN" altLang="en-US" smtClean="0"/>
              <a:pPr/>
              <a:t>‹#›</a:t>
            </a:fld>
            <a:endParaRPr lang="zh-CN" altLang="en-US"/>
          </a:p>
        </p:txBody>
      </p:sp>
      <p:cxnSp>
        <p:nvCxnSpPr>
          <p:cNvPr id="3145735" name="Straight Connector 13"/>
          <p:cNvCxnSpPr>
            <a:cxnSpLocks/>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8708" name="Date Placeholder 1"/>
          <p:cNvSpPr>
            <a:spLocks noGrp="1"/>
          </p:cNvSpPr>
          <p:nvPr>
            <p:ph type="dt" sz="half" idx="10"/>
          </p:nvPr>
        </p:nvSpPr>
        <p:spPr/>
        <p:txBody>
          <a:bodyPr/>
          <a:lstStyle/>
          <a:p>
            <a:fld id="{70BC1078-46ED-40F9-8930-935BAD7C2B02}" type="datetimeFigureOut">
              <a:rPr lang="zh-CN" altLang="en-US" smtClean="0"/>
              <a:pPr/>
              <a:t>2019/5/25</a:t>
            </a:fld>
            <a:endParaRPr lang="zh-CN" altLang="en-US"/>
          </a:p>
        </p:txBody>
      </p:sp>
      <p:sp>
        <p:nvSpPr>
          <p:cNvPr id="1048709" name="Footer Placeholder 2"/>
          <p:cNvSpPr>
            <a:spLocks noGrp="1"/>
          </p:cNvSpPr>
          <p:nvPr>
            <p:ph type="ftr" sz="quarter" idx="11"/>
          </p:nvPr>
        </p:nvSpPr>
        <p:spPr/>
        <p:txBody>
          <a:bodyPr/>
          <a:lstStyle/>
          <a:p>
            <a:endParaRPr lang="zh-CN" altLang="en-US"/>
          </a:p>
        </p:txBody>
      </p:sp>
      <p:sp>
        <p:nvSpPr>
          <p:cNvPr id="1048710" name="Slide Number Placeholder 3"/>
          <p:cNvSpPr>
            <a:spLocks noGrp="1"/>
          </p:cNvSpPr>
          <p:nvPr>
            <p:ph type="sldNum" sz="quarter" idx="12"/>
          </p:nvPr>
        </p:nvSpPr>
        <p:spPr/>
        <p:txBody>
          <a:bodyPr/>
          <a:lstStyle/>
          <a:p>
            <a:fld id="{D5B52ADC-5BFA-4FBD-BEE2-16096B7F4166}" type="slidenum">
              <a:rPr lang="zh-CN" altLang="en-US" smtClean="0"/>
              <a:pPr/>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8733"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1048734" name="Content Placeholder 2"/>
          <p:cNvSpPr>
            <a:spLocks noGrp="1"/>
          </p:cNvSpPr>
          <p:nvPr>
            <p:ph idx="1"/>
          </p:nvPr>
        </p:nvSpPr>
        <p:spPr>
          <a:xfrm>
            <a:off x="4120062" y="982132"/>
            <a:ext cx="3855539"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735"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48736" name="Date Placeholder 4"/>
          <p:cNvSpPr>
            <a:spLocks noGrp="1"/>
          </p:cNvSpPr>
          <p:nvPr>
            <p:ph type="dt" sz="half" idx="10"/>
          </p:nvPr>
        </p:nvSpPr>
        <p:spPr/>
        <p:txBody>
          <a:bodyPr/>
          <a:lstStyle/>
          <a:p>
            <a:fld id="{70BC1078-46ED-40F9-8930-935BAD7C2B02}" type="datetimeFigureOut">
              <a:rPr lang="zh-CN" altLang="en-US" smtClean="0"/>
              <a:pPr/>
              <a:t>2019/5/25</a:t>
            </a:fld>
            <a:endParaRPr lang="zh-CN" altLang="en-US"/>
          </a:p>
        </p:txBody>
      </p:sp>
      <p:sp>
        <p:nvSpPr>
          <p:cNvPr id="1048737" name="Footer Placeholder 5"/>
          <p:cNvSpPr>
            <a:spLocks noGrp="1"/>
          </p:cNvSpPr>
          <p:nvPr>
            <p:ph type="ftr" sz="quarter" idx="11"/>
          </p:nvPr>
        </p:nvSpPr>
        <p:spPr/>
        <p:txBody>
          <a:bodyPr/>
          <a:lstStyle/>
          <a:p>
            <a:endParaRPr lang="zh-CN" altLang="en-US"/>
          </a:p>
        </p:txBody>
      </p:sp>
      <p:sp>
        <p:nvSpPr>
          <p:cNvPr id="1048738" name="Slide Number Placeholder 6"/>
          <p:cNvSpPr>
            <a:spLocks noGrp="1"/>
          </p:cNvSpPr>
          <p:nvPr>
            <p:ph type="sldNum" sz="quarter" idx="12"/>
          </p:nvPr>
        </p:nvSpPr>
        <p:spPr/>
        <p:txBody>
          <a:bodyPr/>
          <a:lstStyle/>
          <a:p>
            <a:fld id="{D5B52ADC-5BFA-4FBD-BEE2-16096B7F4166}" type="slidenum">
              <a:rPr lang="zh-CN" altLang="en-US" smtClean="0"/>
              <a:pPr/>
              <a:t>‹#›</a:t>
            </a:fld>
            <a:endParaRPr lang="zh-CN" altLang="en-US"/>
          </a:p>
        </p:txBody>
      </p:sp>
      <p:cxnSp>
        <p:nvCxnSpPr>
          <p:cNvPr id="3145733" name="Straight Connector 15"/>
          <p:cNvCxnSpPr>
            <a:cxnSpLocks/>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798" name="Title 1"/>
          <p:cNvSpPr>
            <a:spLocks noGrp="1"/>
          </p:cNvSpPr>
          <p:nvPr>
            <p:ph type="title"/>
          </p:nvPr>
        </p:nvSpPr>
        <p:spPr/>
        <p:txBody>
          <a:bodyPr/>
          <a:lstStyle/>
          <a:p>
            <a:r>
              <a:rPr lang="en-US" altLang="zh-CN"/>
              <a:t>Click to edit Master title style</a:t>
            </a:r>
            <a:endParaRPr lang="en-US" dirty="0"/>
          </a:p>
        </p:txBody>
      </p:sp>
      <p:sp>
        <p:nvSpPr>
          <p:cNvPr id="1048799" name="Content Placeholder 2"/>
          <p:cNvSpPr>
            <a:spLocks noGrp="1"/>
          </p:cNvSpPr>
          <p:nvPr>
            <p:ph idx="1"/>
          </p:nvPr>
        </p:nvSpPr>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048800" name="Date Placeholder 3"/>
          <p:cNvSpPr>
            <a:spLocks noGrp="1"/>
          </p:cNvSpPr>
          <p:nvPr>
            <p:ph type="dt" sz="half" idx="10"/>
          </p:nvPr>
        </p:nvSpPr>
        <p:spPr/>
        <p:txBody>
          <a:bodyPr/>
          <a:lstStyle/>
          <a:p>
            <a:fld id="{70BC1078-46ED-40F9-8930-935BAD7C2B02}" type="datetimeFigureOut">
              <a:rPr lang="zh-CN" altLang="en-US" smtClean="0"/>
              <a:pPr/>
              <a:t>2019/5/25</a:t>
            </a:fld>
            <a:endParaRPr lang="zh-CN" altLang="en-US"/>
          </a:p>
        </p:txBody>
      </p:sp>
      <p:sp>
        <p:nvSpPr>
          <p:cNvPr id="1048801" name="Footer Placeholder 4"/>
          <p:cNvSpPr>
            <a:spLocks noGrp="1"/>
          </p:cNvSpPr>
          <p:nvPr>
            <p:ph type="ftr" sz="quarter" idx="11"/>
          </p:nvPr>
        </p:nvSpPr>
        <p:spPr/>
        <p:txBody>
          <a:bodyPr/>
          <a:lstStyle/>
          <a:p>
            <a:endParaRPr lang="zh-CN" altLang="en-US"/>
          </a:p>
        </p:txBody>
      </p:sp>
      <p:sp>
        <p:nvSpPr>
          <p:cNvPr id="1048802" name="Slide Number Placeholder 5"/>
          <p:cNvSpPr>
            <a:spLocks noGrp="1"/>
          </p:cNvSpPr>
          <p:nvPr>
            <p:ph type="sldNum" sz="quarter" idx="12"/>
          </p:nvPr>
        </p:nvSpPr>
        <p:spPr/>
        <p:txBody>
          <a:bodyPr/>
          <a:lstStyle/>
          <a:p>
            <a:fld id="{D5B52ADC-5BFA-4FBD-BEE2-16096B7F4166}" type="slidenum">
              <a:rPr lang="zh-CN" altLang="en-US" smtClean="0"/>
              <a:pPr/>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8770"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048771"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048772"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48773" name="Date Placeholder 4"/>
          <p:cNvSpPr>
            <a:spLocks noGrp="1"/>
          </p:cNvSpPr>
          <p:nvPr>
            <p:ph type="dt" sz="half" idx="10"/>
          </p:nvPr>
        </p:nvSpPr>
        <p:spPr/>
        <p:txBody>
          <a:bodyPr/>
          <a:lstStyle/>
          <a:p>
            <a:fld id="{70BC1078-46ED-40F9-8930-935BAD7C2B02}" type="datetimeFigureOut">
              <a:rPr lang="zh-CN" altLang="en-US" smtClean="0"/>
              <a:pPr/>
              <a:t>2019/5/25</a:t>
            </a:fld>
            <a:endParaRPr lang="zh-CN" altLang="en-US"/>
          </a:p>
        </p:txBody>
      </p:sp>
      <p:sp>
        <p:nvSpPr>
          <p:cNvPr id="1048774" name="Footer Placeholder 5"/>
          <p:cNvSpPr>
            <a:spLocks noGrp="1"/>
          </p:cNvSpPr>
          <p:nvPr>
            <p:ph type="ftr" sz="quarter" idx="11"/>
          </p:nvPr>
        </p:nvSpPr>
        <p:spPr/>
        <p:txBody>
          <a:bodyPr/>
          <a:lstStyle/>
          <a:p>
            <a:endParaRPr lang="zh-CN" altLang="en-US"/>
          </a:p>
        </p:txBody>
      </p:sp>
      <p:sp>
        <p:nvSpPr>
          <p:cNvPr id="1048775" name="Slide Number Placeholder 6"/>
          <p:cNvSpPr>
            <a:spLocks noGrp="1"/>
          </p:cNvSpPr>
          <p:nvPr>
            <p:ph type="sldNum" sz="quarter" idx="12"/>
          </p:nvPr>
        </p:nvSpPr>
        <p:spPr/>
        <p:txBody>
          <a:bodyPr/>
          <a:lstStyle/>
          <a:p>
            <a:fld id="{D5B52ADC-5BFA-4FBD-BEE2-16096B7F4166}" type="slidenum">
              <a:rPr lang="zh-CN" altLang="en-US" smtClean="0"/>
              <a:pPr/>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1048620"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1048621"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048622"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48623" name="Date Placeholder 4"/>
          <p:cNvSpPr>
            <a:spLocks noGrp="1"/>
          </p:cNvSpPr>
          <p:nvPr>
            <p:ph type="dt" sz="half" idx="10"/>
          </p:nvPr>
        </p:nvSpPr>
        <p:spPr/>
        <p:txBody>
          <a:bodyPr/>
          <a:lstStyle/>
          <a:p>
            <a:fld id="{70BC1078-46ED-40F9-8930-935BAD7C2B02}" type="datetimeFigureOut">
              <a:rPr lang="zh-CN" altLang="en-US" smtClean="0"/>
              <a:pPr/>
              <a:t>2019/5/25</a:t>
            </a:fld>
            <a:endParaRPr lang="zh-CN" altLang="en-US"/>
          </a:p>
        </p:txBody>
      </p:sp>
      <p:sp>
        <p:nvSpPr>
          <p:cNvPr id="1048624" name="Footer Placeholder 5"/>
          <p:cNvSpPr>
            <a:spLocks noGrp="1"/>
          </p:cNvSpPr>
          <p:nvPr>
            <p:ph type="ftr" sz="quarter" idx="11"/>
          </p:nvPr>
        </p:nvSpPr>
        <p:spPr/>
        <p:txBody>
          <a:bodyPr/>
          <a:lstStyle/>
          <a:p>
            <a:endParaRPr lang="zh-CN" altLang="en-US"/>
          </a:p>
        </p:txBody>
      </p:sp>
      <p:sp>
        <p:nvSpPr>
          <p:cNvPr id="1048625" name="Slide Number Placeholder 6"/>
          <p:cNvSpPr>
            <a:spLocks noGrp="1"/>
          </p:cNvSpPr>
          <p:nvPr>
            <p:ph type="sldNum" sz="quarter" idx="12"/>
          </p:nvPr>
        </p:nvSpPr>
        <p:spPr/>
        <p:txBody>
          <a:bodyPr/>
          <a:lstStyle/>
          <a:p>
            <a:fld id="{D5B52ADC-5BFA-4FBD-BEE2-16096B7F4166}" type="slidenum">
              <a:rPr lang="zh-CN" altLang="en-US" smtClean="0"/>
              <a:pPr/>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1048716"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endParaRPr lang="en-US" dirty="0"/>
          </a:p>
        </p:txBody>
      </p:sp>
      <p:sp>
        <p:nvSpPr>
          <p:cNvPr id="1048717"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48718" name="Date Placeholder 3"/>
          <p:cNvSpPr>
            <a:spLocks noGrp="1"/>
          </p:cNvSpPr>
          <p:nvPr>
            <p:ph type="dt" sz="half" idx="10"/>
          </p:nvPr>
        </p:nvSpPr>
        <p:spPr/>
        <p:txBody>
          <a:bodyPr/>
          <a:lstStyle/>
          <a:p>
            <a:fld id="{70BC1078-46ED-40F9-8930-935BAD7C2B02}" type="datetimeFigureOut">
              <a:rPr lang="zh-CN" altLang="en-US" smtClean="0"/>
              <a:pPr/>
              <a:t>2019/5/25</a:t>
            </a:fld>
            <a:endParaRPr lang="zh-CN" altLang="en-US"/>
          </a:p>
        </p:txBody>
      </p:sp>
      <p:sp>
        <p:nvSpPr>
          <p:cNvPr id="1048719" name="Footer Placeholder 4"/>
          <p:cNvSpPr>
            <a:spLocks noGrp="1"/>
          </p:cNvSpPr>
          <p:nvPr>
            <p:ph type="ftr" sz="quarter" idx="11"/>
          </p:nvPr>
        </p:nvSpPr>
        <p:spPr/>
        <p:txBody>
          <a:bodyPr/>
          <a:lstStyle/>
          <a:p>
            <a:endParaRPr lang="zh-CN" altLang="en-US"/>
          </a:p>
        </p:txBody>
      </p:sp>
      <p:sp>
        <p:nvSpPr>
          <p:cNvPr id="1048720" name="Slide Number Placeholder 5"/>
          <p:cNvSpPr>
            <a:spLocks noGrp="1"/>
          </p:cNvSpPr>
          <p:nvPr>
            <p:ph type="sldNum" sz="quarter" idx="12"/>
          </p:nvPr>
        </p:nvSpPr>
        <p:spPr/>
        <p:txBody>
          <a:bodyPr/>
          <a:lstStyle/>
          <a:p>
            <a:fld id="{D5B52ADC-5BFA-4FBD-BEE2-16096B7F4166}" type="slidenum">
              <a:rPr lang="zh-CN" altLang="en-US" smtClean="0"/>
              <a:pPr/>
              <a:t>‹#›</a:t>
            </a:fld>
            <a:endParaRPr lang="zh-CN" altLang="en-US"/>
          </a:p>
        </p:txBody>
      </p:sp>
      <p:cxnSp>
        <p:nvCxnSpPr>
          <p:cNvPr id="3145730" name="Straight Connector 14"/>
          <p:cNvCxnSpPr>
            <a:cxnSpLocks/>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04876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48763"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lvl2pPr>
            <a:lvl3pPr marL="914400" indent="0">
              <a:buFontTx/>
              <a:buNone/>
            </a:lvl3pPr>
            <a:lvl4pPr marL="1371600" indent="0">
              <a:buFontTx/>
              <a:buNone/>
            </a:lvl4pPr>
            <a:lvl5pPr marL="1828800" indent="0">
              <a:buFontTx/>
              <a:buNone/>
            </a:lvl5pPr>
          </a:lstStyle>
          <a:p>
            <a:pPr lvl="0"/>
            <a:r>
              <a:rPr lang="en-US"/>
              <a:t>Click to edit Master text styles</a:t>
            </a:r>
          </a:p>
        </p:txBody>
      </p:sp>
      <p:sp>
        <p:nvSpPr>
          <p:cNvPr id="1048764"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48765" name="Date Placeholder 3"/>
          <p:cNvSpPr>
            <a:spLocks noGrp="1"/>
          </p:cNvSpPr>
          <p:nvPr>
            <p:ph type="dt" sz="half" idx="10"/>
          </p:nvPr>
        </p:nvSpPr>
        <p:spPr/>
        <p:txBody>
          <a:bodyPr/>
          <a:lstStyle/>
          <a:p>
            <a:fld id="{70BC1078-46ED-40F9-8930-935BAD7C2B02}" type="datetimeFigureOut">
              <a:rPr lang="zh-CN" altLang="en-US" smtClean="0"/>
              <a:pPr/>
              <a:t>2019/5/25</a:t>
            </a:fld>
            <a:endParaRPr lang="zh-CN" altLang="en-US"/>
          </a:p>
        </p:txBody>
      </p:sp>
      <p:sp>
        <p:nvSpPr>
          <p:cNvPr id="1048766" name="Footer Placeholder 4"/>
          <p:cNvSpPr>
            <a:spLocks noGrp="1"/>
          </p:cNvSpPr>
          <p:nvPr>
            <p:ph type="ftr" sz="quarter" idx="11"/>
          </p:nvPr>
        </p:nvSpPr>
        <p:spPr/>
        <p:txBody>
          <a:bodyPr/>
          <a:lstStyle/>
          <a:p>
            <a:endParaRPr lang="zh-CN" altLang="en-US"/>
          </a:p>
        </p:txBody>
      </p:sp>
      <p:sp>
        <p:nvSpPr>
          <p:cNvPr id="1048767" name="Slide Number Placeholder 5"/>
          <p:cNvSpPr>
            <a:spLocks noGrp="1"/>
          </p:cNvSpPr>
          <p:nvPr>
            <p:ph type="sldNum" sz="quarter" idx="12"/>
          </p:nvPr>
        </p:nvSpPr>
        <p:spPr/>
        <p:txBody>
          <a:bodyPr/>
          <a:lstStyle/>
          <a:p>
            <a:fld id="{D5B52ADC-5BFA-4FBD-BEE2-16096B7F4166}" type="slidenum">
              <a:rPr lang="zh-CN" altLang="en-US" smtClean="0"/>
              <a:pPr/>
              <a:t>‹#›</a:t>
            </a:fld>
            <a:endParaRPr lang="zh-CN" altLang="en-US"/>
          </a:p>
        </p:txBody>
      </p:sp>
      <p:sp>
        <p:nvSpPr>
          <p:cNvPr id="1048768"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048769"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3145738" name="Straight Connector 18"/>
          <p:cNvCxnSpPr>
            <a:cxnSpLocks/>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1048711"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1048712"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48713" name="Date Placeholder 3"/>
          <p:cNvSpPr>
            <a:spLocks noGrp="1"/>
          </p:cNvSpPr>
          <p:nvPr>
            <p:ph type="dt" sz="half" idx="10"/>
          </p:nvPr>
        </p:nvSpPr>
        <p:spPr/>
        <p:txBody>
          <a:bodyPr/>
          <a:lstStyle/>
          <a:p>
            <a:fld id="{70BC1078-46ED-40F9-8930-935BAD7C2B02}" type="datetimeFigureOut">
              <a:rPr lang="zh-CN" altLang="en-US" smtClean="0"/>
              <a:pPr/>
              <a:t>2019/5/25</a:t>
            </a:fld>
            <a:endParaRPr lang="zh-CN" altLang="en-US"/>
          </a:p>
        </p:txBody>
      </p:sp>
      <p:sp>
        <p:nvSpPr>
          <p:cNvPr id="1048714" name="Footer Placeholder 4"/>
          <p:cNvSpPr>
            <a:spLocks noGrp="1"/>
          </p:cNvSpPr>
          <p:nvPr>
            <p:ph type="ftr" sz="quarter" idx="11"/>
          </p:nvPr>
        </p:nvSpPr>
        <p:spPr/>
        <p:txBody>
          <a:bodyPr/>
          <a:lstStyle/>
          <a:p>
            <a:endParaRPr lang="zh-CN" altLang="en-US"/>
          </a:p>
        </p:txBody>
      </p:sp>
      <p:sp>
        <p:nvSpPr>
          <p:cNvPr id="1048715" name="Slide Number Placeholder 5"/>
          <p:cNvSpPr>
            <a:spLocks noGrp="1"/>
          </p:cNvSpPr>
          <p:nvPr>
            <p:ph type="sldNum" sz="quarter" idx="12"/>
          </p:nvPr>
        </p:nvSpPr>
        <p:spPr/>
        <p:txBody>
          <a:bodyPr/>
          <a:lstStyle/>
          <a:p>
            <a:fld id="{D5B52ADC-5BFA-4FBD-BEE2-16096B7F4166}" type="slidenum">
              <a:rPr lang="zh-CN" altLang="en-US" smtClean="0"/>
              <a:pPr/>
              <a:t>‹#›</a:t>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048748"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48749"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48750"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48751" name="Date Placeholder 3"/>
          <p:cNvSpPr>
            <a:spLocks noGrp="1"/>
          </p:cNvSpPr>
          <p:nvPr>
            <p:ph type="dt" sz="half" idx="10"/>
          </p:nvPr>
        </p:nvSpPr>
        <p:spPr/>
        <p:txBody>
          <a:bodyPr/>
          <a:lstStyle/>
          <a:p>
            <a:fld id="{70BC1078-46ED-40F9-8930-935BAD7C2B02}" type="datetimeFigureOut">
              <a:rPr lang="zh-CN" altLang="en-US" smtClean="0"/>
              <a:pPr/>
              <a:t>2019/5/25</a:t>
            </a:fld>
            <a:endParaRPr lang="zh-CN" altLang="en-US"/>
          </a:p>
        </p:txBody>
      </p:sp>
      <p:sp>
        <p:nvSpPr>
          <p:cNvPr id="1048752" name="Footer Placeholder 4"/>
          <p:cNvSpPr>
            <a:spLocks noGrp="1"/>
          </p:cNvSpPr>
          <p:nvPr>
            <p:ph type="ftr" sz="quarter" idx="11"/>
          </p:nvPr>
        </p:nvSpPr>
        <p:spPr/>
        <p:txBody>
          <a:bodyPr/>
          <a:lstStyle/>
          <a:p>
            <a:endParaRPr lang="zh-CN" altLang="en-US"/>
          </a:p>
        </p:txBody>
      </p:sp>
      <p:sp>
        <p:nvSpPr>
          <p:cNvPr id="1048753" name="Slide Number Placeholder 5"/>
          <p:cNvSpPr>
            <a:spLocks noGrp="1"/>
          </p:cNvSpPr>
          <p:nvPr>
            <p:ph type="sldNum" sz="quarter" idx="12"/>
          </p:nvPr>
        </p:nvSpPr>
        <p:spPr/>
        <p:txBody>
          <a:bodyPr/>
          <a:lstStyle/>
          <a:p>
            <a:fld id="{D5B52ADC-5BFA-4FBD-BEE2-16096B7F4166}" type="slidenum">
              <a:rPr lang="zh-CN" altLang="en-US" smtClean="0"/>
              <a:pPr/>
              <a:t>‹#›</a:t>
            </a:fld>
            <a:endParaRPr lang="zh-CN" altLang="en-US"/>
          </a:p>
        </p:txBody>
      </p:sp>
      <p:sp>
        <p:nvSpPr>
          <p:cNvPr id="1048754"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048755"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3145736" name="Straight Connector 25"/>
          <p:cNvCxnSpPr>
            <a:cxnSpLocks/>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1048727"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048728"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48729"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48730" name="Date Placeholder 3"/>
          <p:cNvSpPr>
            <a:spLocks noGrp="1"/>
          </p:cNvSpPr>
          <p:nvPr>
            <p:ph type="dt" sz="half" idx="10"/>
          </p:nvPr>
        </p:nvSpPr>
        <p:spPr/>
        <p:txBody>
          <a:bodyPr/>
          <a:lstStyle/>
          <a:p>
            <a:fld id="{70BC1078-46ED-40F9-8930-935BAD7C2B02}" type="datetimeFigureOut">
              <a:rPr lang="zh-CN" altLang="en-US" smtClean="0"/>
              <a:pPr/>
              <a:t>2019/5/25</a:t>
            </a:fld>
            <a:endParaRPr lang="zh-CN" altLang="en-US"/>
          </a:p>
        </p:txBody>
      </p:sp>
      <p:sp>
        <p:nvSpPr>
          <p:cNvPr id="1048731" name="Footer Placeholder 4"/>
          <p:cNvSpPr>
            <a:spLocks noGrp="1"/>
          </p:cNvSpPr>
          <p:nvPr>
            <p:ph type="ftr" sz="quarter" idx="11"/>
          </p:nvPr>
        </p:nvSpPr>
        <p:spPr/>
        <p:txBody>
          <a:bodyPr/>
          <a:lstStyle/>
          <a:p>
            <a:endParaRPr lang="zh-CN" altLang="en-US"/>
          </a:p>
        </p:txBody>
      </p:sp>
      <p:sp>
        <p:nvSpPr>
          <p:cNvPr id="1048732" name="Slide Number Placeholder 5"/>
          <p:cNvSpPr>
            <a:spLocks noGrp="1"/>
          </p:cNvSpPr>
          <p:nvPr>
            <p:ph type="sldNum" sz="quarter" idx="12"/>
          </p:nvPr>
        </p:nvSpPr>
        <p:spPr/>
        <p:txBody>
          <a:bodyPr/>
          <a:lstStyle/>
          <a:p>
            <a:fld id="{D5B52ADC-5BFA-4FBD-BEE2-16096B7F4166}" type="slidenum">
              <a:rPr lang="zh-CN" altLang="en-US" smtClean="0"/>
              <a:pPr/>
              <a:t>‹#›</a:t>
            </a:fld>
            <a:endParaRPr lang="zh-CN" altLang="en-US"/>
          </a:p>
        </p:txBody>
      </p:sp>
      <p:cxnSp>
        <p:nvCxnSpPr>
          <p:cNvPr id="3145732" name="Straight Connector 14"/>
          <p:cNvCxnSpPr>
            <a:cxnSpLocks/>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8776" name="Title 1"/>
          <p:cNvSpPr>
            <a:spLocks noGrp="1"/>
          </p:cNvSpPr>
          <p:nvPr>
            <p:ph type="title"/>
          </p:nvPr>
        </p:nvSpPr>
        <p:spPr/>
        <p:txBody>
          <a:bodyPr/>
          <a:lstStyle>
            <a:lvl1pPr algn="ctr"/>
          </a:lstStyle>
          <a:p>
            <a:r>
              <a:rPr lang="en-US"/>
              <a:t>Click to edit Master title style</a:t>
            </a:r>
            <a:endParaRPr lang="en-US" dirty="0"/>
          </a:p>
        </p:txBody>
      </p:sp>
      <p:sp>
        <p:nvSpPr>
          <p:cNvPr id="1048777" name="Vertical Text Placeholder 2"/>
          <p:cNvSpPr>
            <a:spLocks noGrp="1"/>
          </p:cNvSpPr>
          <p:nvPr>
            <p:ph type="body" orient="vert" idx="1"/>
          </p:nvPr>
        </p:nvSpPr>
        <p:spPr>
          <a:xfrm>
            <a:off x="1176865" y="2490135"/>
            <a:ext cx="6798736" cy="338573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778" name="Date Placeholder 3"/>
          <p:cNvSpPr>
            <a:spLocks noGrp="1"/>
          </p:cNvSpPr>
          <p:nvPr>
            <p:ph type="dt" sz="half" idx="10"/>
          </p:nvPr>
        </p:nvSpPr>
        <p:spPr/>
        <p:txBody>
          <a:bodyPr/>
          <a:lstStyle/>
          <a:p>
            <a:fld id="{70BC1078-46ED-40F9-8930-935BAD7C2B02}" type="datetimeFigureOut">
              <a:rPr lang="zh-CN" altLang="en-US" smtClean="0"/>
              <a:pPr/>
              <a:t>2019/5/25</a:t>
            </a:fld>
            <a:endParaRPr lang="zh-CN" altLang="en-US"/>
          </a:p>
        </p:txBody>
      </p:sp>
      <p:sp>
        <p:nvSpPr>
          <p:cNvPr id="1048779" name="Footer Placeholder 4"/>
          <p:cNvSpPr>
            <a:spLocks noGrp="1"/>
          </p:cNvSpPr>
          <p:nvPr>
            <p:ph type="ftr" sz="quarter" idx="11"/>
          </p:nvPr>
        </p:nvSpPr>
        <p:spPr/>
        <p:txBody>
          <a:bodyPr/>
          <a:lstStyle/>
          <a:p>
            <a:endParaRPr lang="zh-CN" altLang="en-US"/>
          </a:p>
        </p:txBody>
      </p:sp>
      <p:sp>
        <p:nvSpPr>
          <p:cNvPr id="1048780" name="Slide Number Placeholder 5"/>
          <p:cNvSpPr>
            <a:spLocks noGrp="1"/>
          </p:cNvSpPr>
          <p:nvPr>
            <p:ph type="sldNum" sz="quarter" idx="12"/>
          </p:nvPr>
        </p:nvSpPr>
        <p:spPr/>
        <p:txBody>
          <a:bodyPr/>
          <a:lstStyle/>
          <a:p>
            <a:fld id="{D5B52ADC-5BFA-4FBD-BEE2-16096B7F4166}" type="slidenum">
              <a:rPr lang="zh-CN" altLang="en-US" smtClean="0"/>
              <a:pPr/>
              <a:t>‹#›</a:t>
            </a:fld>
            <a:endParaRPr lang="zh-CN" altLang="en-US"/>
          </a:p>
        </p:txBody>
      </p:sp>
      <p:cxnSp>
        <p:nvCxnSpPr>
          <p:cNvPr id="3145739" name="Straight Connector 13"/>
          <p:cNvCxnSpPr>
            <a:cxnSpLocks/>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8739"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1048740" name="Vertical Text Placeholder 2"/>
          <p:cNvSpPr>
            <a:spLocks noGrp="1"/>
          </p:cNvSpPr>
          <p:nvPr>
            <p:ph type="body" orient="vert" idx="1"/>
          </p:nvPr>
        </p:nvSpPr>
        <p:spPr>
          <a:xfrm>
            <a:off x="1176867" y="906873"/>
            <a:ext cx="4915509" cy="496899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741" name="Date Placeholder 3"/>
          <p:cNvSpPr>
            <a:spLocks noGrp="1"/>
          </p:cNvSpPr>
          <p:nvPr>
            <p:ph type="dt" sz="half" idx="10"/>
          </p:nvPr>
        </p:nvSpPr>
        <p:spPr/>
        <p:txBody>
          <a:bodyPr/>
          <a:lstStyle/>
          <a:p>
            <a:fld id="{70BC1078-46ED-40F9-8930-935BAD7C2B02}" type="datetimeFigureOut">
              <a:rPr lang="zh-CN" altLang="en-US" smtClean="0"/>
              <a:pPr/>
              <a:t>2019/5/25</a:t>
            </a:fld>
            <a:endParaRPr lang="zh-CN" altLang="en-US"/>
          </a:p>
        </p:txBody>
      </p:sp>
      <p:sp>
        <p:nvSpPr>
          <p:cNvPr id="1048742" name="Footer Placeholder 4"/>
          <p:cNvSpPr>
            <a:spLocks noGrp="1"/>
          </p:cNvSpPr>
          <p:nvPr>
            <p:ph type="ftr" sz="quarter" idx="11"/>
          </p:nvPr>
        </p:nvSpPr>
        <p:spPr/>
        <p:txBody>
          <a:bodyPr/>
          <a:lstStyle/>
          <a:p>
            <a:endParaRPr lang="zh-CN" altLang="en-US"/>
          </a:p>
        </p:txBody>
      </p:sp>
      <p:sp>
        <p:nvSpPr>
          <p:cNvPr id="1048743" name="Slide Number Placeholder 5"/>
          <p:cNvSpPr>
            <a:spLocks noGrp="1"/>
          </p:cNvSpPr>
          <p:nvPr>
            <p:ph type="sldNum" sz="quarter" idx="12"/>
          </p:nvPr>
        </p:nvSpPr>
        <p:spPr/>
        <p:txBody>
          <a:bodyPr/>
          <a:lstStyle/>
          <a:p>
            <a:fld id="{D5B52ADC-5BFA-4FBD-BEE2-16096B7F4166}" type="slidenum">
              <a:rPr lang="zh-CN" altLang="en-US" smtClean="0"/>
              <a:pPr/>
              <a:t>‹#›</a:t>
            </a:fld>
            <a:endParaRPr lang="zh-CN" altLang="en-US"/>
          </a:p>
        </p:txBody>
      </p:sp>
      <p:cxnSp>
        <p:nvCxnSpPr>
          <p:cNvPr id="3145734" name="Straight Connector 13"/>
          <p:cNvCxnSpPr>
            <a:cxnSpLocks/>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8701" name="Title 1"/>
          <p:cNvSpPr>
            <a:spLocks noGrp="1"/>
          </p:cNvSpPr>
          <p:nvPr>
            <p:ph type="title"/>
          </p:nvPr>
        </p:nvSpPr>
        <p:spPr>
          <a:xfrm>
            <a:off x="623888" y="1709739"/>
            <a:ext cx="7886700" cy="2852737"/>
          </a:xfrm>
        </p:spPr>
        <p:txBody>
          <a:bodyPr anchor="b"/>
          <a:lstStyle>
            <a:lvl1pPr>
              <a:defRPr sz="6000"/>
            </a:lvl1pPr>
          </a:lstStyle>
          <a:p>
            <a:r>
              <a:rPr lang="en-US" altLang="zh-CN"/>
              <a:t>Click to edit Master title style</a:t>
            </a:r>
            <a:endParaRPr lang="en-US" dirty="0"/>
          </a:p>
        </p:txBody>
      </p:sp>
      <p:sp>
        <p:nvSpPr>
          <p:cNvPr id="1048702"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a:t>Click to edit Master text styles</a:t>
            </a:r>
          </a:p>
        </p:txBody>
      </p:sp>
      <p:sp>
        <p:nvSpPr>
          <p:cNvPr id="1048703" name="Date Placeholder 3"/>
          <p:cNvSpPr>
            <a:spLocks noGrp="1"/>
          </p:cNvSpPr>
          <p:nvPr>
            <p:ph type="dt" sz="half" idx="10"/>
          </p:nvPr>
        </p:nvSpPr>
        <p:spPr/>
        <p:txBody>
          <a:bodyPr/>
          <a:lstStyle/>
          <a:p>
            <a:fld id="{70BC1078-46ED-40F9-8930-935BAD7C2B02}" type="datetimeFigureOut">
              <a:rPr lang="zh-CN" altLang="en-US" smtClean="0"/>
              <a:pPr/>
              <a:t>2019/5/25</a:t>
            </a:fld>
            <a:endParaRPr lang="zh-CN" altLang="en-US"/>
          </a:p>
        </p:txBody>
      </p:sp>
      <p:sp>
        <p:nvSpPr>
          <p:cNvPr id="1048704" name="Footer Placeholder 4"/>
          <p:cNvSpPr>
            <a:spLocks noGrp="1"/>
          </p:cNvSpPr>
          <p:nvPr>
            <p:ph type="ftr" sz="quarter" idx="11"/>
          </p:nvPr>
        </p:nvSpPr>
        <p:spPr/>
        <p:txBody>
          <a:bodyPr/>
          <a:lstStyle/>
          <a:p>
            <a:endParaRPr lang="zh-CN" altLang="en-US"/>
          </a:p>
        </p:txBody>
      </p:sp>
      <p:sp>
        <p:nvSpPr>
          <p:cNvPr id="1048705" name="Slide Number Placeholder 5"/>
          <p:cNvSpPr>
            <a:spLocks noGrp="1"/>
          </p:cNvSpPr>
          <p:nvPr>
            <p:ph type="sldNum" sz="quarter" idx="12"/>
          </p:nvPr>
        </p:nvSpPr>
        <p:spPr/>
        <p:txBody>
          <a:bodyPr/>
          <a:lstStyle/>
          <a:p>
            <a:fld id="{D5B52ADC-5BFA-4FBD-BEE2-16096B7F4166}"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8814" name="Title 1"/>
          <p:cNvSpPr>
            <a:spLocks noGrp="1"/>
          </p:cNvSpPr>
          <p:nvPr>
            <p:ph type="title"/>
          </p:nvPr>
        </p:nvSpPr>
        <p:spPr/>
        <p:txBody>
          <a:bodyPr/>
          <a:lstStyle/>
          <a:p>
            <a:r>
              <a:rPr lang="en-US" altLang="zh-CN"/>
              <a:t>Click to edit Master title style</a:t>
            </a:r>
            <a:endParaRPr lang="en-US" dirty="0"/>
          </a:p>
        </p:txBody>
      </p:sp>
      <p:sp>
        <p:nvSpPr>
          <p:cNvPr id="1048815" name="Content Placeholder 2"/>
          <p:cNvSpPr>
            <a:spLocks noGrp="1"/>
          </p:cNvSpPr>
          <p:nvPr>
            <p:ph sz="half" idx="1"/>
          </p:nvPr>
        </p:nvSpPr>
        <p:spPr>
          <a:xfrm>
            <a:off x="628650" y="1825625"/>
            <a:ext cx="3886200" cy="435133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048816" name="Content Placeholder 3"/>
          <p:cNvSpPr>
            <a:spLocks noGrp="1"/>
          </p:cNvSpPr>
          <p:nvPr>
            <p:ph sz="half" idx="2"/>
          </p:nvPr>
        </p:nvSpPr>
        <p:spPr>
          <a:xfrm>
            <a:off x="4629150" y="1825625"/>
            <a:ext cx="3886200" cy="435133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048817" name="Date Placeholder 4"/>
          <p:cNvSpPr>
            <a:spLocks noGrp="1"/>
          </p:cNvSpPr>
          <p:nvPr>
            <p:ph type="dt" sz="half" idx="10"/>
          </p:nvPr>
        </p:nvSpPr>
        <p:spPr/>
        <p:txBody>
          <a:bodyPr/>
          <a:lstStyle/>
          <a:p>
            <a:fld id="{70BC1078-46ED-40F9-8930-935BAD7C2B02}" type="datetimeFigureOut">
              <a:rPr lang="zh-CN" altLang="en-US" smtClean="0"/>
              <a:pPr/>
              <a:t>2019/5/25</a:t>
            </a:fld>
            <a:endParaRPr lang="zh-CN" altLang="en-US"/>
          </a:p>
        </p:txBody>
      </p:sp>
      <p:sp>
        <p:nvSpPr>
          <p:cNvPr id="1048818" name="Footer Placeholder 5"/>
          <p:cNvSpPr>
            <a:spLocks noGrp="1"/>
          </p:cNvSpPr>
          <p:nvPr>
            <p:ph type="ftr" sz="quarter" idx="11"/>
          </p:nvPr>
        </p:nvSpPr>
        <p:spPr/>
        <p:txBody>
          <a:bodyPr/>
          <a:lstStyle/>
          <a:p>
            <a:endParaRPr lang="zh-CN" altLang="en-US"/>
          </a:p>
        </p:txBody>
      </p:sp>
      <p:sp>
        <p:nvSpPr>
          <p:cNvPr id="1048819" name="Slide Number Placeholder 6"/>
          <p:cNvSpPr>
            <a:spLocks noGrp="1"/>
          </p:cNvSpPr>
          <p:nvPr>
            <p:ph type="sldNum" sz="quarter" idx="12"/>
          </p:nvPr>
        </p:nvSpPr>
        <p:spPr/>
        <p:txBody>
          <a:bodyPr/>
          <a:lstStyle/>
          <a:p>
            <a:fld id="{D5B52ADC-5BFA-4FBD-BEE2-16096B7F4166}"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8820" name="Title 1"/>
          <p:cNvSpPr>
            <a:spLocks noGrp="1"/>
          </p:cNvSpPr>
          <p:nvPr>
            <p:ph type="title"/>
          </p:nvPr>
        </p:nvSpPr>
        <p:spPr>
          <a:xfrm>
            <a:off x="629841" y="365126"/>
            <a:ext cx="7886700" cy="1325563"/>
          </a:xfrm>
        </p:spPr>
        <p:txBody>
          <a:bodyPr/>
          <a:lstStyle/>
          <a:p>
            <a:r>
              <a:rPr lang="en-US" altLang="zh-CN"/>
              <a:t>Click to edit Master title style</a:t>
            </a:r>
            <a:endParaRPr lang="en-US" dirty="0"/>
          </a:p>
        </p:txBody>
      </p:sp>
      <p:sp>
        <p:nvSpPr>
          <p:cNvPr id="1048821"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1048822" name="Content Placeholder 3"/>
          <p:cNvSpPr>
            <a:spLocks noGrp="1"/>
          </p:cNvSpPr>
          <p:nvPr>
            <p:ph sz="half" idx="2"/>
          </p:nvPr>
        </p:nvSpPr>
        <p:spPr>
          <a:xfrm>
            <a:off x="629842" y="2505075"/>
            <a:ext cx="3868340" cy="368458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048823"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1048824" name="Content Placeholder 5"/>
          <p:cNvSpPr>
            <a:spLocks noGrp="1"/>
          </p:cNvSpPr>
          <p:nvPr>
            <p:ph sz="quarter" idx="4"/>
          </p:nvPr>
        </p:nvSpPr>
        <p:spPr>
          <a:xfrm>
            <a:off x="4629150" y="2505075"/>
            <a:ext cx="3887391" cy="368458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048825" name="Date Placeholder 6"/>
          <p:cNvSpPr>
            <a:spLocks noGrp="1"/>
          </p:cNvSpPr>
          <p:nvPr>
            <p:ph type="dt" sz="half" idx="10"/>
          </p:nvPr>
        </p:nvSpPr>
        <p:spPr/>
        <p:txBody>
          <a:bodyPr/>
          <a:lstStyle/>
          <a:p>
            <a:fld id="{70BC1078-46ED-40F9-8930-935BAD7C2B02}" type="datetimeFigureOut">
              <a:rPr lang="zh-CN" altLang="en-US" smtClean="0"/>
              <a:pPr/>
              <a:t>2019/5/25</a:t>
            </a:fld>
            <a:endParaRPr lang="zh-CN" altLang="en-US"/>
          </a:p>
        </p:txBody>
      </p:sp>
      <p:sp>
        <p:nvSpPr>
          <p:cNvPr id="1048826" name="Footer Placeholder 7"/>
          <p:cNvSpPr>
            <a:spLocks noGrp="1"/>
          </p:cNvSpPr>
          <p:nvPr>
            <p:ph type="ftr" sz="quarter" idx="11"/>
          </p:nvPr>
        </p:nvSpPr>
        <p:spPr/>
        <p:txBody>
          <a:bodyPr/>
          <a:lstStyle/>
          <a:p>
            <a:endParaRPr lang="zh-CN" altLang="en-US"/>
          </a:p>
        </p:txBody>
      </p:sp>
      <p:sp>
        <p:nvSpPr>
          <p:cNvPr id="1048827" name="Slide Number Placeholder 8"/>
          <p:cNvSpPr>
            <a:spLocks noGrp="1"/>
          </p:cNvSpPr>
          <p:nvPr>
            <p:ph type="sldNum" sz="quarter" idx="12"/>
          </p:nvPr>
        </p:nvSpPr>
        <p:spPr/>
        <p:txBody>
          <a:bodyPr/>
          <a:lstStyle/>
          <a:p>
            <a:fld id="{D5B52ADC-5BFA-4FBD-BEE2-16096B7F4166}"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8789" name="Title 1"/>
          <p:cNvSpPr>
            <a:spLocks noGrp="1"/>
          </p:cNvSpPr>
          <p:nvPr>
            <p:ph type="title"/>
          </p:nvPr>
        </p:nvSpPr>
        <p:spPr/>
        <p:txBody>
          <a:bodyPr/>
          <a:lstStyle/>
          <a:p>
            <a:r>
              <a:rPr lang="en-US" altLang="zh-CN"/>
              <a:t>Click to edit Master title style</a:t>
            </a:r>
            <a:endParaRPr lang="en-US" dirty="0"/>
          </a:p>
        </p:txBody>
      </p:sp>
      <p:sp>
        <p:nvSpPr>
          <p:cNvPr id="1048790" name="Date Placeholder 2"/>
          <p:cNvSpPr>
            <a:spLocks noGrp="1"/>
          </p:cNvSpPr>
          <p:nvPr>
            <p:ph type="dt" sz="half" idx="10"/>
          </p:nvPr>
        </p:nvSpPr>
        <p:spPr/>
        <p:txBody>
          <a:bodyPr/>
          <a:lstStyle/>
          <a:p>
            <a:fld id="{70BC1078-46ED-40F9-8930-935BAD7C2B02}" type="datetimeFigureOut">
              <a:rPr lang="zh-CN" altLang="en-US" smtClean="0"/>
              <a:pPr/>
              <a:t>2019/5/25</a:t>
            </a:fld>
            <a:endParaRPr lang="zh-CN" altLang="en-US"/>
          </a:p>
        </p:txBody>
      </p:sp>
      <p:sp>
        <p:nvSpPr>
          <p:cNvPr id="1048791" name="Footer Placeholder 3"/>
          <p:cNvSpPr>
            <a:spLocks noGrp="1"/>
          </p:cNvSpPr>
          <p:nvPr>
            <p:ph type="ftr" sz="quarter" idx="11"/>
          </p:nvPr>
        </p:nvSpPr>
        <p:spPr/>
        <p:txBody>
          <a:bodyPr/>
          <a:lstStyle/>
          <a:p>
            <a:endParaRPr lang="zh-CN" altLang="en-US"/>
          </a:p>
        </p:txBody>
      </p:sp>
      <p:sp>
        <p:nvSpPr>
          <p:cNvPr id="1048792" name="Slide Number Placeholder 4"/>
          <p:cNvSpPr>
            <a:spLocks noGrp="1"/>
          </p:cNvSpPr>
          <p:nvPr>
            <p:ph type="sldNum" sz="quarter" idx="12"/>
          </p:nvPr>
        </p:nvSpPr>
        <p:spPr/>
        <p:txBody>
          <a:bodyPr/>
          <a:lstStyle/>
          <a:p>
            <a:fld id="{D5B52ADC-5BFA-4FBD-BEE2-16096B7F4166}"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8828" name="Date Placeholder 1"/>
          <p:cNvSpPr>
            <a:spLocks noGrp="1"/>
          </p:cNvSpPr>
          <p:nvPr>
            <p:ph type="dt" sz="half" idx="10"/>
          </p:nvPr>
        </p:nvSpPr>
        <p:spPr/>
        <p:txBody>
          <a:bodyPr/>
          <a:lstStyle/>
          <a:p>
            <a:fld id="{70BC1078-46ED-40F9-8930-935BAD7C2B02}" type="datetimeFigureOut">
              <a:rPr lang="zh-CN" altLang="en-US" smtClean="0"/>
              <a:pPr/>
              <a:t>2019/5/25</a:t>
            </a:fld>
            <a:endParaRPr lang="zh-CN" altLang="en-US"/>
          </a:p>
        </p:txBody>
      </p:sp>
      <p:sp>
        <p:nvSpPr>
          <p:cNvPr id="1048829" name="Footer Placeholder 2"/>
          <p:cNvSpPr>
            <a:spLocks noGrp="1"/>
          </p:cNvSpPr>
          <p:nvPr>
            <p:ph type="ftr" sz="quarter" idx="11"/>
          </p:nvPr>
        </p:nvSpPr>
        <p:spPr/>
        <p:txBody>
          <a:bodyPr/>
          <a:lstStyle/>
          <a:p>
            <a:endParaRPr lang="zh-CN" altLang="en-US"/>
          </a:p>
        </p:txBody>
      </p:sp>
      <p:sp>
        <p:nvSpPr>
          <p:cNvPr id="1048830" name="Slide Number Placeholder 3"/>
          <p:cNvSpPr>
            <a:spLocks noGrp="1"/>
          </p:cNvSpPr>
          <p:nvPr>
            <p:ph type="sldNum" sz="quarter" idx="12"/>
          </p:nvPr>
        </p:nvSpPr>
        <p:spPr/>
        <p:txBody>
          <a:bodyPr/>
          <a:lstStyle/>
          <a:p>
            <a:fld id="{D5B52ADC-5BFA-4FBD-BEE2-16096B7F4166}"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8831" name="Title 1"/>
          <p:cNvSpPr>
            <a:spLocks noGrp="1"/>
          </p:cNvSpPr>
          <p:nvPr>
            <p:ph type="title"/>
          </p:nvPr>
        </p:nvSpPr>
        <p:spPr>
          <a:xfrm>
            <a:off x="629841" y="457200"/>
            <a:ext cx="2949178" cy="1600200"/>
          </a:xfrm>
        </p:spPr>
        <p:txBody>
          <a:bodyPr anchor="b"/>
          <a:lstStyle>
            <a:lvl1pPr>
              <a:defRPr sz="3200"/>
            </a:lvl1pPr>
          </a:lstStyle>
          <a:p>
            <a:r>
              <a:rPr lang="en-US" altLang="zh-CN"/>
              <a:t>Click to edit Master title style</a:t>
            </a:r>
            <a:endParaRPr lang="en-US" dirty="0"/>
          </a:p>
        </p:txBody>
      </p:sp>
      <p:sp>
        <p:nvSpPr>
          <p:cNvPr id="1048832"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048833"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to edit Master text styles</a:t>
            </a:r>
          </a:p>
        </p:txBody>
      </p:sp>
      <p:sp>
        <p:nvSpPr>
          <p:cNvPr id="1048834" name="Date Placeholder 4"/>
          <p:cNvSpPr>
            <a:spLocks noGrp="1"/>
          </p:cNvSpPr>
          <p:nvPr>
            <p:ph type="dt" sz="half" idx="10"/>
          </p:nvPr>
        </p:nvSpPr>
        <p:spPr/>
        <p:txBody>
          <a:bodyPr/>
          <a:lstStyle/>
          <a:p>
            <a:fld id="{70BC1078-46ED-40F9-8930-935BAD7C2B02}" type="datetimeFigureOut">
              <a:rPr lang="zh-CN" altLang="en-US" smtClean="0"/>
              <a:pPr/>
              <a:t>2019/5/25</a:t>
            </a:fld>
            <a:endParaRPr lang="zh-CN" altLang="en-US"/>
          </a:p>
        </p:txBody>
      </p:sp>
      <p:sp>
        <p:nvSpPr>
          <p:cNvPr id="1048835" name="Footer Placeholder 5"/>
          <p:cNvSpPr>
            <a:spLocks noGrp="1"/>
          </p:cNvSpPr>
          <p:nvPr>
            <p:ph type="ftr" sz="quarter" idx="11"/>
          </p:nvPr>
        </p:nvSpPr>
        <p:spPr/>
        <p:txBody>
          <a:bodyPr/>
          <a:lstStyle/>
          <a:p>
            <a:endParaRPr lang="zh-CN" altLang="en-US"/>
          </a:p>
        </p:txBody>
      </p:sp>
      <p:sp>
        <p:nvSpPr>
          <p:cNvPr id="1048836" name="Slide Number Placeholder 6"/>
          <p:cNvSpPr>
            <a:spLocks noGrp="1"/>
          </p:cNvSpPr>
          <p:nvPr>
            <p:ph type="sldNum" sz="quarter" idx="12"/>
          </p:nvPr>
        </p:nvSpPr>
        <p:spPr/>
        <p:txBody>
          <a:bodyPr/>
          <a:lstStyle/>
          <a:p>
            <a:fld id="{D5B52ADC-5BFA-4FBD-BEE2-16096B7F4166}"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8803" name="Title 1"/>
          <p:cNvSpPr>
            <a:spLocks noGrp="1"/>
          </p:cNvSpPr>
          <p:nvPr>
            <p:ph type="title"/>
          </p:nvPr>
        </p:nvSpPr>
        <p:spPr>
          <a:xfrm>
            <a:off x="629841" y="457200"/>
            <a:ext cx="2949178" cy="1600200"/>
          </a:xfrm>
        </p:spPr>
        <p:txBody>
          <a:bodyPr anchor="b"/>
          <a:lstStyle>
            <a:lvl1pPr>
              <a:defRPr sz="3200"/>
            </a:lvl1pPr>
          </a:lstStyle>
          <a:p>
            <a:r>
              <a:rPr lang="en-US" altLang="zh-CN"/>
              <a:t>Click to edit Master title style</a:t>
            </a:r>
            <a:endParaRPr lang="en-US" dirty="0"/>
          </a:p>
        </p:txBody>
      </p:sp>
      <p:sp>
        <p:nvSpPr>
          <p:cNvPr id="1048804"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en-US" dirty="0"/>
          </a:p>
        </p:txBody>
      </p:sp>
      <p:sp>
        <p:nvSpPr>
          <p:cNvPr id="1048805"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to edit Master text styles</a:t>
            </a:r>
          </a:p>
        </p:txBody>
      </p:sp>
      <p:sp>
        <p:nvSpPr>
          <p:cNvPr id="1048806" name="Date Placeholder 4"/>
          <p:cNvSpPr>
            <a:spLocks noGrp="1"/>
          </p:cNvSpPr>
          <p:nvPr>
            <p:ph type="dt" sz="half" idx="10"/>
          </p:nvPr>
        </p:nvSpPr>
        <p:spPr/>
        <p:txBody>
          <a:bodyPr/>
          <a:lstStyle/>
          <a:p>
            <a:fld id="{70BC1078-46ED-40F9-8930-935BAD7C2B02}" type="datetimeFigureOut">
              <a:rPr lang="zh-CN" altLang="en-US" smtClean="0"/>
              <a:pPr/>
              <a:t>2019/5/25</a:t>
            </a:fld>
            <a:endParaRPr lang="zh-CN" altLang="en-US"/>
          </a:p>
        </p:txBody>
      </p:sp>
      <p:sp>
        <p:nvSpPr>
          <p:cNvPr id="1048807" name="Footer Placeholder 5"/>
          <p:cNvSpPr>
            <a:spLocks noGrp="1"/>
          </p:cNvSpPr>
          <p:nvPr>
            <p:ph type="ftr" sz="quarter" idx="11"/>
          </p:nvPr>
        </p:nvSpPr>
        <p:spPr/>
        <p:txBody>
          <a:bodyPr/>
          <a:lstStyle/>
          <a:p>
            <a:endParaRPr lang="zh-CN" altLang="en-US"/>
          </a:p>
        </p:txBody>
      </p:sp>
      <p:sp>
        <p:nvSpPr>
          <p:cNvPr id="1048808" name="Slide Number Placeholder 6"/>
          <p:cNvSpPr>
            <a:spLocks noGrp="1"/>
          </p:cNvSpPr>
          <p:nvPr>
            <p:ph type="sldNum" sz="quarter" idx="12"/>
          </p:nvPr>
        </p:nvSpPr>
        <p:spPr/>
        <p:txBody>
          <a:bodyPr/>
          <a:lstStyle/>
          <a:p>
            <a:fld id="{D5B52ADC-5BFA-4FBD-BEE2-16096B7F4166}"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597"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ltLang="zh-CN"/>
              <a:t>Click to edit Master title style</a:t>
            </a:r>
            <a:endParaRPr lang="en-US" dirty="0"/>
          </a:p>
        </p:txBody>
      </p:sp>
      <p:sp>
        <p:nvSpPr>
          <p:cNvPr id="1048598"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04859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BC1078-46ED-40F9-8930-935BAD7C2B02}" type="datetimeFigureOut">
              <a:rPr lang="zh-CN" altLang="en-US" smtClean="0"/>
              <a:pPr/>
              <a:t>2019/5/25</a:t>
            </a:fld>
            <a:endParaRPr lang="zh-CN" altLang="en-US"/>
          </a:p>
        </p:txBody>
      </p:sp>
      <p:sp>
        <p:nvSpPr>
          <p:cNvPr id="104860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4860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B52ADC-5BFA-4FBD-BEE2-16096B7F4166}"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37" name="Group 6"/>
          <p:cNvGrpSpPr/>
          <p:nvPr/>
        </p:nvGrpSpPr>
        <p:grpSpPr>
          <a:xfrm>
            <a:off x="0" y="0"/>
            <a:ext cx="9152467" cy="6858000"/>
            <a:chOff x="0" y="0"/>
            <a:chExt cx="9152467" cy="6858000"/>
          </a:xfrm>
        </p:grpSpPr>
        <p:pic>
          <p:nvPicPr>
            <p:cNvPr id="2097152" name="Picture 7" descr="SD-PanelContent.png"/>
            <p:cNvPicPr>
              <a:picLocks noChangeAspect="1"/>
            </p:cNvPicPr>
            <p:nvPr/>
          </p:nvPicPr>
          <p:blipFill>
            <a:blip r:embed="rId19"/>
            <a:stretch>
              <a:fillRect/>
            </a:stretch>
          </p:blipFill>
          <p:spPr>
            <a:xfrm>
              <a:off x="0" y="0"/>
              <a:ext cx="9144000" cy="6858000"/>
            </a:xfrm>
            <a:prstGeom prst="rect">
              <a:avLst/>
            </a:prstGeom>
          </p:spPr>
        </p:pic>
        <p:sp>
          <p:nvSpPr>
            <p:cNvPr id="1048576"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097153" name="Picture 9" descr="HDRibbonContent-UniformTrim.png"/>
            <p:cNvPicPr>
              <a:picLocks noChangeAspect="1"/>
            </p:cNvPicPr>
            <p:nvPr/>
          </p:nvPicPr>
          <p:blipFill rotWithShape="1">
            <a:blip r:embed="rId20"/>
            <a:srcRect l="1" r="14240"/>
            <a:stretch>
              <a:fillRect/>
            </a:stretch>
          </p:blipFill>
          <p:spPr>
            <a:xfrm>
              <a:off x="0" y="3128434"/>
              <a:ext cx="685800" cy="606425"/>
            </a:xfrm>
            <a:prstGeom prst="rect">
              <a:avLst/>
            </a:prstGeom>
          </p:spPr>
        </p:pic>
        <p:pic>
          <p:nvPicPr>
            <p:cNvPr id="2097154" name="Picture 10" descr="HDRibbonContent-UniformTrim.png"/>
            <p:cNvPicPr>
              <a:picLocks noChangeAspect="1"/>
            </p:cNvPicPr>
            <p:nvPr/>
          </p:nvPicPr>
          <p:blipFill rotWithShape="1">
            <a:blip r:embed="rId20"/>
            <a:srcRect l="1" r="14240"/>
            <a:stretch>
              <a:fillRect/>
            </a:stretch>
          </p:blipFill>
          <p:spPr>
            <a:xfrm>
              <a:off x="8466667" y="3128434"/>
              <a:ext cx="685800" cy="606425"/>
            </a:xfrm>
            <a:prstGeom prst="rect">
              <a:avLst/>
            </a:prstGeom>
          </p:spPr>
        </p:pic>
      </p:grpSp>
      <p:sp>
        <p:nvSpPr>
          <p:cNvPr id="1048577"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1048578"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579"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0BC1078-46ED-40F9-8930-935BAD7C2B02}" type="datetimeFigureOut">
              <a:rPr lang="zh-CN" altLang="en-US" smtClean="0"/>
              <a:pPr/>
              <a:t>2019/5/25</a:t>
            </a:fld>
            <a:endParaRPr lang="zh-CN" altLang="en-US"/>
          </a:p>
        </p:txBody>
      </p:sp>
      <p:sp>
        <p:nvSpPr>
          <p:cNvPr id="1048580"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zh-CN" altLang="en-US"/>
          </a:p>
        </p:txBody>
      </p:sp>
      <p:sp>
        <p:nvSpPr>
          <p:cNvPr id="1048581"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B52ADC-5BFA-4FBD-BEE2-16096B7F4166}"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 id="2147483726"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1048610" name="Title 1"/>
          <p:cNvSpPr>
            <a:spLocks noGrp="1"/>
          </p:cNvSpPr>
          <p:nvPr>
            <p:ph type="ctrTitle"/>
          </p:nvPr>
        </p:nvSpPr>
        <p:spPr>
          <a:xfrm>
            <a:off x="685800" y="182796"/>
            <a:ext cx="7772400" cy="2387600"/>
          </a:xfrm>
        </p:spPr>
        <p:txBody>
          <a:bodyPr>
            <a:normAutofit fontScale="90000"/>
          </a:bodyPr>
          <a:lstStyle/>
          <a:p>
            <a:r>
              <a:rPr lang="en-US" altLang="zh-CN" b="1" dirty="0" err="1"/>
              <a:t>Tantangan</a:t>
            </a:r>
            <a:r>
              <a:rPr lang="en-US" altLang="zh-CN" b="1" dirty="0"/>
              <a:t> dan </a:t>
            </a:r>
            <a:r>
              <a:rPr lang="en-US" altLang="zh-CN" b="1" dirty="0" err="1"/>
              <a:t>Peluang</a:t>
            </a:r>
            <a:r>
              <a:rPr lang="en-US" altLang="zh-CN" b="1" dirty="0"/>
              <a:t> </a:t>
            </a:r>
            <a:r>
              <a:rPr lang="en-US" altLang="zh-CN" b="1" dirty="0" err="1"/>
              <a:t>Investasi</a:t>
            </a:r>
            <a:r>
              <a:rPr lang="en-US" altLang="zh-CN" b="1" dirty="0"/>
              <a:t> pada </a:t>
            </a:r>
            <a:r>
              <a:rPr lang="en-US" altLang="zh-CN" b="1" dirty="0" err="1"/>
              <a:t>instrumen</a:t>
            </a:r>
            <a:r>
              <a:rPr lang="en-US" altLang="zh-CN" b="1" dirty="0"/>
              <a:t> </a:t>
            </a:r>
            <a:r>
              <a:rPr lang="en-US" altLang="zh-CN" b="1" dirty="0" err="1"/>
              <a:t>Obligasi</a:t>
            </a:r>
            <a:r>
              <a:rPr lang="en-US" altLang="zh-CN" b="1" dirty="0"/>
              <a:t> </a:t>
            </a:r>
          </a:p>
        </p:txBody>
      </p:sp>
      <p:sp>
        <p:nvSpPr>
          <p:cNvPr id="1048611" name="Subtitle 2"/>
          <p:cNvSpPr>
            <a:spLocks noGrp="1"/>
          </p:cNvSpPr>
          <p:nvPr>
            <p:ph type="subTitle" idx="1"/>
          </p:nvPr>
        </p:nvSpPr>
        <p:spPr>
          <a:xfrm>
            <a:off x="1143000" y="3887264"/>
            <a:ext cx="6858000" cy="1655762"/>
          </a:xfrm>
        </p:spPr>
        <p:txBody>
          <a:bodyPr>
            <a:normAutofit/>
          </a:bodyPr>
          <a:lstStyle/>
          <a:p>
            <a:endParaRPr lang="zh-CN"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1048639" name="Title 1048672"/>
          <p:cNvSpPr>
            <a:spLocks noGrp="1"/>
          </p:cNvSpPr>
          <p:nvPr>
            <p:ph type="ctrTitle"/>
          </p:nvPr>
        </p:nvSpPr>
        <p:spPr/>
        <p:txBody>
          <a:bodyPr/>
          <a:lstStyle/>
          <a:p>
            <a:r>
              <a:rPr lang="en-US" altLang="zh-CN" b="1" u="sng" dirty="0" err="1">
                <a:solidFill>
                  <a:schemeClr val="bg1"/>
                </a:solidFill>
              </a:rPr>
              <a:t>Jenis-Jenis</a:t>
            </a:r>
            <a:r>
              <a:rPr lang="en-US" altLang="zh-CN" b="1" u="sng" dirty="0">
                <a:solidFill>
                  <a:schemeClr val="bg1"/>
                </a:solidFill>
              </a:rPr>
              <a:t> </a:t>
            </a:r>
            <a:r>
              <a:rPr lang="en-US" altLang="zh-CN" b="1" u="sng" dirty="0" err="1">
                <a:solidFill>
                  <a:schemeClr val="bg1"/>
                </a:solidFill>
              </a:rPr>
              <a:t>Obligasi</a:t>
            </a:r>
            <a:endParaRPr lang="x-none" b="1" u="sng" dirty="0">
              <a:solidFill>
                <a:schemeClr val="bg1"/>
              </a:solidFill>
            </a:endParaRPr>
          </a:p>
        </p:txBody>
      </p:sp>
      <p:sp>
        <p:nvSpPr>
          <p:cNvPr id="1048640" name="Subtitle 1048673"/>
          <p:cNvSpPr>
            <a:spLocks noGrp="1"/>
          </p:cNvSpPr>
          <p:nvPr>
            <p:ph type="subTitle" idx="1"/>
          </p:nvPr>
        </p:nvSpPr>
        <p:spPr/>
        <p:txBody>
          <a:bodyPr/>
          <a:lstStyle/>
          <a:p>
            <a:endParaRPr lang="x-none"/>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1" name="Title 1048670"/>
          <p:cNvSpPr>
            <a:spLocks noGrp="1"/>
          </p:cNvSpPr>
          <p:nvPr>
            <p:ph type="title"/>
          </p:nvPr>
        </p:nvSpPr>
        <p:spPr/>
        <p:txBody>
          <a:bodyPr/>
          <a:lstStyle/>
          <a:p>
            <a:endParaRPr lang="x-none"/>
          </a:p>
        </p:txBody>
      </p:sp>
      <p:sp>
        <p:nvSpPr>
          <p:cNvPr id="1048642" name="Content Placeholder 1048671"/>
          <p:cNvSpPr>
            <a:spLocks noGrp="1"/>
          </p:cNvSpPr>
          <p:nvPr>
            <p:ph idx="1"/>
          </p:nvPr>
        </p:nvSpPr>
        <p:spPr/>
        <p:txBody>
          <a:bodyPr>
            <a:normAutofit fontScale="67500" lnSpcReduction="20000"/>
          </a:bodyPr>
          <a:lstStyle/>
          <a:p>
            <a:r>
              <a:rPr lang="x-none"/>
              <a:t>Secara umum jenis obligasi dapat dilihat dari penerbitnya, yaitu, Obligasi perusahaan dan Obligasi pemerintah. Obligasi pemerintah sendiri terdiri dalam beberapa jenis, yaitu:</a:t>
            </a:r>
          </a:p>
          <a:p>
            <a:pPr marL="0" indent="0">
              <a:buNone/>
            </a:pPr>
            <a:r>
              <a:rPr lang="x-none"/>
              <a:t>1. Obligasi Rekap » diterbitkan guna suatu tujuan khusus yaitu dalam rangka Program Rekapitalisasi Perbankan.</a:t>
            </a:r>
          </a:p>
          <a:p>
            <a:pPr marL="0" indent="0">
              <a:buNone/>
            </a:pPr>
            <a:r>
              <a:rPr lang="x-none"/>
              <a:t>2. Surat Utang Negara (SUN) » diterbitkan untuk membiayai defisit APBN.</a:t>
            </a:r>
          </a:p>
          <a:p>
            <a:pPr marL="0" indent="0">
              <a:buNone/>
            </a:pPr>
            <a:r>
              <a:rPr lang="x-none"/>
              <a:t>3. Obligasi Ritel Indonesia (ORI) » sama dengan SUN, diterbitkan untuk membiayai defisit APBN namun dengan nilai nominal yang kecil agar dapat dibeli secara ritel.</a:t>
            </a:r>
          </a:p>
          <a:p>
            <a:pPr marL="0" indent="0">
              <a:buNone/>
            </a:pPr>
            <a:r>
              <a:rPr lang="x-none"/>
              <a:t>4. Surat Berharga Syariah Negara / obligasi syariah / obligasi sukuk » sama dengan SUN, diterbitkan untuk membiayai defisit APBN namun berdasarkan prinsip syariah.</a:t>
            </a:r>
          </a:p>
          <a:p>
            <a:endParaRPr lang="x-none"/>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3" name="Title 1048678"/>
          <p:cNvSpPr>
            <a:spLocks noGrp="1"/>
          </p:cNvSpPr>
          <p:nvPr>
            <p:ph type="title"/>
          </p:nvPr>
        </p:nvSpPr>
        <p:spPr/>
        <p:txBody>
          <a:bodyPr/>
          <a:lstStyle/>
          <a:p>
            <a:r>
              <a:rPr lang="en-US" altLang="zh-CN"/>
              <a:t>Jenis obligasi dari sisi perpajakan</a:t>
            </a:r>
            <a:endParaRPr lang="x-none"/>
          </a:p>
        </p:txBody>
      </p:sp>
      <p:sp>
        <p:nvSpPr>
          <p:cNvPr id="1048644" name="Content Placeholder 1048679"/>
          <p:cNvSpPr>
            <a:spLocks noGrp="1"/>
          </p:cNvSpPr>
          <p:nvPr>
            <p:ph idx="1"/>
          </p:nvPr>
        </p:nvSpPr>
        <p:spPr/>
        <p:txBody>
          <a:bodyPr>
            <a:normAutofit fontScale="78333" lnSpcReduction="20000"/>
          </a:bodyPr>
          <a:lstStyle/>
          <a:p>
            <a:pPr marL="0" indent="0">
              <a:buNone/>
            </a:pPr>
            <a:r>
              <a:rPr lang="x-none"/>
              <a:t>• Obligasi dengan kupon (interest bearing bond) » atas bunganya dikenakan Pajak Pengasilan dengan tarif 20% dari jumlah bruto bunga sesuai dengan masa kepemilikan (holding period).</a:t>
            </a:r>
            <a:r>
              <a:rPr lang="en-US" altLang="zh-CN"/>
              <a:t> </a:t>
            </a:r>
            <a:r>
              <a:rPr lang="x-none"/>
              <a:t>Atas diskontonya dikenakan Pajak Penghasilan sebesar 20% dari selisih lebih harga jual pada saat transaksi atau nilai nominal pada saat jatuh tempo di atas harga perolehan, tidak termasuk bunga berjalan (accrued interest).</a:t>
            </a:r>
          </a:p>
          <a:p>
            <a:pPr marL="0" indent="0">
              <a:buNone/>
            </a:pPr>
            <a:r>
              <a:rPr lang="x-none"/>
              <a:t>• Obligasi tanpa bunga (zero coupon bond) » Hanya atas diskontonya saja yang dikenakan Pajak Penghasilan, yaitu sebesar 20% dari selisih harga jual pada saat transaksi atau nilai nominal pada saat jatuh tempo obligasi di atas harga perolehan obligasi.</a:t>
            </a:r>
          </a:p>
          <a:p>
            <a:pPr marL="0" indent="0">
              <a:buNone/>
            </a:pPr>
            <a:r>
              <a:rPr lang="x-none"/>
              <a:t>• Obligasi suku bunga tetap » memiliki kupon bunga dengan besaran tetap yang dibayar secara berkala sepanjang masa berlakunya obligasi.</a:t>
            </a:r>
          </a:p>
          <a:p>
            <a:pPr marL="0" indent="0">
              <a:buNone/>
            </a:pPr>
            <a:endParaRPr lang="x-none"/>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5" name="Title 1048644"/>
          <p:cNvSpPr>
            <a:spLocks noGrp="1"/>
          </p:cNvSpPr>
          <p:nvPr>
            <p:ph type="title"/>
          </p:nvPr>
        </p:nvSpPr>
        <p:spPr/>
        <p:txBody>
          <a:bodyPr/>
          <a:lstStyle/>
          <a:p>
            <a:r>
              <a:rPr lang="en-US" altLang="zh-CN"/>
              <a:t>Jenis obligasi dari sisi penerbit</a:t>
            </a:r>
            <a:endParaRPr lang="x-none"/>
          </a:p>
        </p:txBody>
      </p:sp>
      <p:sp>
        <p:nvSpPr>
          <p:cNvPr id="1048646" name="Content Placeholder 1048645"/>
          <p:cNvSpPr>
            <a:spLocks noGrp="1"/>
          </p:cNvSpPr>
          <p:nvPr>
            <p:ph idx="1"/>
          </p:nvPr>
        </p:nvSpPr>
        <p:spPr>
          <a:prstGeom prst="rect">
            <a:avLst/>
          </a:prstGeom>
        </p:spPr>
        <p:txBody>
          <a:bodyPr>
            <a:normAutofit fontScale="59167" lnSpcReduction="20000"/>
          </a:bodyPr>
          <a:lstStyle/>
          <a:p>
            <a:pPr marL="0" indent="0">
              <a:buNone/>
            </a:pPr>
            <a:r>
              <a:rPr lang="en-US" altLang="zh-CN"/>
              <a:t>1. </a:t>
            </a:r>
            <a:r>
              <a:rPr lang="x-none"/>
              <a:t>Corporate Bonds</a:t>
            </a:r>
          </a:p>
          <a:p>
            <a:pPr marL="0" indent="0">
              <a:buNone/>
            </a:pPr>
            <a:r>
              <a:rPr lang="x-none"/>
              <a:t>Jenis obligasi yang diterbitkan perusahaan, baik Pemerintah (BUMN) maupun swasta. Sebagai contoh, PT Indofood Sukses Makmur Tbk (INDF) menerbitkan obligasi senilai Rp2 triliun pada tahun 2014 dengan tingkat bunga tetap (fixed coupon) yang berjangka lima tahun.</a:t>
            </a:r>
          </a:p>
          <a:p>
            <a:pPr marL="0" indent="0">
              <a:buNone/>
            </a:pPr>
            <a:r>
              <a:rPr lang="en-US" altLang="zh-CN"/>
              <a:t>2. </a:t>
            </a:r>
            <a:r>
              <a:rPr lang="x-none"/>
              <a:t>Government Bonds</a:t>
            </a:r>
          </a:p>
          <a:p>
            <a:pPr marL="0" indent="0">
              <a:buNone/>
            </a:pPr>
            <a:r>
              <a:rPr lang="x-none"/>
              <a:t>Jenis obligasi yang diterbitkan Pemerintah. Di Indonesia obligasi jenis ini pertama kali diterbitkan pada Agustus 2006. Seperti yang sudah diterangkan sebelumnya, peminat obligasi ini cenderung meningkat tiap tahunnya. Obligasi yang diberi nama Obligasi Negara Ritel (ORI) diterbitkan satu seri setiap tahun, kecuali tahun 2007 dan 2008 yang diterbitkan dalam dua seri.</a:t>
            </a:r>
          </a:p>
          <a:p>
            <a:pPr marL="0" indent="0">
              <a:buNone/>
            </a:pPr>
            <a:r>
              <a:rPr lang="en-US" altLang="zh-CN"/>
              <a:t>3. </a:t>
            </a:r>
            <a:r>
              <a:rPr lang="x-none"/>
              <a:t>Municipal Bonds</a:t>
            </a:r>
          </a:p>
          <a:p>
            <a:pPr marL="0" indent="0">
              <a:buNone/>
            </a:pPr>
            <a:r>
              <a:rPr lang="x-none"/>
              <a:t>Jenis obligasi yang diterbitkan Pemerintah Daerah dengan tujuan untuk membiayai pembangunan yang berhubungan kepentingan publik.</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7" name="Title 1048646"/>
          <p:cNvSpPr>
            <a:spLocks noGrp="1"/>
          </p:cNvSpPr>
          <p:nvPr>
            <p:ph type="title"/>
          </p:nvPr>
        </p:nvSpPr>
        <p:spPr/>
        <p:txBody>
          <a:bodyPr>
            <a:normAutofit fontScale="90000"/>
          </a:bodyPr>
          <a:lstStyle/>
          <a:p>
            <a:r>
              <a:rPr lang="en-US" altLang="zh-CN"/>
              <a:t>Obligasi dijamin dan Obligasi tidak dijamin</a:t>
            </a:r>
            <a:endParaRPr lang="x-none"/>
          </a:p>
        </p:txBody>
      </p:sp>
      <p:sp>
        <p:nvSpPr>
          <p:cNvPr id="1048648" name="Content Placeholder 1048647"/>
          <p:cNvSpPr>
            <a:spLocks noGrp="1"/>
          </p:cNvSpPr>
          <p:nvPr>
            <p:ph idx="1"/>
          </p:nvPr>
        </p:nvSpPr>
        <p:spPr/>
        <p:txBody>
          <a:bodyPr>
            <a:normAutofit fontScale="91667" lnSpcReduction="10000"/>
          </a:bodyPr>
          <a:lstStyle/>
          <a:p>
            <a:r>
              <a:rPr lang="x-none"/>
              <a:t>Obligasi dijamin, yaitu jenis obligasi ini obligasi hipotik yakni obligasi yang penerbitannya dijamin dengan jaminan tertentu misalnya real estate. Yang termasuk obligasi dijamin diantaranya obligasi trust yang penerbitannya dijamin oleh saham atau obligasi perusahaan lain.</a:t>
            </a:r>
          </a:p>
          <a:p>
            <a:r>
              <a:rPr lang="x-none"/>
              <a:t>Obligasi tidak dijamin, yaitu jenis obligasi yang penerbitannya tidak dijamin dengan jaminan. Obligasi ini sangat berisiko sehingga apabila suatu perusahaan yang menerbitkan obligasi jenis ini akan memberikan tingkat bunga tinggi guna menarik minat calon investor.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9" name="Title 1048648"/>
          <p:cNvSpPr>
            <a:spLocks noGrp="1"/>
          </p:cNvSpPr>
          <p:nvPr>
            <p:ph type="title"/>
          </p:nvPr>
        </p:nvSpPr>
        <p:spPr/>
        <p:txBody>
          <a:bodyPr>
            <a:normAutofit fontScale="90000"/>
          </a:bodyPr>
          <a:lstStyle/>
          <a:p>
            <a:r>
              <a:rPr lang="en-US" altLang="zh-CN"/>
              <a:t>Obligasi berjangka, serial dan dapat ditebus</a:t>
            </a:r>
            <a:endParaRPr lang="x-none"/>
          </a:p>
        </p:txBody>
      </p:sp>
      <p:sp>
        <p:nvSpPr>
          <p:cNvPr id="1048650" name="Content Placeholder 1048649"/>
          <p:cNvSpPr>
            <a:spLocks noGrp="1"/>
          </p:cNvSpPr>
          <p:nvPr>
            <p:ph idx="1"/>
          </p:nvPr>
        </p:nvSpPr>
        <p:spPr/>
        <p:txBody>
          <a:bodyPr>
            <a:normAutofit fontScale="95833"/>
          </a:bodyPr>
          <a:lstStyle/>
          <a:p>
            <a:r>
              <a:rPr lang="x-none"/>
              <a:t>Obligasi berjangka, yaitu jenis obligasi yang memiliki jatuh tempo dalam satu tanggal.</a:t>
            </a:r>
          </a:p>
          <a:p>
            <a:r>
              <a:rPr lang="x-none"/>
              <a:t>Obligasi serial, yaitu jenis obligasi yang memiliki jatuh tempo secara serial atau berangsur.</a:t>
            </a:r>
          </a:p>
          <a:p>
            <a:r>
              <a:rPr lang="x-none"/>
              <a:t>Obligasi dapat ditebus, yaitu jenis obligasi yang memberikan hak pada penerbitnya untuk menebus dan menarik obligasi tersebut sebelum jatuh temponya.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1" name="Title 1048650"/>
          <p:cNvSpPr>
            <a:spLocks noGrp="1"/>
          </p:cNvSpPr>
          <p:nvPr>
            <p:ph type="title"/>
          </p:nvPr>
        </p:nvSpPr>
        <p:spPr/>
        <p:txBody>
          <a:bodyPr>
            <a:normAutofit fontScale="90000"/>
          </a:bodyPr>
          <a:lstStyle/>
          <a:p>
            <a:r>
              <a:rPr lang="en-US" altLang="zh-CN"/>
              <a:t>Jenis obligasi berdasarkan hak penukaran</a:t>
            </a:r>
            <a:endParaRPr lang="x-none"/>
          </a:p>
        </p:txBody>
      </p:sp>
      <p:sp>
        <p:nvSpPr>
          <p:cNvPr id="1048652" name="Content Placeholder 1048651"/>
          <p:cNvSpPr>
            <a:spLocks noGrp="1"/>
          </p:cNvSpPr>
          <p:nvPr>
            <p:ph idx="1"/>
          </p:nvPr>
        </p:nvSpPr>
        <p:spPr/>
        <p:txBody>
          <a:bodyPr>
            <a:normAutofit fontScale="91667" lnSpcReduction="20000"/>
          </a:bodyPr>
          <a:lstStyle/>
          <a:p>
            <a:r>
              <a:rPr lang="x-none"/>
              <a:t>Callable bond, yaitu obligasi yang memberi hak kepada penerbitnya untuk melakukan penarikan atau pelunasan pada waktu tertentu.</a:t>
            </a:r>
          </a:p>
          <a:p>
            <a:r>
              <a:rPr lang="x-none"/>
              <a:t>Putable bond, yaitu obligasi yang memberikan hak kepada pemilik/pemegang untuk menukarkan/meminta pelunasan pada penerbit/emiten.</a:t>
            </a:r>
          </a:p>
          <a:p>
            <a:r>
              <a:rPr lang="x-none"/>
              <a:t>Convertible bond, yaitu obligasi yang bisa ditukar dengan saham penerbitnya</a:t>
            </a:r>
          </a:p>
          <a:p>
            <a:r>
              <a:rPr lang="x-none"/>
              <a:t>Exchangable bond , yaitu obligasi yang bisa ditukar dengan saham afiliasi milik penerbit/emiten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3" name="Title 1048652"/>
          <p:cNvSpPr>
            <a:spLocks noGrp="1"/>
          </p:cNvSpPr>
          <p:nvPr>
            <p:ph type="title"/>
          </p:nvPr>
        </p:nvSpPr>
        <p:spPr/>
        <p:txBody>
          <a:bodyPr>
            <a:normAutofit fontScale="90000"/>
          </a:bodyPr>
          <a:lstStyle/>
          <a:p>
            <a:r>
              <a:rPr lang="en-US" altLang="zh-CN"/>
              <a:t>Jenis obligasi berdasarkan jaminan</a:t>
            </a:r>
            <a:endParaRPr lang="x-none"/>
          </a:p>
        </p:txBody>
      </p:sp>
      <p:sp>
        <p:nvSpPr>
          <p:cNvPr id="1048654" name="Content Placeholder 1048653"/>
          <p:cNvSpPr>
            <a:spLocks noGrp="1"/>
          </p:cNvSpPr>
          <p:nvPr>
            <p:ph idx="1"/>
          </p:nvPr>
        </p:nvSpPr>
        <p:spPr/>
        <p:txBody>
          <a:bodyPr>
            <a:normAutofit fontScale="91667" lnSpcReduction="20000"/>
          </a:bodyPr>
          <a:lstStyle/>
          <a:p>
            <a:r>
              <a:rPr lang="x-none"/>
              <a:t>Mortgage bond, yaitu obligasi jika dijamin dengan real properties (gedung) atau barang berharga.</a:t>
            </a:r>
          </a:p>
          <a:p>
            <a:r>
              <a:rPr lang="x-none"/>
              <a:t>Collateral trust bond, yaitu obligasi jika dijamin dengan surat berharga (sekuritas, receivables)</a:t>
            </a:r>
          </a:p>
          <a:p>
            <a:r>
              <a:rPr lang="x-none"/>
              <a:t>Unsecured bond (Debentures), yaitu obligasi yang tidak dijamin oleh assets (barang berharga)</a:t>
            </a:r>
          </a:p>
          <a:p>
            <a:r>
              <a:rPr lang="x-none"/>
              <a:t>Secure bond, yaitu obligasi yang dijamin pelunasannya dengan assets tertentu.</a:t>
            </a:r>
          </a:p>
          <a:p>
            <a:r>
              <a:rPr lang="x-none"/>
              <a:t>Guaranteed bond, yaitu obligasi jika penjaminnya adalah pihak ke tiga.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1048655" name="Title 1048676"/>
          <p:cNvSpPr>
            <a:spLocks noGrp="1"/>
          </p:cNvSpPr>
          <p:nvPr>
            <p:ph type="ctrTitle"/>
          </p:nvPr>
        </p:nvSpPr>
        <p:spPr/>
        <p:txBody>
          <a:bodyPr/>
          <a:lstStyle/>
          <a:p>
            <a:r>
              <a:rPr lang="en-US" altLang="zh-CN" b="1" dirty="0" err="1">
                <a:solidFill>
                  <a:schemeClr val="bg1"/>
                </a:solidFill>
              </a:rPr>
              <a:t>Jenis</a:t>
            </a:r>
            <a:r>
              <a:rPr lang="en-US" altLang="zh-CN" b="1" dirty="0">
                <a:solidFill>
                  <a:schemeClr val="bg1"/>
                </a:solidFill>
              </a:rPr>
              <a:t> </a:t>
            </a:r>
            <a:r>
              <a:rPr lang="en-US" altLang="zh-CN" b="1" dirty="0" err="1">
                <a:solidFill>
                  <a:schemeClr val="bg1"/>
                </a:solidFill>
              </a:rPr>
              <a:t>Obligasi</a:t>
            </a:r>
            <a:r>
              <a:rPr lang="en-US" altLang="zh-CN" b="1" dirty="0">
                <a:solidFill>
                  <a:schemeClr val="bg1"/>
                </a:solidFill>
              </a:rPr>
              <a:t> </a:t>
            </a:r>
            <a:r>
              <a:rPr lang="en-US" altLang="zh-CN" b="1" dirty="0" err="1">
                <a:solidFill>
                  <a:schemeClr val="bg1"/>
                </a:solidFill>
              </a:rPr>
              <a:t>Lainnya</a:t>
            </a:r>
            <a:endParaRPr lang="x-none" b="1" dirty="0">
              <a:solidFill>
                <a:schemeClr val="bg1"/>
              </a:solidFill>
            </a:endParaRPr>
          </a:p>
        </p:txBody>
      </p:sp>
      <p:sp>
        <p:nvSpPr>
          <p:cNvPr id="1048656" name="Subtitle 1048677"/>
          <p:cNvSpPr>
            <a:spLocks noGrp="1"/>
          </p:cNvSpPr>
          <p:nvPr>
            <p:ph type="subTitle" idx="1"/>
          </p:nvPr>
        </p:nvSpPr>
        <p:spPr/>
        <p:txBody>
          <a:bodyPr/>
          <a:lstStyle/>
          <a:p>
            <a:endParaRPr lang="x-none"/>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7" name="Title 1048680"/>
          <p:cNvSpPr>
            <a:spLocks noGrp="1"/>
          </p:cNvSpPr>
          <p:nvPr>
            <p:ph type="title"/>
          </p:nvPr>
        </p:nvSpPr>
        <p:spPr/>
        <p:txBody>
          <a:bodyPr/>
          <a:lstStyle/>
          <a:p>
            <a:endParaRPr lang="x-none"/>
          </a:p>
        </p:txBody>
      </p:sp>
      <p:sp>
        <p:nvSpPr>
          <p:cNvPr id="1048658" name="Content Placeholder 1048681"/>
          <p:cNvSpPr>
            <a:spLocks noGrp="1"/>
          </p:cNvSpPr>
          <p:nvPr>
            <p:ph idx="1"/>
          </p:nvPr>
        </p:nvSpPr>
        <p:spPr/>
        <p:txBody>
          <a:bodyPr>
            <a:normAutofit fontScale="79167" lnSpcReduction="20000"/>
          </a:bodyPr>
          <a:lstStyle/>
          <a:p>
            <a:pPr marL="0" indent="0">
              <a:buNone/>
            </a:pPr>
            <a:endParaRPr lang="zh-CN" altLang="en-US"/>
          </a:p>
          <a:p>
            <a:r>
              <a:rPr lang="x-none"/>
              <a:t>Obligasi suku bunga tetap » memiliki kupon bunga dengan besaran tetap yang dibayar secara berkala sepanjang masa berlakunya obligasi.</a:t>
            </a:r>
            <a:endParaRPr lang="zh-CN" altLang="en-US"/>
          </a:p>
          <a:p>
            <a:r>
              <a:rPr lang="x-none"/>
              <a:t> Obligasi suku bunga mengambang atau Floating rate note (FRN) » memiliki kupon yang perhitungan besaran bunganya mengacu pada suatu indeks pasar uang seperti LIBOR atau Euribor.</a:t>
            </a:r>
            <a:endParaRPr lang="zh-CN" altLang="en-US"/>
          </a:p>
          <a:p>
            <a:r>
              <a:rPr lang="x-none"/>
              <a:t> Junk bond atau obligasi berimbal hasil tinggi » obligasi yang memiliki peringkat dibahah peringkat investasi yang diberikan oleh lembaga pemeringkat kredit. Oleh karena obligasi jenis ini memiliki resiko yang cukup tinggi maka investor mengharapkan suatu imbal hasil yang lebih tinggi.</a:t>
            </a:r>
            <a:endParaRPr lang="zh-CN" altLang="en-US"/>
          </a:p>
          <a:p>
            <a:pPr marL="0" indent="0">
              <a:buNone/>
            </a:pPr>
            <a:endParaRPr lang="zh-CN"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048612" name="Subtitle 1048669"/>
          <p:cNvSpPr>
            <a:spLocks noGrp="1"/>
          </p:cNvSpPr>
          <p:nvPr>
            <p:ph type="subTitle" idx="1"/>
          </p:nvPr>
        </p:nvSpPr>
        <p:spPr>
          <a:xfrm>
            <a:off x="1143000" y="4080211"/>
            <a:ext cx="6858000" cy="1655762"/>
          </a:xfrm>
        </p:spPr>
        <p:txBody>
          <a:bodyPr/>
          <a:lstStyle/>
          <a:p>
            <a:endParaRPr lang="x-none" dirty="0"/>
          </a:p>
        </p:txBody>
      </p:sp>
      <p:sp>
        <p:nvSpPr>
          <p:cNvPr id="1048613" name="Flowchart: Process 1"/>
          <p:cNvSpPr/>
          <p:nvPr/>
        </p:nvSpPr>
        <p:spPr>
          <a:xfrm>
            <a:off x="2181137" y="2743199"/>
            <a:ext cx="4781725" cy="889233"/>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err="1">
                <a:solidFill>
                  <a:schemeClr val="tx1"/>
                </a:solidFill>
              </a:rPr>
              <a:t>Apa</a:t>
            </a:r>
            <a:r>
              <a:rPr lang="en-US" altLang="zh-CN" sz="2800" dirty="0">
                <a:solidFill>
                  <a:schemeClr val="tx1"/>
                </a:solidFill>
              </a:rPr>
              <a:t> yang </a:t>
            </a:r>
            <a:r>
              <a:rPr lang="en-US" altLang="zh-CN" sz="2800" dirty="0" err="1">
                <a:solidFill>
                  <a:schemeClr val="tx1"/>
                </a:solidFill>
              </a:rPr>
              <a:t>dimaksud</a:t>
            </a:r>
            <a:r>
              <a:rPr lang="en-US" altLang="zh-CN" sz="2800" dirty="0">
                <a:solidFill>
                  <a:schemeClr val="tx1"/>
                </a:solidFill>
              </a:rPr>
              <a:t> </a:t>
            </a:r>
            <a:r>
              <a:rPr lang="en-US" altLang="zh-CN" sz="2800" dirty="0" err="1">
                <a:solidFill>
                  <a:schemeClr val="tx1"/>
                </a:solidFill>
              </a:rPr>
              <a:t>Obligasi</a:t>
            </a:r>
            <a:r>
              <a:rPr lang="en-US" altLang="zh-CN" sz="2800" dirty="0">
                <a:solidFill>
                  <a:schemeClr val="tx1"/>
                </a:solidFill>
              </a:rPr>
              <a:t>?</a:t>
            </a:r>
            <a:endParaRPr lang="en-ID" sz="2800" dirty="0">
              <a:solidFill>
                <a:schemeClr val="tx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9" name="Title 1048682"/>
          <p:cNvSpPr>
            <a:spLocks noGrp="1"/>
          </p:cNvSpPr>
          <p:nvPr>
            <p:ph type="title"/>
          </p:nvPr>
        </p:nvSpPr>
        <p:spPr/>
        <p:txBody>
          <a:bodyPr/>
          <a:lstStyle/>
          <a:p>
            <a:endParaRPr lang="x-none"/>
          </a:p>
        </p:txBody>
      </p:sp>
      <p:sp>
        <p:nvSpPr>
          <p:cNvPr id="1048660" name="Content Placeholder 1048683"/>
          <p:cNvSpPr>
            <a:spLocks noGrp="1"/>
          </p:cNvSpPr>
          <p:nvPr>
            <p:ph idx="1"/>
          </p:nvPr>
        </p:nvSpPr>
        <p:spPr/>
        <p:txBody>
          <a:bodyPr>
            <a:normAutofit fontScale="62500" lnSpcReduction="20000"/>
          </a:bodyPr>
          <a:lstStyle/>
          <a:p>
            <a:pPr marL="0" indent="0">
              <a:buNone/>
            </a:pPr>
            <a:r>
              <a:rPr lang="x-none"/>
              <a:t>• Obligasi inflasi (Inflation linked bond) » dimana nilai pokok utang pada obligasi tersebut adalah mengacu pada indeks inflasi. Suku bunga pada obligasi jenis ini lebih rendah daripada obligasi suku bunga tetap . Namun dengan bertumbuhnya nilai pokok utang sejalan dengan inflasi, maka pembayaran pelunasan obligasi ini akan meningkat pula. Pada periode tahun 1980an, pemerintah Inggris adalah yang pertama kalinya menerbitkan obligasi jenis ini yang diberi nama Gilts. Di Amerika obligasi jenis ini dikenal dengan nama "Treasury Inflation-Protected Securities" (TIPS) dan I-bonds.</a:t>
            </a:r>
          </a:p>
          <a:p>
            <a:pPr marL="0" indent="0">
              <a:buNone/>
            </a:pPr>
            <a:r>
              <a:rPr lang="x-none"/>
              <a:t>• Obligasi indeks lainnya » surat utang berbasis ekuiti (equity linked note) dan obligasi yang mengacu pada indeks yang merupakan indikator bisnis seperti penghasilan, nilai tambah ataupun pada indeks nasional seperti Produk domestik bruto.</a:t>
            </a:r>
          </a:p>
          <a:p>
            <a:pPr marL="0" indent="0">
              <a:buNone/>
            </a:pPr>
            <a:r>
              <a:rPr lang="x-none"/>
              <a:t>• Efek Beragun Aset » obligasi yang pembayaran bunga dan pokok utangnya dijamin oleh acuan berupa arus kas yang diperoleh dari penghasilan aset. Contoh dari obligasi jenis ini adalah Efek beragun KPR (mortgage-backed security-MBS), collateralized mortgage obligation (CMOs) dan collateralized debt obligation (CDOs).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8" name="Title 1048684"/>
          <p:cNvSpPr>
            <a:spLocks noGrp="1"/>
          </p:cNvSpPr>
          <p:nvPr>
            <p:ph type="title"/>
          </p:nvPr>
        </p:nvSpPr>
        <p:spPr/>
        <p:txBody>
          <a:bodyPr/>
          <a:lstStyle/>
          <a:p>
            <a:endParaRPr lang="x-none"/>
          </a:p>
        </p:txBody>
      </p:sp>
      <p:sp>
        <p:nvSpPr>
          <p:cNvPr id="1048609" name="Content Placeholder 1048685"/>
          <p:cNvSpPr>
            <a:spLocks noGrp="1"/>
          </p:cNvSpPr>
          <p:nvPr>
            <p:ph idx="1"/>
          </p:nvPr>
        </p:nvSpPr>
        <p:spPr/>
        <p:txBody>
          <a:bodyPr>
            <a:normAutofit fontScale="70833" lnSpcReduction="20000"/>
          </a:bodyPr>
          <a:lstStyle/>
          <a:p>
            <a:pPr marL="0" indent="0">
              <a:buNone/>
            </a:pPr>
            <a:r>
              <a:rPr lang="x-none"/>
              <a:t>• Obligasi subordinasi obligasi » memiliki peringkat prioritas lebih rendah dibandingkan obligasi lainnya yang diterbitkan oleh penerbit dalam hal terjadinya likuidasi. Dalam hal terjadinya kepailitanlikuidator, kemudaian pembayaran utang pajak, dan lain-lain. Pemegang obligasi yang pembayarannya diutamakan adalah obligasi yang memiliki tanggal penerbitan paling awal yang disebut obligasi senior, setelah obligasi ini dilunasi maka barulah pembayaran pelunasan obligasi subordinasi dilakukan. Oleh karena resikonya lebih tinggi maka obligasi subordinasi ini biasanya memiliki peringkat kredit lebih rendah daripada obligasi senior. Contoh utama dari obligasi subordinasi ini dapat ditemui pada obligasi yang diterbitkan oleh perbankan dan pada Efek Beragun Aset . Penerbitan yang berikutnya umumnya dilakukan dalam bentuk "tranches"[2]. Senior tranches dibayar terlebih dahulu dari tranches subordinasi. maka ada hirarki dari para kreditur.</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5" name="Title 1048686"/>
          <p:cNvSpPr>
            <a:spLocks noGrp="1"/>
          </p:cNvSpPr>
          <p:nvPr>
            <p:ph type="title"/>
          </p:nvPr>
        </p:nvSpPr>
        <p:spPr/>
        <p:txBody>
          <a:bodyPr/>
          <a:lstStyle/>
          <a:p>
            <a:endParaRPr lang="x-none"/>
          </a:p>
        </p:txBody>
      </p:sp>
      <p:sp>
        <p:nvSpPr>
          <p:cNvPr id="1048596" name="Content Placeholder 1048687"/>
          <p:cNvSpPr>
            <a:spLocks noGrp="1"/>
          </p:cNvSpPr>
          <p:nvPr>
            <p:ph idx="1"/>
          </p:nvPr>
        </p:nvSpPr>
        <p:spPr/>
        <p:txBody>
          <a:bodyPr>
            <a:normAutofit fontScale="82500" lnSpcReduction="10000"/>
          </a:bodyPr>
          <a:lstStyle/>
          <a:p>
            <a:pPr marL="0" indent="0">
              <a:buNone/>
            </a:pPr>
            <a:r>
              <a:rPr lang="x-none"/>
              <a:t>• Obligasi abadi » Obligasi ini tidak memiliki suatu masa jatuh tempo. Obligasi jenis ini yang terkenal dalam pasar obligasi adalah "UK Consols" yang diterbitkan oleh pemerintah Inggris, atau juga dikenal dengan nama Treasury Annuities atau Undated Treasuries. Beberapa dari obligasi ini diterbitkan pertama kali pada tahun 1888 dan masih diperdagangkan hingga hari ini. Beberapa obligasi jenis ini juga memiliki masa jatuh tempo yang sangat panjang sekali seperti misalnya perusahaan West Shore Railroad yang menerbitkan obligasi dengan masa jatuh tempo pada tahun 2361 (atau abad ke 24). Terkadang juga obligasi abadi ini dilihat berdasarkan dari nilai tunai obligasi tersebut pada saat ini yang nilai pokoknya mendekati nol.</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1" name="Title 1048688"/>
          <p:cNvSpPr>
            <a:spLocks noGrp="1"/>
          </p:cNvSpPr>
          <p:nvPr>
            <p:ph type="title"/>
          </p:nvPr>
        </p:nvSpPr>
        <p:spPr/>
        <p:txBody>
          <a:bodyPr/>
          <a:lstStyle/>
          <a:p>
            <a:endParaRPr lang="x-none"/>
          </a:p>
        </p:txBody>
      </p:sp>
      <p:sp>
        <p:nvSpPr>
          <p:cNvPr id="1048592" name="Content Placeholder 1048689"/>
          <p:cNvSpPr>
            <a:spLocks noGrp="1"/>
          </p:cNvSpPr>
          <p:nvPr>
            <p:ph idx="1"/>
          </p:nvPr>
        </p:nvSpPr>
        <p:spPr/>
        <p:txBody>
          <a:bodyPr>
            <a:normAutofit fontScale="82500" lnSpcReduction="10000"/>
          </a:bodyPr>
          <a:lstStyle/>
          <a:p>
            <a:pPr marL="0" indent="0">
              <a:buNone/>
            </a:pPr>
            <a:r>
              <a:rPr lang="x-none"/>
              <a:t>• Obligasi atas unjuk » merupakan sertifikat resmi tanpa nama pemegang dimana siapapun yang memegang obligasi tersebut dapat menuntut dilakukannya pembayaran atas obligasi yang dipegangnya tersebut. Biasanya juga obligasi ini diberi nomer urut dan didaftarkan guna menghindari pemalsuan namun dapat diperdagangkan seperti layaknya uang tunai. Obligasi ini amat beresiko terhadap kehilangan dan kecurian. Obligasi ini sering disalah gunakan untuk menghidari pengenaan pajak.ref&gt;Eason, Yla (June 6, 1983). "Final Surge in Bearer Bonds" New York Times. Para[3] perusahaan di Amerika menghentikan penerbitan obligasi atas unjuk i9ni sejak tahun 1982 dan secara resmi dilarang oleh otoritas perpajakan pada tahun 1983.</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7" name="Title 1048690"/>
          <p:cNvSpPr>
            <a:spLocks noGrp="1"/>
          </p:cNvSpPr>
          <p:nvPr>
            <p:ph type="title"/>
          </p:nvPr>
        </p:nvSpPr>
        <p:spPr/>
        <p:txBody>
          <a:bodyPr/>
          <a:lstStyle/>
          <a:p>
            <a:endParaRPr lang="x-none"/>
          </a:p>
        </p:txBody>
      </p:sp>
      <p:sp>
        <p:nvSpPr>
          <p:cNvPr id="1048588" name="Content Placeholder 1048691"/>
          <p:cNvSpPr>
            <a:spLocks noGrp="1"/>
          </p:cNvSpPr>
          <p:nvPr>
            <p:ph idx="1"/>
          </p:nvPr>
        </p:nvSpPr>
        <p:spPr/>
        <p:txBody>
          <a:bodyPr>
            <a:normAutofit fontScale="66667" lnSpcReduction="20000"/>
          </a:bodyPr>
          <a:lstStyle/>
          <a:p>
            <a:pPr marL="0" indent="0">
              <a:buNone/>
            </a:pPr>
            <a:r>
              <a:rPr lang="x-none"/>
              <a:t>• Obligasi tercatat » obligasi yang kepemilikannya ataupun peralihannya didaftarkan dan dicatat oleh penerbit atau oleh lembaga administrasi efek. Pembayaran bunga dan pembayaran pokok utang akan dtransfer langsung kepada pemegang obligasi yang namanya tercatat.</a:t>
            </a:r>
          </a:p>
          <a:p>
            <a:pPr marL="0" indent="0">
              <a:buNone/>
            </a:pPr>
            <a:r>
              <a:rPr lang="x-none"/>
              <a:t>• Obligasi daerah (municipal bond) » obligasi yang diterbitkan oleh negara bagian, teritorial, kota, pemerintahan setempat, ataupun lembaga-lembaganya. Bunga yang dibayarkan kepada pemegang obligasi seringkali tidak dikenakan pajak oleh negara bagian yang menerbitkan, namun obligasi daerah yang diterbitkan guna suatu tujuan tertentu tetap dikenakan pajak.</a:t>
            </a:r>
          </a:p>
          <a:p>
            <a:pPr marL="0" indent="0">
              <a:buNone/>
            </a:pPr>
            <a:r>
              <a:rPr lang="x-none"/>
              <a:t>• Obligasi tanpa warkat / Book-entry bond » suatu obligasi yang tidak memiliki sertifikat, dimana mahalnya biaya pembuatan sertifikat serta kupon mengakibatkan timbulnya obligasi jenis ini. Obligasi ini menggunakan sistem elektronik terpadu yang mendukung penyelesaian transaksi efek secara pemindahbukuan di pasar modal.</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9" name="Title 1048692"/>
          <p:cNvSpPr>
            <a:spLocks noGrp="1"/>
          </p:cNvSpPr>
          <p:nvPr>
            <p:ph type="title"/>
          </p:nvPr>
        </p:nvSpPr>
        <p:spPr/>
        <p:txBody>
          <a:bodyPr/>
          <a:lstStyle/>
          <a:p>
            <a:endParaRPr lang="x-none"/>
          </a:p>
        </p:txBody>
      </p:sp>
      <p:sp>
        <p:nvSpPr>
          <p:cNvPr id="1048590" name="Content Placeholder 1048693"/>
          <p:cNvSpPr>
            <a:spLocks noGrp="1"/>
          </p:cNvSpPr>
          <p:nvPr>
            <p:ph idx="1"/>
          </p:nvPr>
        </p:nvSpPr>
        <p:spPr/>
        <p:txBody>
          <a:bodyPr>
            <a:normAutofit fontScale="91667" lnSpcReduction="10000"/>
          </a:bodyPr>
          <a:lstStyle/>
          <a:p>
            <a:pPr marL="0" indent="0">
              <a:buNone/>
            </a:pPr>
            <a:r>
              <a:rPr lang="x-none"/>
              <a:t>• Obligasi lotere atau Lottery bond » obligasi yang diterbitkan oleh suatu negara (biasanya negara-negara Eropa). Bunganya dibayar seperti tata cara pembayaran bunga pada obligasi suku bunga tetap tetapi penerbit obligasi akan menebus obligasi yang diterbitkannya secara acak pada waktu tertentu dimana penebusan atau pelunasan obligasi yang beruntung terpilih akan dilakukan dengan harga yang lebih tinggi daripada nilai yang tertera pada obligasi .</a:t>
            </a:r>
          </a:p>
          <a:p>
            <a:pPr marL="0" indent="0">
              <a:buNone/>
            </a:pPr>
            <a:r>
              <a:rPr lang="x-none"/>
              <a:t>• Obligasi perang atau War bond » suatu obligasi yang diterbitkan oleh suatu negara guna membiayai perang</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3" name="Title 1048610"/>
          <p:cNvSpPr>
            <a:spLocks noGrp="1"/>
          </p:cNvSpPr>
          <p:nvPr>
            <p:ph type="title"/>
          </p:nvPr>
        </p:nvSpPr>
        <p:spPr/>
        <p:txBody>
          <a:bodyPr/>
          <a:lstStyle/>
          <a:p>
            <a:r>
              <a:rPr lang="en-US" altLang="zh-CN"/>
              <a:t>Keuntungan Membeli Obligasi</a:t>
            </a:r>
            <a:endParaRPr lang="x-none"/>
          </a:p>
        </p:txBody>
      </p:sp>
      <p:sp>
        <p:nvSpPr>
          <p:cNvPr id="1048594" name="Content Placeholder 1048611"/>
          <p:cNvSpPr>
            <a:spLocks noGrp="1"/>
          </p:cNvSpPr>
          <p:nvPr>
            <p:ph idx="1"/>
          </p:nvPr>
        </p:nvSpPr>
        <p:spPr/>
        <p:txBody>
          <a:bodyPr>
            <a:normAutofit fontScale="75000" lnSpcReduction="20000"/>
          </a:bodyPr>
          <a:lstStyle/>
          <a:p>
            <a:r>
              <a:rPr lang="x-none"/>
              <a:t> Keuntungan pertama adalah memberikan pendapatan tetap (fixed income) berupa kupon. Hal ini merupakan ciri utama obligasi, di mana pemegang obligasi akan mendapatkan pendapatan bunga secara rutin selama waktu berlakunya obligasi. Bunga yang ditawarkan obligasi umumnya lebih tinggi daripada bunga yang diberikan deposito atau SBI</a:t>
            </a:r>
          </a:p>
          <a:p>
            <a:r>
              <a:rPr lang="x-none"/>
              <a:t>Keuntungan yang kedua adalah keuntungan atas penjualan obligasi (capital gain).</a:t>
            </a:r>
          </a:p>
          <a:p>
            <a:r>
              <a:rPr lang="x-none"/>
              <a:t>Di samping penghasilan berupa kupon, pemegang obligasi juga dapat memperjualbelikan obligasi yang dimilikinya. Karena itu, bila Anda menjual lebih tinggi dibandingkan dengan harga saat Anda membelinya, maka Anda sebagai pemegang obligasi memperoleh selisih yang disebut dengan capital gain.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048607" name="Rectangle 1"/>
          <p:cNvSpPr/>
          <p:nvPr/>
        </p:nvSpPr>
        <p:spPr>
          <a:xfrm>
            <a:off x="2046913" y="1977705"/>
            <a:ext cx="4974671" cy="145129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dirty="0" err="1">
                <a:solidFill>
                  <a:schemeClr val="tx1"/>
                </a:solidFill>
              </a:rPr>
              <a:t>Resiko</a:t>
            </a:r>
            <a:r>
              <a:rPr lang="en-US" altLang="zh-CN" sz="4800" dirty="0">
                <a:solidFill>
                  <a:schemeClr val="tx1"/>
                </a:solidFill>
              </a:rPr>
              <a:t> </a:t>
            </a:r>
            <a:r>
              <a:rPr lang="en-US" altLang="zh-CN" sz="4800" dirty="0" err="1">
                <a:solidFill>
                  <a:schemeClr val="tx1"/>
                </a:solidFill>
              </a:rPr>
              <a:t>Obligasi</a:t>
            </a:r>
            <a:endParaRPr lang="en-ID" sz="4800" dirty="0">
              <a:solidFill>
                <a:schemeClr val="tx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1" name="Title 1048694"/>
          <p:cNvSpPr>
            <a:spLocks noGrp="1"/>
          </p:cNvSpPr>
          <p:nvPr>
            <p:ph type="title"/>
          </p:nvPr>
        </p:nvSpPr>
        <p:spPr/>
        <p:txBody>
          <a:bodyPr/>
          <a:lstStyle/>
          <a:p>
            <a:endParaRPr lang="x-none"/>
          </a:p>
        </p:txBody>
      </p:sp>
      <p:sp>
        <p:nvSpPr>
          <p:cNvPr id="1048662" name="Content Placeholder 1048695"/>
          <p:cNvSpPr>
            <a:spLocks noGrp="1"/>
          </p:cNvSpPr>
          <p:nvPr>
            <p:ph idx="1"/>
          </p:nvPr>
        </p:nvSpPr>
        <p:spPr/>
        <p:txBody>
          <a:bodyPr>
            <a:normAutofit fontScale="70833" lnSpcReduction="20000"/>
          </a:bodyPr>
          <a:lstStyle/>
          <a:p>
            <a:pPr marL="0" indent="0">
              <a:buNone/>
            </a:pPr>
            <a:r>
              <a:rPr lang="x-none"/>
              <a:t>1. Resiko Likuiditas</a:t>
            </a:r>
          </a:p>
          <a:p>
            <a:r>
              <a:rPr lang="x-none"/>
              <a:t>Risiko ini melekat pada semua obligasi, obligasi pemerintah dan obligasi korporasi. Risiko ini timbul dari kemungkinan tidak likuidnya suatu obligasi diperdagangkan atau tidak mudahnya menjual suatu obligasi di pasar sekunder. Pasar sekunder obligasi tidak seramai pasar sekunder saham. Jika di pasar saham saja ada saham yang tidak likuid, apalagi dalam pasar obligasi. Untuk dua obligasi yang sama karektiristiknya kecuali yang satu likuid dan yang satunya lagi tidak likuid, investor akan meminta tambahan tingkat bunga untuk obligasi yang tidak likuid atau premium risiko likuiditas, istilah bakunya. Suatu obligasi menjadi likuid di pasar sekunder jika permintaan beli untuk obligasi itu cukup banyak atau memang ada pihak yang berperan sebagai market maker yang salah satu fungsinya adalah sebagai pembeli dan penjual stand-by untuk obligasi itu.</a:t>
            </a:r>
          </a:p>
          <a:p>
            <a:pPr marL="0" indent="0">
              <a:buNone/>
            </a:pPr>
            <a:endParaRPr lang="x-none"/>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3" name="Title 1048696"/>
          <p:cNvSpPr>
            <a:spLocks noGrp="1"/>
          </p:cNvSpPr>
          <p:nvPr>
            <p:ph type="title"/>
          </p:nvPr>
        </p:nvSpPr>
        <p:spPr/>
        <p:txBody>
          <a:bodyPr/>
          <a:lstStyle/>
          <a:p>
            <a:endParaRPr lang="x-none"/>
          </a:p>
        </p:txBody>
      </p:sp>
      <p:sp>
        <p:nvSpPr>
          <p:cNvPr id="1048664" name="Content Placeholder 1048697"/>
          <p:cNvSpPr>
            <a:spLocks noGrp="1"/>
          </p:cNvSpPr>
          <p:nvPr>
            <p:ph idx="1"/>
          </p:nvPr>
        </p:nvSpPr>
        <p:spPr/>
        <p:txBody>
          <a:bodyPr>
            <a:normAutofit fontScale="66667" lnSpcReduction="20000"/>
          </a:bodyPr>
          <a:lstStyle/>
          <a:p>
            <a:pPr marL="0" indent="0">
              <a:buNone/>
            </a:pPr>
            <a:r>
              <a:rPr lang="x-none"/>
              <a:t>2. Risiko Maturitas</a:t>
            </a:r>
          </a:p>
          <a:p>
            <a:r>
              <a:rPr lang="x-none"/>
              <a:t>Risiko ini juga ada pada semua obligasi tetapi terutama pada obligasi korporasi dan berkaitan dengan masa jatuh tempo obligasi. Secara umum, semakin lama jatuh tempo suatu obligasi, semakin besar tingkat ketidakpastian sehingga semakin besar risiko maturitas. Risiko maturitas dari obligasi (pemerintah dan korporasi). Negara berkembang seperti Indonesia wajarnya lebih besar daripada risiko maturitas obligasi negara maju seperti Amerika. Karena itu, investor yang rasional akan meminta premium maturitas untuk obligasi yang sama karekteristiknya tetapi jatuh temponya lebih lama, katakan yang 10 tahun lagi berbanding yang 3 tahun lagi. Siapa yang bisa memastikan korporasi yang ratingnya BBB masih tetap berdiri 10 tahun lagi? Negara saja bisa cerai berai seperti kasus Uni Sovyet, Yugoslavia, dan Cekoslovakia, apalagi korporasi. Karena adanya risiko maturitas ini, obligasi korporasi berjangka waktu lebih dari 5 tahun jarang diterbitkan di Indonesia karena kurang diminati.</a:t>
            </a:r>
          </a:p>
          <a:p>
            <a:pPr marL="0" indent="0">
              <a:buNone/>
            </a:pPr>
            <a:endParaRPr lang="x-none"/>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4" name="Title 1048666"/>
          <p:cNvSpPr>
            <a:spLocks noGrp="1"/>
          </p:cNvSpPr>
          <p:nvPr>
            <p:ph type="title"/>
          </p:nvPr>
        </p:nvSpPr>
        <p:spPr/>
        <p:txBody>
          <a:bodyPr/>
          <a:lstStyle/>
          <a:p>
            <a:endParaRPr lang="x-none"/>
          </a:p>
        </p:txBody>
      </p:sp>
      <p:sp>
        <p:nvSpPr>
          <p:cNvPr id="1048615" name="Content Placeholder 1048667"/>
          <p:cNvSpPr>
            <a:spLocks noGrp="1"/>
          </p:cNvSpPr>
          <p:nvPr>
            <p:ph idx="1"/>
          </p:nvPr>
        </p:nvSpPr>
        <p:spPr/>
        <p:txBody>
          <a:bodyPr>
            <a:normAutofit fontScale="91667" lnSpcReduction="10000"/>
          </a:bodyPr>
          <a:lstStyle/>
          <a:p>
            <a:pPr marL="0" indent="0">
              <a:buNone/>
            </a:pPr>
            <a:r>
              <a:rPr lang="en-US" dirty="0"/>
              <a:t>	</a:t>
            </a:r>
            <a:r>
              <a:rPr lang="x-none" dirty="0"/>
              <a:t>Obligasi adalah suatu istilah yang dipergunakan dalam dunia keuangan yang merupakan suatu pernyataan utang dari penerbit obligasi kepada pemegang obligasi beserta janji untuk membayar kembali pokok utang beserta kupon bunganya kelak pada saat tanggal jatuh tempo pembayaran.</a:t>
            </a:r>
            <a:r>
              <a:rPr lang="en-US" dirty="0"/>
              <a:t> </a:t>
            </a:r>
            <a:r>
              <a:rPr lang="x-none" dirty="0"/>
              <a:t>Ketentuan lain dapat juga dicantumkan dalam obligasi tersebut seperti misalnya identitas pemegang obligasi, pembatasan-pembatasan atas tindakan hukum yang dilakukan oleh penerbit. Obligasi pada umumnya diterbitkan untuk suatu jangka waktu tetap diatas 10 tahun</a:t>
            </a:r>
            <a:r>
              <a:rPr lang="en-US" altLang="zh-CN" dirty="0"/>
              <a:t>.</a:t>
            </a:r>
            <a:endParaRPr lang="x-none" dirty="0"/>
          </a:p>
          <a:p>
            <a:endParaRPr lang="x-none"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5" name="Title 1048698"/>
          <p:cNvSpPr>
            <a:spLocks noGrp="1"/>
          </p:cNvSpPr>
          <p:nvPr>
            <p:ph type="title"/>
          </p:nvPr>
        </p:nvSpPr>
        <p:spPr/>
        <p:txBody>
          <a:bodyPr/>
          <a:lstStyle/>
          <a:p>
            <a:endParaRPr lang="x-none"/>
          </a:p>
        </p:txBody>
      </p:sp>
      <p:sp>
        <p:nvSpPr>
          <p:cNvPr id="1048666" name="Content Placeholder 1048699"/>
          <p:cNvSpPr>
            <a:spLocks noGrp="1"/>
          </p:cNvSpPr>
          <p:nvPr>
            <p:ph idx="1"/>
          </p:nvPr>
        </p:nvSpPr>
        <p:spPr/>
        <p:txBody>
          <a:bodyPr>
            <a:normAutofit fontScale="91667"/>
          </a:bodyPr>
          <a:lstStyle/>
          <a:p>
            <a:pPr marL="0" indent="0">
              <a:buNone/>
            </a:pPr>
            <a:r>
              <a:rPr lang="x-none"/>
              <a:t>3. Risiko Default</a:t>
            </a:r>
          </a:p>
          <a:p>
            <a:pPr marL="0" indent="0">
              <a:buNone/>
            </a:pPr>
            <a:r>
              <a:rPr lang="x-none"/>
              <a:t>Risiko default hanya ada pada obligasi korporasi. Berbeda dengan ORI dan SUN yang dijamin pemerintah sebagai pengutang, obligasi korporasi tidak dijamin pemerintah. Investor yang membeli obligasi korporasi harus menyadari bahwa investasinya bisa tidak kembali jika sebelum obligasi jatuh tempo, korporasi itu bangkrut. Risiko korporasi bangkrut sehingga obligasi dan bunganya menjadi gagal dibayar inilah yang dimaksud dengan risiko default.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7" name="Title 1048666"/>
          <p:cNvSpPr>
            <a:spLocks noGrp="1"/>
          </p:cNvSpPr>
          <p:nvPr>
            <p:ph type="title"/>
          </p:nvPr>
        </p:nvSpPr>
        <p:spPr/>
        <p:txBody>
          <a:bodyPr/>
          <a:lstStyle/>
          <a:p>
            <a:r>
              <a:rPr lang="en-US" altLang="zh-CN"/>
              <a:t>Perdagangan Obligasi</a:t>
            </a:r>
            <a:endParaRPr lang="x-none"/>
          </a:p>
        </p:txBody>
      </p:sp>
      <p:sp>
        <p:nvSpPr>
          <p:cNvPr id="1048668" name="Content Placeholder 1048667"/>
          <p:cNvSpPr>
            <a:spLocks noGrp="1"/>
          </p:cNvSpPr>
          <p:nvPr>
            <p:ph idx="1"/>
          </p:nvPr>
        </p:nvSpPr>
        <p:spPr/>
        <p:txBody>
          <a:bodyPr>
            <a:normAutofit fontScale="74167" lnSpcReduction="20000"/>
          </a:bodyPr>
          <a:lstStyle/>
          <a:p>
            <a:r>
              <a:rPr lang="x-none"/>
              <a:t>Pada umumnya, instrumen efek bersifat utang diperdagangkan melalui mekanisme over the counter (OTC). Bursa menyediakan sistem khusus untuk memfasilitasi perdagangan efek bersifat utang , yang dikenal dengan nama FITS (Fixed Income Trading System). FITS merupakan sistem (automated remote trading) yang dimiliki Bursa Efek Indonesia untuk memfasilitasi perdagangan efek bersifat utang di Indonesia.</a:t>
            </a:r>
          </a:p>
          <a:p>
            <a:r>
              <a:rPr lang="x-none"/>
              <a:t>Disamping itu, juga terdapat sistem pelaporan untuk transaksi efek bersifat utang , yang dikenal dengan nama CTP-PLTE (Centralized Trading Platform – Pelaporan Transaksi Efek). CTP-PLTE merupakan sistem elektronik, yang dapat digunakan sebagai sarana perdagangan dan pelaporan transaksi efek bersifat utang .</a:t>
            </a:r>
          </a:p>
          <a:p>
            <a:r>
              <a:rPr lang="x-none"/>
              <a:t>Dengan diperdagangkannya efek bersifat utang, maka akan terjadi pembentukan harga efek bersifat utang, yang dipengaruhi oleh permintaan dan penawaran efek bersifat utang  tersebut.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9" name="Title 1048668"/>
          <p:cNvSpPr>
            <a:spLocks noGrp="1"/>
          </p:cNvSpPr>
          <p:nvPr>
            <p:ph type="title"/>
          </p:nvPr>
        </p:nvSpPr>
        <p:spPr/>
        <p:txBody>
          <a:bodyPr>
            <a:normAutofit fontScale="90000"/>
          </a:bodyPr>
          <a:lstStyle/>
          <a:p>
            <a:r>
              <a:rPr lang="x-none"/>
              <a:t>Adapun dasar-dasar yang dapat mempengaruhi harga wajar efek bersifat utang yang diperdagangkan di Bur</a:t>
            </a:r>
            <a:r>
              <a:rPr lang="en-US" altLang="zh-CN"/>
              <a:t>sa Yaitu :</a:t>
            </a:r>
            <a:r>
              <a:rPr lang="x-none"/>
              <a:t/>
            </a:r>
            <a:br>
              <a:rPr lang="x-none"/>
            </a:br>
            <a:endParaRPr lang="x-none"/>
          </a:p>
        </p:txBody>
      </p:sp>
      <p:sp>
        <p:nvSpPr>
          <p:cNvPr id="1048670" name="Text Placeholder 1048669"/>
          <p:cNvSpPr>
            <a:spLocks noGrp="1"/>
          </p:cNvSpPr>
          <p:nvPr>
            <p:ph type="body" idx="1"/>
          </p:nvPr>
        </p:nvSpPr>
        <p:spPr/>
        <p:txBody>
          <a:bodyPr/>
          <a:lstStyle/>
          <a:p>
            <a:endParaRPr lang="x-none"/>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1" name="Title 1048670"/>
          <p:cNvSpPr>
            <a:spLocks noGrp="1"/>
          </p:cNvSpPr>
          <p:nvPr>
            <p:ph type="title"/>
          </p:nvPr>
        </p:nvSpPr>
        <p:spPr/>
        <p:txBody>
          <a:bodyPr/>
          <a:lstStyle/>
          <a:p>
            <a:endParaRPr lang="x-none"/>
          </a:p>
        </p:txBody>
      </p:sp>
      <p:sp>
        <p:nvSpPr>
          <p:cNvPr id="1048672" name="Content Placeholder 1048671"/>
          <p:cNvSpPr>
            <a:spLocks noGrp="1"/>
          </p:cNvSpPr>
          <p:nvPr>
            <p:ph idx="1"/>
          </p:nvPr>
        </p:nvSpPr>
        <p:spPr/>
        <p:txBody>
          <a:bodyPr>
            <a:normAutofit fontScale="83333" lnSpcReduction="10000"/>
          </a:bodyPr>
          <a:lstStyle/>
          <a:p>
            <a:pPr marL="0" indent="0">
              <a:buNone/>
            </a:pPr>
            <a:r>
              <a:rPr lang="en-US" altLang="zh-CN"/>
              <a:t>1. </a:t>
            </a:r>
            <a:r>
              <a:rPr lang="x-none"/>
              <a:t>Interest Rates</a:t>
            </a:r>
          </a:p>
          <a:p>
            <a:r>
              <a:rPr lang="x-none"/>
              <a:t>Besarnya suku bunga menjadi acuan bagi pembeli efek bersifat utang sebagai perbandingan dasar tingkat pengembalian yang diharapkan. Tingkat suku bunga pasar dalam hal ini dapat berupa BI rate. Ketika suku bunga pasar berubah, maka akan mempengaruhi harga efek bersifat utang. Pada saat tingkat suku bunga pasar mengalami kenaikan, sementara besarnya tingkat pengembalian atas efek bersifat utang adalah tetap, maka return riil dari investor dianggap menjadi relatif lebih kecil. Hal ini akan menyebabkan terjadi aksi jual efek bersifat utang, sehingga harga efek tersebut menjadi turun. Begitu pula sebaliknya.</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3" name="Title 1048672"/>
          <p:cNvSpPr>
            <a:spLocks noGrp="1"/>
          </p:cNvSpPr>
          <p:nvPr>
            <p:ph type="title"/>
          </p:nvPr>
        </p:nvSpPr>
        <p:spPr/>
        <p:txBody>
          <a:bodyPr/>
          <a:lstStyle/>
          <a:p>
            <a:endParaRPr lang="x-none"/>
          </a:p>
        </p:txBody>
      </p:sp>
      <p:sp>
        <p:nvSpPr>
          <p:cNvPr id="1048674" name="Content Placeholder 1048673"/>
          <p:cNvSpPr>
            <a:spLocks noGrp="1"/>
          </p:cNvSpPr>
          <p:nvPr>
            <p:ph idx="1"/>
          </p:nvPr>
        </p:nvSpPr>
        <p:spPr/>
        <p:txBody>
          <a:bodyPr>
            <a:normAutofit fontScale="66667" lnSpcReduction="20000"/>
          </a:bodyPr>
          <a:lstStyle/>
          <a:p>
            <a:pPr marL="0" indent="0">
              <a:buNone/>
            </a:pPr>
            <a:r>
              <a:rPr lang="en-US" altLang="zh-CN"/>
              <a:t>2.Faktor Risiko</a:t>
            </a:r>
            <a:endParaRPr lang="x-none"/>
          </a:p>
          <a:p>
            <a:pPr marL="0" indent="0">
              <a:buNone/>
            </a:pPr>
            <a:r>
              <a:rPr lang="en-US" altLang="zh-CN"/>
              <a:t>Risiko kredit menggambarkan kemampuan penerbit efek bersifat utang dalam melakukan pembayaran bunga atau pelunasan pokok secara tepat waktu sesuai jatuh temponya. Pada umumnya, efek bersifat utang diperingkat secara berkala oleh Lembaga Pemeringkatan Efek. Investor dapat memanfaatkan informasi pemeringkatan efek bersifat utang dari Lembaga Pemeringat Efek untuk mengukur risiko investasi pada suatu efek bersifat utang dan menilai tingkat kredibilitas suatu perusahaan, serta juga dapat memperlihatkan kinerja/prospek perusahaan. Ketika peringkat efek bersifat utang mengalami penurunan, mengindikasikan tingkat risiko Penerbit dalam memenuhi kewajibannya menjadi lebih rendah yang pada akhirnya dapat berpotensi gagal bayar. Kondisi tersebut akan menyebabkan harga efek bersifat utang tersebut mengalami penurunan. Hal ini disebabkan permintaan atas efek bersifat utang juga mengalami penurunan karena efek bersifat utang tersebut dianggap tidak menarik bagi investor. </a:t>
            </a:r>
            <a:endParaRPr lang="x-none"/>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5" name="Title 1048674"/>
          <p:cNvSpPr>
            <a:spLocks noGrp="1"/>
          </p:cNvSpPr>
          <p:nvPr>
            <p:ph type="title"/>
          </p:nvPr>
        </p:nvSpPr>
        <p:spPr/>
        <p:txBody>
          <a:bodyPr/>
          <a:lstStyle/>
          <a:p>
            <a:endParaRPr lang="x-none"/>
          </a:p>
        </p:txBody>
      </p:sp>
      <p:sp>
        <p:nvSpPr>
          <p:cNvPr id="1048676" name="Content Placeholder 1048675"/>
          <p:cNvSpPr>
            <a:spLocks noGrp="1"/>
          </p:cNvSpPr>
          <p:nvPr>
            <p:ph idx="1"/>
          </p:nvPr>
        </p:nvSpPr>
        <p:spPr/>
        <p:txBody>
          <a:bodyPr>
            <a:normAutofit fontScale="87500" lnSpcReduction="20000"/>
          </a:bodyPr>
          <a:lstStyle/>
          <a:p>
            <a:pPr marL="0" indent="0">
              <a:buNone/>
            </a:pPr>
            <a:r>
              <a:rPr lang="en-US" altLang="zh-CN"/>
              <a:t>3. Jatuh Tempo</a:t>
            </a:r>
            <a:endParaRPr lang="x-none"/>
          </a:p>
          <a:p>
            <a:pPr marL="0" indent="0">
              <a:buNone/>
            </a:pPr>
            <a:r>
              <a:rPr lang="x-none"/>
              <a:t>Efek bersifat utang yang tercatat di Bursa memiliki periode jatuh tempo yang berbeda-beda. Pada saat jatuh tempo, Penerbit memiliki kewajiban untuk mengembalikan seluruh pokok efek bersifat utang kepada Investor. Pada umumnya, harga efek bersifat utang berbanding terbalik dengan jangka waktu obligasi. Semakin pendek jangka waktu efek bersifat utang, maka akan semakin kecil tingkat ketidakpastian (risiko) atas efek bersifat utang tersebut. Disamping itu, semakin efek bersifat utang tersebut mendekati tanggal jatuh temponya, maka harga efek tersebut akan semakin mendekati nilai nominalnya (par).</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7" name="Title 1048676"/>
          <p:cNvSpPr>
            <a:spLocks noGrp="1"/>
          </p:cNvSpPr>
          <p:nvPr>
            <p:ph type="title"/>
          </p:nvPr>
        </p:nvSpPr>
        <p:spPr>
          <a:prstGeom prst="rect">
            <a:avLst/>
          </a:prstGeom>
        </p:spPr>
        <p:txBody>
          <a:bodyPr/>
          <a:lstStyle/>
          <a:p>
            <a:r>
              <a:rPr lang="en-US" altLang="zh-CN"/>
              <a:t>Efek bersifat utang Yang tercatat di bursa</a:t>
            </a:r>
            <a:endParaRPr lang="x-none"/>
          </a:p>
        </p:txBody>
      </p:sp>
      <p:sp>
        <p:nvSpPr>
          <p:cNvPr id="1048678" name="Text Placeholder 1048677"/>
          <p:cNvSpPr>
            <a:spLocks noGrp="1"/>
          </p:cNvSpPr>
          <p:nvPr>
            <p:ph type="body" idx="1"/>
          </p:nvPr>
        </p:nvSpPr>
        <p:spPr/>
        <p:txBody>
          <a:bodyPr/>
          <a:lstStyle/>
          <a:p>
            <a:endParaRPr lang="x-none"/>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9" name="Title 1048678"/>
          <p:cNvSpPr>
            <a:spLocks noGrp="1"/>
          </p:cNvSpPr>
          <p:nvPr>
            <p:ph type="title"/>
          </p:nvPr>
        </p:nvSpPr>
        <p:spPr/>
        <p:txBody>
          <a:bodyPr/>
          <a:lstStyle/>
          <a:p>
            <a:endParaRPr lang="x-none"/>
          </a:p>
        </p:txBody>
      </p:sp>
      <p:sp>
        <p:nvSpPr>
          <p:cNvPr id="1048680" name="Content Placeholder 1048679"/>
          <p:cNvSpPr>
            <a:spLocks noGrp="1"/>
          </p:cNvSpPr>
          <p:nvPr>
            <p:ph idx="1"/>
          </p:nvPr>
        </p:nvSpPr>
        <p:spPr>
          <a:prstGeom prst="rect">
            <a:avLst/>
          </a:prstGeom>
        </p:spPr>
        <p:txBody>
          <a:bodyPr>
            <a:normAutofit fontScale="83333" lnSpcReduction="10000"/>
          </a:bodyPr>
          <a:lstStyle/>
          <a:p>
            <a:r>
              <a:rPr lang="x-none"/>
              <a:t>Obligasi Korporasi, yaitu yaitu obligasi berupa surat utang</a:t>
            </a:r>
            <a:r>
              <a:rPr lang="en-US" altLang="zh-CN"/>
              <a:t> </a:t>
            </a:r>
            <a:r>
              <a:rPr lang="x-none"/>
              <a:t>yang diterbitkan oleh Perusahaan Swasta Nasional termasuk BUMN dan BUMD.</a:t>
            </a:r>
          </a:p>
          <a:p>
            <a:r>
              <a:rPr lang="x-none"/>
              <a:t>Sukuk adalah</a:t>
            </a:r>
            <a:r>
              <a:rPr lang="en-US" altLang="zh-CN"/>
              <a:t> </a:t>
            </a:r>
            <a:r>
              <a:rPr lang="x-none"/>
              <a:t>sebagai surat berharga jangka panjang berdasarkan prinsip syariah yang dikeluarkan emiten kepada pemegang obligasi syariah yang mewajibkan emiten membayar pendapatan kepada pemegang obligasi syariah berupa bagi hasil margin atau fee, serta membayar kembali dana obligasi saat jatuh tempo. </a:t>
            </a:r>
          </a:p>
          <a:p>
            <a:r>
              <a:rPr lang="x-none"/>
              <a:t>Surat Berharga Negara (SBN) merupakan Surat Berharga Negara yang terdiri dari Surat Utang Negara dan Surat Berharga Syariah Negara.</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1" name="Title 1048606"/>
          <p:cNvSpPr>
            <a:spLocks noGrp="1"/>
          </p:cNvSpPr>
          <p:nvPr>
            <p:ph type="title"/>
          </p:nvPr>
        </p:nvSpPr>
        <p:spPr/>
        <p:txBody>
          <a:bodyPr>
            <a:normAutofit fontScale="90000"/>
          </a:bodyPr>
          <a:lstStyle/>
          <a:p>
            <a:r>
              <a:rPr lang="en-US" altLang="zh-CN"/>
              <a:t>Peluang Menjadikan Obligasi Sebagai Investasi</a:t>
            </a:r>
            <a:endParaRPr lang="x-none"/>
          </a:p>
        </p:txBody>
      </p:sp>
      <p:sp>
        <p:nvSpPr>
          <p:cNvPr id="1048682" name="Content Placeholder 1048607"/>
          <p:cNvSpPr>
            <a:spLocks noGrp="1"/>
          </p:cNvSpPr>
          <p:nvPr>
            <p:ph idx="1"/>
          </p:nvPr>
        </p:nvSpPr>
        <p:spPr/>
        <p:txBody>
          <a:bodyPr>
            <a:normAutofit fontScale="91667" lnSpcReduction="20000"/>
          </a:bodyPr>
          <a:lstStyle/>
          <a:p>
            <a:pPr marL="0" indent="0">
              <a:buNone/>
            </a:pPr>
            <a:r>
              <a:rPr lang="x-none"/>
              <a:t>-Tingkat bunga obligasi bersifat konsisten, dalam arti tidak dipengaruhi harga pasar obligasi</a:t>
            </a:r>
          </a:p>
          <a:p>
            <a:pPr marL="0" indent="0">
              <a:buNone/>
            </a:pPr>
            <a:r>
              <a:rPr lang="x-none"/>
              <a:t>-Pemegang obligasi dapat memperkirakan pendapatan yang akan diterima, sebab dalam kontrak perjanjian sudah ditentukan secara pasti hak-hak yang akan diterima pemegang obligasi</a:t>
            </a:r>
          </a:p>
          <a:p>
            <a:pPr marL="0" indent="0">
              <a:buNone/>
            </a:pPr>
            <a:r>
              <a:rPr lang="x-none"/>
              <a:t>-Investasi obligasi dapat pula melindungi resiko pemegang obligasi dari kemungkinan terjadinya inflasi</a:t>
            </a:r>
          </a:p>
          <a:p>
            <a:pPr marL="0" indent="0">
              <a:buNone/>
            </a:pPr>
            <a:r>
              <a:rPr lang="x-none"/>
              <a:t>-Obligasi dapat digunakan sebagai agunan kredit bank dan untuk membeli instrumen aktiva lain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3" name="Title 1048608"/>
          <p:cNvSpPr>
            <a:spLocks noGrp="1"/>
          </p:cNvSpPr>
          <p:nvPr>
            <p:ph type="title"/>
          </p:nvPr>
        </p:nvSpPr>
        <p:spPr/>
        <p:txBody>
          <a:bodyPr>
            <a:normAutofit fontScale="90000"/>
          </a:bodyPr>
          <a:lstStyle/>
          <a:p>
            <a:r>
              <a:rPr lang="en-US" altLang="zh-CN"/>
              <a:t>Tantangan Menjadikan Obligasi Sebagai Investasi </a:t>
            </a:r>
            <a:endParaRPr lang="x-none"/>
          </a:p>
        </p:txBody>
      </p:sp>
      <p:sp>
        <p:nvSpPr>
          <p:cNvPr id="1048684" name="Content Placeholder 1048609"/>
          <p:cNvSpPr>
            <a:spLocks noGrp="1"/>
          </p:cNvSpPr>
          <p:nvPr>
            <p:ph idx="1"/>
          </p:nvPr>
        </p:nvSpPr>
        <p:spPr/>
        <p:txBody>
          <a:bodyPr>
            <a:normAutofit fontScale="82500" lnSpcReduction="20000"/>
          </a:bodyPr>
          <a:lstStyle/>
          <a:p>
            <a:pPr marL="0" indent="0">
              <a:buNone/>
            </a:pPr>
            <a:r>
              <a:rPr lang="x-none"/>
              <a:t>-Tingkat bunga pasar keuangan dengan harga obligasi mempunyai hubungan negatif,apabila harga obligasi naik maka tingkat bunga akan turun dan sebaliknya</a:t>
            </a:r>
          </a:p>
          <a:p>
            <a:pPr marL="0" indent="0">
              <a:buNone/>
            </a:pPr>
            <a:r>
              <a:rPr lang="x-none"/>
              <a:t>-Tingkat likuiditas obligasi rendah,hal ini dikarenakan pergerakan harga obligasi,khususnya apabila harga obligasi menurun</a:t>
            </a:r>
          </a:p>
          <a:p>
            <a:pPr marL="0" indent="0">
              <a:buNone/>
            </a:pPr>
            <a:r>
              <a:rPr lang="x-none"/>
              <a:t>-Resiko penarikan,apabila dalam kontrak perjanjian obligasi ada persyaratan penarikan obligasi,perusahaan dapat menarik obligasi sebelum jatuh tempo dengan membayar sejumlah premi </a:t>
            </a:r>
          </a:p>
          <a:p>
            <a:pPr marL="0" indent="0">
              <a:buNone/>
            </a:pPr>
            <a:r>
              <a:rPr lang="x-none"/>
              <a:t>-Resiko kecurangan apabila perusahaan penerbit mempunyai masalah likuiditas dan tidak mampu melunasi kewajibannya ataupun mengalami kebangkrutan,maka pemegang obligasi akan menderita kerugian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6" name="Title 1048615"/>
          <p:cNvSpPr>
            <a:spLocks noGrp="1"/>
          </p:cNvSpPr>
          <p:nvPr>
            <p:ph type="title"/>
          </p:nvPr>
        </p:nvSpPr>
        <p:spPr/>
        <p:txBody>
          <a:bodyPr/>
          <a:lstStyle/>
          <a:p>
            <a:endParaRPr lang="x-none"/>
          </a:p>
        </p:txBody>
      </p:sp>
      <p:sp>
        <p:nvSpPr>
          <p:cNvPr id="1048617" name="Content Placeholder 1048616"/>
          <p:cNvSpPr>
            <a:spLocks noGrp="1"/>
          </p:cNvSpPr>
          <p:nvPr>
            <p:ph idx="1"/>
          </p:nvPr>
        </p:nvSpPr>
        <p:spPr>
          <a:prstGeom prst="rect">
            <a:avLst/>
          </a:prstGeom>
        </p:spPr>
        <p:txBody>
          <a:bodyPr/>
          <a:lstStyle/>
          <a:p>
            <a:pPr marL="0" indent="0">
              <a:buNone/>
            </a:pPr>
            <a:r>
              <a:rPr lang="x-none"/>
              <a:t>Menurut para ahli ekonomi, obligasi adalah</a:t>
            </a:r>
            <a:r>
              <a:rPr lang="en-US" altLang="zh-CN"/>
              <a:t> :</a:t>
            </a:r>
            <a:endParaRPr lang="x-none"/>
          </a:p>
          <a:p>
            <a:pPr marL="0" indent="0">
              <a:buNone/>
            </a:pPr>
            <a:r>
              <a:rPr lang="x-none"/>
              <a:t>“Obligasi merupakan surat berharga yang diterbitkan (dijual) oleh perusahaan atau pemerintah untuk memperoleh dana dari investor dengan pemberian kompensasi berupa bunga yang dibayarkan berdasarkan perjanjian awal.”</a:t>
            </a:r>
          </a:p>
          <a:p>
            <a:pPr marL="0" indent="0">
              <a:buNone/>
            </a:pPr>
            <a:r>
              <a:rPr lang="en-US" altLang="zh-CN"/>
              <a:t>Berk [2007:212]</a:t>
            </a:r>
            <a:endParaRPr lang="x-none"/>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5" name="Title 1048587"/>
          <p:cNvSpPr>
            <a:spLocks noGrp="1"/>
          </p:cNvSpPr>
          <p:nvPr>
            <p:ph type="title"/>
          </p:nvPr>
        </p:nvSpPr>
        <p:spPr/>
        <p:txBody>
          <a:bodyPr/>
          <a:lstStyle/>
          <a:p>
            <a:r>
              <a:rPr lang="en-US" altLang="zh-CN"/>
              <a:t>Tahap Membeli Obligasi</a:t>
            </a:r>
            <a:endParaRPr lang="x-none"/>
          </a:p>
        </p:txBody>
      </p:sp>
      <p:sp>
        <p:nvSpPr>
          <p:cNvPr id="1048686" name="Content Placeholder 1048588"/>
          <p:cNvSpPr>
            <a:spLocks noGrp="1"/>
          </p:cNvSpPr>
          <p:nvPr>
            <p:ph idx="1"/>
          </p:nvPr>
        </p:nvSpPr>
        <p:spPr/>
        <p:txBody>
          <a:bodyPr>
            <a:normAutofit/>
          </a:bodyPr>
          <a:lstStyle/>
          <a:p>
            <a:pPr marL="0" indent="0">
              <a:buNone/>
            </a:pPr>
            <a:r>
              <a:rPr lang="en-US" altLang="zh-CN"/>
              <a:t>1. Membuka Rekening </a:t>
            </a:r>
            <a:endParaRPr lang="x-none"/>
          </a:p>
          <a:p>
            <a:pPr marL="0" indent="0">
              <a:buNone/>
            </a:pPr>
            <a:r>
              <a:rPr lang="en-US" altLang="zh-CN"/>
              <a:t>2. Pahami Produk Obligasi</a:t>
            </a:r>
            <a:endParaRPr lang="x-none"/>
          </a:p>
          <a:p>
            <a:pPr marL="0" indent="0">
              <a:buNone/>
            </a:pPr>
            <a:r>
              <a:rPr lang="en-US" altLang="zh-CN"/>
              <a:t>3. Lakukan Analisis</a:t>
            </a:r>
            <a:endParaRPr lang="x-none"/>
          </a:p>
          <a:p>
            <a:pPr marL="0" indent="0">
              <a:buNone/>
            </a:pPr>
            <a:r>
              <a:rPr lang="en-US" altLang="zh-CN"/>
              <a:t>4. Memberikan Amanat Beli</a:t>
            </a:r>
            <a:endParaRPr lang="x-none"/>
          </a:p>
          <a:p>
            <a:pPr marL="0" indent="0">
              <a:buNone/>
            </a:pPr>
            <a:r>
              <a:rPr lang="en-US" altLang="zh-CN"/>
              <a:t>5. Siapkan Dana</a:t>
            </a:r>
            <a:endParaRPr lang="x-none"/>
          </a:p>
          <a:p>
            <a:pPr marL="0" indent="0">
              <a:buNone/>
            </a:pPr>
            <a:r>
              <a:rPr lang="en-US" altLang="zh-CN"/>
              <a:t>6. Penyeleseian Pembayaran Obligasi </a:t>
            </a:r>
            <a:endParaRPr lang="x-none"/>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7" name="Title 1048702"/>
          <p:cNvSpPr>
            <a:spLocks noGrp="1"/>
          </p:cNvSpPr>
          <p:nvPr>
            <p:ph type="title"/>
          </p:nvPr>
        </p:nvSpPr>
        <p:spPr/>
        <p:txBody>
          <a:bodyPr/>
          <a:lstStyle/>
          <a:p>
            <a:endParaRPr lang="x-none"/>
          </a:p>
        </p:txBody>
      </p:sp>
      <p:sp>
        <p:nvSpPr>
          <p:cNvPr id="1048688" name="Content Placeholder 1048703"/>
          <p:cNvSpPr>
            <a:spLocks noGrp="1"/>
          </p:cNvSpPr>
          <p:nvPr>
            <p:ph idx="1"/>
          </p:nvPr>
        </p:nvSpPr>
        <p:spPr/>
        <p:txBody>
          <a:bodyPr>
            <a:normAutofit fontScale="87500" lnSpcReduction="10000"/>
          </a:bodyPr>
          <a:lstStyle/>
          <a:p>
            <a:pPr marL="0" indent="0">
              <a:buNone/>
            </a:pPr>
            <a:r>
              <a:rPr lang="en-US" altLang="zh-CN"/>
              <a:t>1. Membuka Rekening</a:t>
            </a:r>
            <a:endParaRPr lang="x-none"/>
          </a:p>
          <a:p>
            <a:pPr marL="0" indent="0">
              <a:buNone/>
            </a:pPr>
            <a:r>
              <a:rPr lang="en-US" altLang="zh-CN"/>
              <a:t>Tahap awal yang harus dilakukan dalam proses transaksi obligasi adalah memilih perusahaan sekuriats yang memiliki divisi fixed income yang menangani pembelian dan penjualan obligasi. Pilih perusahaan dengan pengalaman, tim yang solid baik trader/ dealer ataupun riset serta fee yang kompetitif.</a:t>
            </a:r>
            <a:endParaRPr lang="x-none"/>
          </a:p>
          <a:p>
            <a:pPr marL="0" indent="0">
              <a:buNone/>
            </a:pPr>
            <a:r>
              <a:rPr lang="en-US" altLang="zh-CN"/>
              <a:t>Dengan membuka rekening, Anda bisa mendapatkan informasi perkembangan dan perdagangan obligasi setiap saat, sehingga Anda mendapatkan pengetahuan pergerakan pasar obligasi secara akurat dan up to date.</a:t>
            </a:r>
            <a:endParaRPr lang="x-none"/>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9" name="Title 1048704"/>
          <p:cNvSpPr>
            <a:spLocks noGrp="1"/>
          </p:cNvSpPr>
          <p:nvPr>
            <p:ph type="title"/>
          </p:nvPr>
        </p:nvSpPr>
        <p:spPr/>
        <p:txBody>
          <a:bodyPr/>
          <a:lstStyle/>
          <a:p>
            <a:endParaRPr lang="x-none"/>
          </a:p>
        </p:txBody>
      </p:sp>
      <p:sp>
        <p:nvSpPr>
          <p:cNvPr id="1048690" name="Content Placeholder 1048705"/>
          <p:cNvSpPr>
            <a:spLocks noGrp="1"/>
          </p:cNvSpPr>
          <p:nvPr>
            <p:ph idx="1"/>
          </p:nvPr>
        </p:nvSpPr>
        <p:spPr/>
        <p:txBody>
          <a:bodyPr>
            <a:normAutofit fontScale="82500" lnSpcReduction="20000"/>
          </a:bodyPr>
          <a:lstStyle/>
          <a:p>
            <a:pPr marL="0" indent="0">
              <a:buNone/>
            </a:pPr>
            <a:r>
              <a:rPr lang="en-US" altLang="zh-CN"/>
              <a:t>2. Pahami Produk Obligasi</a:t>
            </a:r>
            <a:endParaRPr lang="x-none"/>
          </a:p>
          <a:p>
            <a:pPr marL="0" indent="0">
              <a:buNone/>
            </a:pPr>
            <a:r>
              <a:rPr lang="en-US" altLang="zh-CN"/>
              <a:t>Pada tahap ini, investor dianjurkan untuk mempelajari seluk beluk informasi yang dibutuhkan mengenai obligasi, baik mengenai investasinya sendiri, potensi risiko yang terkandung maupun potensi keuntungannya. Hal ini dapat diperoleh dengan mempelajarinya secara mandiri, bertanya kepada bagian riset perusahaan sekuritas, di mana Anda membuka rekening atau melalui internet. Dengan mempelajari instrumen obligasi secra lengkap, diharapkan investor mengenal investasi tersebut dengan baik, sehingga mempermudah pengambilan keputusan investasi. Mempelajari instrumen, di mana Anda ingin menempatkan investasi, akan memberikan manfaat maksimal dalam mencapai rencana yang diinginkan.</a:t>
            </a:r>
            <a:endParaRPr lang="x-none"/>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1" name="Title 1048706"/>
          <p:cNvSpPr>
            <a:spLocks noGrp="1"/>
          </p:cNvSpPr>
          <p:nvPr>
            <p:ph type="title"/>
          </p:nvPr>
        </p:nvSpPr>
        <p:spPr/>
        <p:txBody>
          <a:bodyPr/>
          <a:lstStyle/>
          <a:p>
            <a:endParaRPr lang="x-none"/>
          </a:p>
        </p:txBody>
      </p:sp>
      <p:sp>
        <p:nvSpPr>
          <p:cNvPr id="1048692" name="Content Placeholder 1048707"/>
          <p:cNvSpPr>
            <a:spLocks noGrp="1"/>
          </p:cNvSpPr>
          <p:nvPr>
            <p:ph idx="1"/>
          </p:nvPr>
        </p:nvSpPr>
        <p:spPr/>
        <p:txBody>
          <a:bodyPr>
            <a:normAutofit fontScale="91667"/>
          </a:bodyPr>
          <a:lstStyle/>
          <a:p>
            <a:pPr marL="0" indent="0">
              <a:buNone/>
            </a:pPr>
            <a:r>
              <a:rPr lang="en-US" altLang="zh-CN"/>
              <a:t>3. Lakukan Analisis</a:t>
            </a:r>
            <a:endParaRPr lang="x-none"/>
          </a:p>
          <a:p>
            <a:pPr marL="0" indent="0">
              <a:buNone/>
            </a:pPr>
            <a:r>
              <a:rPr lang="en-US" altLang="zh-CN"/>
              <a:t>Analisis dilakukan, agar keputusan yang diambil sesuai dengan apa yang diinginkan, yaitu kestabilan pendapatan. Aspek-aspek yang dibutuhkan seperti kupon, jangka waktu, nilai penerbitan dan peringkat. Latar belankang serta profil penerbit juga menjadi pertimbangan sendiri. Dengan informasi yang lengkap, diharapkan keputusan yang diambil tidak menimbulkan kerugian yang cukup besar. Dianjurkan untuk membanding antara obligasi sejenis</a:t>
            </a:r>
            <a:endParaRPr lang="x-none"/>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3" name="Title 1048708"/>
          <p:cNvSpPr>
            <a:spLocks noGrp="1"/>
          </p:cNvSpPr>
          <p:nvPr>
            <p:ph type="title"/>
          </p:nvPr>
        </p:nvSpPr>
        <p:spPr/>
        <p:txBody>
          <a:bodyPr/>
          <a:lstStyle/>
          <a:p>
            <a:endParaRPr lang="x-none"/>
          </a:p>
        </p:txBody>
      </p:sp>
      <p:sp>
        <p:nvSpPr>
          <p:cNvPr id="1048694" name="Content Placeholder 1048709"/>
          <p:cNvSpPr>
            <a:spLocks noGrp="1"/>
          </p:cNvSpPr>
          <p:nvPr>
            <p:ph idx="1"/>
          </p:nvPr>
        </p:nvSpPr>
        <p:spPr/>
        <p:txBody>
          <a:bodyPr>
            <a:normAutofit fontScale="91667"/>
          </a:bodyPr>
          <a:lstStyle/>
          <a:p>
            <a:pPr marL="0" indent="0">
              <a:buNone/>
            </a:pPr>
            <a:r>
              <a:rPr lang="en-US" altLang="zh-CN"/>
              <a:t>4. Memberikan Amanat Beli</a:t>
            </a:r>
            <a:endParaRPr lang="x-none"/>
          </a:p>
          <a:p>
            <a:pPr marL="0" indent="0">
              <a:buNone/>
            </a:pPr>
            <a:r>
              <a:rPr lang="en-US" altLang="zh-CN"/>
              <a:t>Setelah melalui analisis, Anda memperoleh jenis obligasi yang ingin dibeli. Tahap selanjutnya adalah memberikan amanat pembelian kepada trader atau broker obligasi yang telah kita pilih. Pihak trader akan melakukan pembelian obligasi sesuai dengan jenis serta harga yang diinginkan. Misalkan, pembeli akan melakukan pembelian obligasi ASII (Astra International) tahun 2002 dengan harga 105 atau harga premium. Biasanya nilai pari atau nominal adalah sebesar Rp 100.</a:t>
            </a:r>
            <a:endParaRPr lang="x-none"/>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5" name="Title 1048710"/>
          <p:cNvSpPr>
            <a:spLocks noGrp="1"/>
          </p:cNvSpPr>
          <p:nvPr>
            <p:ph type="title"/>
          </p:nvPr>
        </p:nvSpPr>
        <p:spPr/>
        <p:txBody>
          <a:bodyPr/>
          <a:lstStyle/>
          <a:p>
            <a:endParaRPr lang="x-none"/>
          </a:p>
        </p:txBody>
      </p:sp>
      <p:sp>
        <p:nvSpPr>
          <p:cNvPr id="1048696" name="Content Placeholder 1048711"/>
          <p:cNvSpPr>
            <a:spLocks noGrp="1"/>
          </p:cNvSpPr>
          <p:nvPr>
            <p:ph idx="1"/>
          </p:nvPr>
        </p:nvSpPr>
        <p:spPr/>
        <p:txBody>
          <a:bodyPr>
            <a:normAutofit fontScale="86667" lnSpcReduction="10000"/>
          </a:bodyPr>
          <a:lstStyle/>
          <a:p>
            <a:pPr marL="0" indent="0">
              <a:buNone/>
            </a:pPr>
            <a:r>
              <a:rPr lang="en-US" altLang="zh-CN"/>
              <a:t>5.Siapkan Dana</a:t>
            </a:r>
            <a:endParaRPr lang="x-none"/>
          </a:p>
          <a:p>
            <a:pPr marL="0" indent="0">
              <a:buNone/>
            </a:pPr>
            <a:r>
              <a:rPr lang="en-US" altLang="zh-CN"/>
              <a:t>Membeli obligasai membutuhkan dana yang tidak sedikit. Satuan pembelian obligasi biasanya bernilai Rp 1 miliar, sehingga sulit bagi investor individu untuk dapat ikut berinvestasi dalam obligasi. Namum, ada juga yang menawarkan satuan bernilai Rp 50 juta atau Rp 100 juta. Setelah amanat pembelian di ajukan, sebaiknya dana tersebut sudah dialokasikan. Jangan sampai Anda dikenakan penalty, karena keterlambatan dalam pembayaran. Selain itu, penempatan dana tunai yang serba mendadak mungkin bisa mengganggu kelancaran aliran arus kas keuangan Anda dan keluarga.</a:t>
            </a:r>
            <a:endParaRPr lang="x-none"/>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7" name="Title 1048712"/>
          <p:cNvSpPr>
            <a:spLocks noGrp="1"/>
          </p:cNvSpPr>
          <p:nvPr>
            <p:ph type="title"/>
          </p:nvPr>
        </p:nvSpPr>
        <p:spPr/>
        <p:txBody>
          <a:bodyPr/>
          <a:lstStyle/>
          <a:p>
            <a:endParaRPr lang="x-none"/>
          </a:p>
        </p:txBody>
      </p:sp>
      <p:sp>
        <p:nvSpPr>
          <p:cNvPr id="1048698" name="Content Placeholder 1048713"/>
          <p:cNvSpPr>
            <a:spLocks noGrp="1"/>
          </p:cNvSpPr>
          <p:nvPr>
            <p:ph idx="1"/>
          </p:nvPr>
        </p:nvSpPr>
        <p:spPr/>
        <p:txBody>
          <a:bodyPr>
            <a:normAutofit fontScale="82500" lnSpcReduction="20000"/>
          </a:bodyPr>
          <a:lstStyle/>
          <a:p>
            <a:pPr marL="0" indent="0">
              <a:buNone/>
            </a:pPr>
            <a:r>
              <a:rPr lang="en-US" altLang="zh-CN"/>
              <a:t>6. Penyeleseian Pembayaran Obligasi</a:t>
            </a:r>
            <a:endParaRPr lang="x-none"/>
          </a:p>
          <a:p>
            <a:pPr marL="0" indent="0">
              <a:buNone/>
            </a:pPr>
            <a:r>
              <a:rPr lang="en-US" altLang="zh-CN"/>
              <a:t>Pembayaran dana pembelian obligasi dilakukan melalui transfer ke rekening perusahaan sekuritas tersebut. Setelah pembayaran selesai, maka Anda sebagai pembeli tinggal menunggu proses settlement atas transaksi tersebut. Obligasi yang telah Anda beli akan tercantum di dalam rekening perusahaan sekuritas yang tercatat di KSEI (Kustodian Sentral Efek Indonesia). Pemindahtanganan hak atas obliasi akan sangat mudah dilakukan secara elektronik, karena saat ini fisik obligasi tidak lagi berupa sertifikat, namun sudah scriptless (tahap warkat). Administrasi pembukuan akan dilakukan oleh bank custodian perusahaan sekuritas. Untuk hal ini, tentunya bank bersangkutan akan memungut biaya tertentu.</a:t>
            </a:r>
            <a:endParaRPr lang="x-none"/>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9" name="Title 1048585"/>
          <p:cNvSpPr>
            <a:spLocks noGrp="1"/>
          </p:cNvSpPr>
          <p:nvPr>
            <p:ph type="title"/>
          </p:nvPr>
        </p:nvSpPr>
        <p:spPr/>
        <p:txBody>
          <a:bodyPr/>
          <a:lstStyle/>
          <a:p>
            <a:r>
              <a:rPr lang="en-US" altLang="zh-CN"/>
              <a:t>Yield Obligasi</a:t>
            </a:r>
            <a:endParaRPr lang="x-none"/>
          </a:p>
        </p:txBody>
      </p:sp>
      <p:sp>
        <p:nvSpPr>
          <p:cNvPr id="1048700" name="Content Placeholder 1048586"/>
          <p:cNvSpPr>
            <a:spLocks noGrp="1"/>
          </p:cNvSpPr>
          <p:nvPr>
            <p:ph idx="1"/>
          </p:nvPr>
        </p:nvSpPr>
        <p:spPr/>
        <p:txBody>
          <a:bodyPr>
            <a:normAutofit fontScale="38333" lnSpcReduction="20000"/>
          </a:bodyPr>
          <a:lstStyle/>
          <a:p>
            <a:r>
              <a:rPr lang="x-none"/>
              <a:t>Current Yield</a:t>
            </a:r>
          </a:p>
          <a:p>
            <a:pPr marL="0" indent="0">
              <a:buNone/>
            </a:pPr>
            <a:r>
              <a:rPr lang="x-none"/>
              <a:t>Current yield adalah yield yang dihitung berdasarkan jumlah kupon yang diterima selama satu tahun terhadap harga obligasi tersebut. Current yield = (bunga tahunan/harga obligasi)</a:t>
            </a:r>
          </a:p>
          <a:p>
            <a:pPr marL="0" indent="0">
              <a:buNone/>
            </a:pPr>
            <a:r>
              <a:rPr lang="x-none"/>
              <a:t>Contoh:</a:t>
            </a:r>
          </a:p>
          <a:p>
            <a:pPr marL="0" indent="0">
              <a:buNone/>
            </a:pPr>
            <a:r>
              <a:rPr lang="x-none"/>
              <a:t>Jika obligasi PT XYZ memberikan kupon kepada pemegangnya sebesar 17% per tahun sedangkan harga obligasi tersebut adalah 98% untuk nilai nominal Rp 1.000.000.000, maka:</a:t>
            </a:r>
          </a:p>
          <a:p>
            <a:pPr marL="0" indent="0">
              <a:buNone/>
            </a:pPr>
            <a:r>
              <a:rPr lang="x-none"/>
              <a:t>Current Yield = Rp 170.000.000 / Rp 980.000.000 = 17.34%</a:t>
            </a:r>
          </a:p>
          <a:p>
            <a:r>
              <a:rPr lang="x-none"/>
              <a:t>Yield To Maturity</a:t>
            </a:r>
          </a:p>
          <a:p>
            <a:pPr marL="0" indent="0">
              <a:buNone/>
            </a:pPr>
            <a:r>
              <a:rPr lang="x-none"/>
              <a:t>YTM adalah tingkat pengembalian yang akan didapatkan oleh investor obligasi jika investor tersebut memegang obligasi tersebut sampai waktu jatuh temponya. YTM dapat dihitung menggunakan formula sebagai berikut :</a:t>
            </a:r>
          </a:p>
          <a:p>
            <a:pPr marL="0" indent="0">
              <a:buNone/>
            </a:pPr>
            <a:r>
              <a:rPr lang="x-none"/>
              <a:t>Dengan :</a:t>
            </a:r>
          </a:p>
          <a:p>
            <a:pPr marL="0" indent="0">
              <a:buNone/>
            </a:pPr>
            <a:r>
              <a:rPr lang="x-none"/>
              <a:t>I= </a:t>
            </a:r>
            <a:r>
              <a:rPr lang="en-US" altLang="zh-CN"/>
              <a:t>Nilai</a:t>
            </a:r>
            <a:r>
              <a:rPr lang="x-none"/>
              <a:t> kupon</a:t>
            </a:r>
          </a:p>
          <a:p>
            <a:pPr marL="0" indent="0">
              <a:buNone/>
            </a:pPr>
            <a:r>
              <a:rPr lang="x-none"/>
              <a:t>N</a:t>
            </a:r>
            <a:r>
              <a:rPr lang="en-US" altLang="zh-CN"/>
              <a:t>P</a:t>
            </a:r>
            <a:r>
              <a:rPr lang="x-none"/>
              <a:t> = nilai par</a:t>
            </a:r>
            <a:r>
              <a:rPr lang="en-US" altLang="zh-CN"/>
              <a:t>i</a:t>
            </a:r>
            <a:endParaRPr lang="x-none"/>
          </a:p>
          <a:p>
            <a:pPr marL="0" indent="0">
              <a:buNone/>
            </a:pPr>
            <a:r>
              <a:rPr lang="x-none"/>
              <a:t>HP = harga pasa</a:t>
            </a:r>
            <a:r>
              <a:rPr lang="en-US" altLang="zh-CN"/>
              <a:t>r</a:t>
            </a:r>
            <a:endParaRPr lang="x-none"/>
          </a:p>
          <a:p>
            <a:pPr marL="0" indent="0">
              <a:buNone/>
            </a:pPr>
            <a:r>
              <a:rPr lang="x-none"/>
              <a:t>N = waktu jatuh tempo</a:t>
            </a:r>
          </a:p>
          <a:p>
            <a:pPr marL="0" indent="0">
              <a:buNone/>
            </a:pPr>
            <a:r>
              <a:rPr lang="x-none"/>
              <a:t>Contoh :</a:t>
            </a:r>
          </a:p>
          <a:p>
            <a:r>
              <a:rPr lang="x-none"/>
              <a:t>Tn A membeli obligasi dengan nilai pari $10000, dengan kupon $1000 jatuh tempo dalam waktu 10 tahun. Harga pasar saat itu adalah $9500.</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8" name="Title 1048602"/>
          <p:cNvSpPr>
            <a:spLocks noGrp="1"/>
          </p:cNvSpPr>
          <p:nvPr>
            <p:ph type="title"/>
          </p:nvPr>
        </p:nvSpPr>
        <p:spPr/>
        <p:txBody>
          <a:bodyPr/>
          <a:lstStyle/>
          <a:p>
            <a:endParaRPr lang="x-none"/>
          </a:p>
        </p:txBody>
      </p:sp>
      <p:sp>
        <p:nvSpPr>
          <p:cNvPr id="1048619" name="Content Placeholder 1048603"/>
          <p:cNvSpPr>
            <a:spLocks noGrp="1"/>
          </p:cNvSpPr>
          <p:nvPr>
            <p:ph idx="1"/>
          </p:nvPr>
        </p:nvSpPr>
        <p:spPr/>
        <p:txBody>
          <a:bodyPr>
            <a:normAutofit fontScale="95833" lnSpcReduction="10000"/>
          </a:bodyPr>
          <a:lstStyle/>
          <a:p>
            <a:pPr marL="0" indent="0">
              <a:buNone/>
            </a:pPr>
            <a:r>
              <a:rPr lang="x-none"/>
              <a:t>Misalnya saja pada Obligasi pemerintah</a:t>
            </a:r>
            <a:r>
              <a:rPr lang="en-US" altLang="zh-CN"/>
              <a:t> </a:t>
            </a:r>
            <a:r>
              <a:rPr lang="x-none"/>
              <a:t>Amerika yang disebut "U.S. Treasury securities" diterbitkan untuk masa jatuh tempo 10 tahun atau lebih. Surat utang berjangka waktu 1 hingga 10 tahun disebut "surat utang" dan utang dibawah 1 tahun disebut "Surat Perbendaharaan</a:t>
            </a:r>
            <a:r>
              <a:rPr lang="en-US" altLang="zh-CN"/>
              <a:t>"</a:t>
            </a:r>
            <a:r>
              <a:rPr lang="x-none"/>
              <a:t>. Di Indonesia, Surat utang berjangka waktu 1 hingga 10 tahun yang diterbitkan oleh pemerintah disebut Surat Utang Negara (SUN) dan utang dibawah 1 tahun yang diterbitkan pemerintah disebut Surat Perbendaharan Negara (SPN).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6" name="Title 1048625"/>
          <p:cNvSpPr>
            <a:spLocks noGrp="1"/>
          </p:cNvSpPr>
          <p:nvPr>
            <p:ph type="title"/>
          </p:nvPr>
        </p:nvSpPr>
        <p:spPr/>
        <p:txBody>
          <a:bodyPr>
            <a:normAutofit/>
          </a:bodyPr>
          <a:lstStyle/>
          <a:p>
            <a:r>
              <a:rPr lang="en-US" altLang="zh-CN"/>
              <a:t>Gambar diatas adalah contoh Obligasi (surat utang)</a:t>
            </a:r>
            <a:endParaRPr lang="x-none"/>
          </a:p>
        </p:txBody>
      </p:sp>
      <p:pic>
        <p:nvPicPr>
          <p:cNvPr id="2097155" name="Picture Placeholder 2097154"/>
          <p:cNvPicPr>
            <a:picLocks noGrp="1"/>
          </p:cNvPicPr>
          <p:nvPr>
            <p:ph type="pic" idx="1"/>
          </p:nvPr>
        </p:nvPicPr>
        <p:blipFill>
          <a:blip r:embed="rId2"/>
          <a:srcRect l="870" r="870"/>
          <a:stretch>
            <a:fillRect/>
          </a:stretch>
        </p:blipFill>
        <p:spPr/>
      </p:pic>
      <p:sp>
        <p:nvSpPr>
          <p:cNvPr id="1048627" name="Text Placeholder 1048626"/>
          <p:cNvSpPr>
            <a:spLocks noGrp="1"/>
          </p:cNvSpPr>
          <p:nvPr>
            <p:ph type="body" sz="half" idx="2"/>
          </p:nvPr>
        </p:nvSpPr>
        <p:spPr/>
        <p:txBody>
          <a:bodyPr/>
          <a:lstStyle/>
          <a:p>
            <a:endParaRPr lang="x-none"/>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3" name="Title 1048632"/>
          <p:cNvSpPr>
            <a:spLocks noGrp="1"/>
          </p:cNvSpPr>
          <p:nvPr>
            <p:ph type="title"/>
          </p:nvPr>
        </p:nvSpPr>
        <p:spPr/>
        <p:txBody>
          <a:bodyPr/>
          <a:lstStyle/>
          <a:p>
            <a:r>
              <a:rPr lang="en-US" altLang="zh-CN"/>
              <a:t>Karakteristik Obligasi</a:t>
            </a:r>
            <a:endParaRPr lang="x-none"/>
          </a:p>
        </p:txBody>
      </p:sp>
      <p:sp>
        <p:nvSpPr>
          <p:cNvPr id="1048634" name="Text Placeholder 1048633"/>
          <p:cNvSpPr>
            <a:spLocks noGrp="1"/>
          </p:cNvSpPr>
          <p:nvPr>
            <p:ph type="body" idx="1"/>
          </p:nvPr>
        </p:nvSpPr>
        <p:spPr/>
        <p:txBody>
          <a:bodyPr/>
          <a:lstStyle/>
          <a:p>
            <a:endParaRPr lang="x-none"/>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5" name="Title 1048634"/>
          <p:cNvSpPr>
            <a:spLocks noGrp="1"/>
          </p:cNvSpPr>
          <p:nvPr>
            <p:ph type="title"/>
          </p:nvPr>
        </p:nvSpPr>
        <p:spPr/>
        <p:txBody>
          <a:bodyPr/>
          <a:lstStyle/>
          <a:p>
            <a:endParaRPr lang="x-none"/>
          </a:p>
        </p:txBody>
      </p:sp>
      <p:sp>
        <p:nvSpPr>
          <p:cNvPr id="1048636" name="Content Placeholder 1048635"/>
          <p:cNvSpPr>
            <a:spLocks noGrp="1"/>
          </p:cNvSpPr>
          <p:nvPr>
            <p:ph idx="1"/>
          </p:nvPr>
        </p:nvSpPr>
        <p:spPr/>
        <p:txBody>
          <a:bodyPr>
            <a:normAutofit fontScale="54167" lnSpcReduction="20000"/>
          </a:bodyPr>
          <a:lstStyle/>
          <a:p>
            <a:r>
              <a:rPr lang="x-none"/>
              <a:t>Nilai Nominal (face value) adalah nilai pokok dari suatu obligasi yang akan diterima oleh pemegang obligasi pada saat obligasi tersebut jatuh tempo. </a:t>
            </a:r>
          </a:p>
          <a:p>
            <a:r>
              <a:rPr lang="x-none"/>
              <a:t>Kupon (the interest rate) adalah nilai bunga yang diterima pemegang obligasi secara berkala (kelaziman pembayaran kupon obligasi adalah setiap 3 atau 6 bulanan). Kupon obligasi dinyatakan dalam annual prosentase. </a:t>
            </a:r>
          </a:p>
          <a:p>
            <a:r>
              <a:rPr lang="x-none"/>
              <a:t>Jatuh Tempo (maturity) adalah tanggal dimana pemegang obligasi akan mendapatkan pembayaran kembali pokok atau nilai nominal obligasi yang dimilikinya. Periode jatuh tempo obligasi bervariasi mulai dari 365 hari sampai dengan di atas 5 tahun. Obligasi yang akan jatuh tempo dalam waktu 1 tahun akan lebih mudah untuk diprediksi, sehingga memiliki risiko yang lebih kecil dibandingkan dengan obligasi yang memiliki periode jatuh tempo dalam waktu 5 tahun. Secara umum, semakin panjang jatuh tempo suatu obligasi, semakin tinggi kupon/bunga nya. </a:t>
            </a:r>
          </a:p>
          <a:p>
            <a:r>
              <a:rPr lang="x-none"/>
              <a:t>Penerbit/Emiten (issuer), mengetahui dan mengenal penerbit obligasi merupakan faktor sangat penting dalam melakukan investasi Obligasi Ritel. Mengukur risiko/kemungkinan dari penerbit obigasi tidak dapat melakukan pembayaran kupon dan atau pokok obligasi tepat waktu (disebut default risk) dapat dilihat dari peringkat (rating) obligasi yang dikeluarkan oleh lembaga pemeringkat seperti PEFINDO atau Kasnic Indonesia.</a:t>
            </a:r>
          </a:p>
          <a:p>
            <a:endParaRPr lang="x-none"/>
          </a:p>
          <a:p>
            <a:endParaRPr lang="x-none"/>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7" name="Title 1048591"/>
          <p:cNvSpPr>
            <a:spLocks noGrp="1"/>
          </p:cNvSpPr>
          <p:nvPr>
            <p:ph type="title"/>
          </p:nvPr>
        </p:nvSpPr>
        <p:spPr/>
        <p:txBody>
          <a:bodyPr/>
          <a:lstStyle/>
          <a:p>
            <a:r>
              <a:rPr lang="en-US" altLang="zh-CN"/>
              <a:t>Penggolongan Penerbit Obligasi</a:t>
            </a:r>
            <a:endParaRPr lang="x-none"/>
          </a:p>
        </p:txBody>
      </p:sp>
      <p:sp>
        <p:nvSpPr>
          <p:cNvPr id="1048638" name="Content Placeholder 1048592"/>
          <p:cNvSpPr>
            <a:spLocks noGrp="1"/>
          </p:cNvSpPr>
          <p:nvPr>
            <p:ph idx="1"/>
          </p:nvPr>
        </p:nvSpPr>
        <p:spPr/>
        <p:txBody>
          <a:bodyPr>
            <a:normAutofit fontScale="66667" lnSpcReduction="20000"/>
          </a:bodyPr>
          <a:lstStyle/>
          <a:p>
            <a:pPr marL="0" indent="0">
              <a:buNone/>
            </a:pPr>
            <a:r>
              <a:rPr lang="x-none"/>
              <a:t>• Lembaga supranasional, seperti misalnya Bank Investasi Eropa (European Investment Bank) atau Bank Pembangunan Asia (Asian Development Bank).</a:t>
            </a:r>
          </a:p>
          <a:p>
            <a:pPr marL="0" indent="0">
              <a:buNone/>
            </a:pPr>
            <a:r>
              <a:rPr lang="x-none"/>
              <a:t>• Pemerintah suatu negara menerbitkan obligasi pemerintah dalam mata uang negaranya maupun Obligasi pemerintah dalam denominasi valuta asing yang biasa disebut dengan obligasi internasional (sovereign bond).</a:t>
            </a:r>
          </a:p>
          <a:p>
            <a:pPr marL="0" indent="0">
              <a:buNone/>
            </a:pPr>
            <a:r>
              <a:rPr lang="x-none"/>
              <a:t>• Sub-sovereign, propinsi, negara atau otoritas daerah . Di Amerika dikenal sebagai Obligasi daerahIndonesia dikenal sebagai Surat Utang Negara (SUN)[1] (municipal bond).</a:t>
            </a:r>
          </a:p>
          <a:p>
            <a:pPr marL="0" indent="0">
              <a:buNone/>
            </a:pPr>
            <a:r>
              <a:rPr lang="x-none"/>
              <a:t>• Lembaga pemerintah. Obligasi ini biasa juga disebut agency bonds, atau agencies.</a:t>
            </a:r>
          </a:p>
          <a:p>
            <a:pPr marL="0" indent="0">
              <a:buNone/>
            </a:pPr>
            <a:r>
              <a:rPr lang="x-none"/>
              <a:t>• Perusahaan yang menerbitkan obligasi swasta.</a:t>
            </a:r>
          </a:p>
          <a:p>
            <a:pPr marL="0" indent="0">
              <a:buNone/>
            </a:pPr>
            <a:r>
              <a:rPr lang="x-none"/>
              <a:t>• Special purpose vehicles adalah perusahaan yang didirikan dengan suatu tujuan khusus guna menguasai aset tertentu yang ditujukan guna penerbitan suatu obligasi yang biasa diseb</a:t>
            </a:r>
            <a:r>
              <a:rPr lang="en-US" altLang="zh-CN"/>
              <a:t>u</a:t>
            </a:r>
            <a:r>
              <a:rPr lang="x-none"/>
              <a:t>t Efek Beragun Aset.</a:t>
            </a:r>
            <a:endParaRPr lang="zh-CN" altLang="en-US"/>
          </a:p>
        </p:txBody>
      </p:sp>
    </p:spTree>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fillRect/>
          </a:stretch>
        </a:blip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3920</Words>
  <Application>Microsoft Office PowerPoint</Application>
  <PresentationFormat>On-screen Show (4:3)</PresentationFormat>
  <Paragraphs>142</Paragraphs>
  <Slides>47</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47</vt:i4>
      </vt:variant>
    </vt:vector>
  </HeadingPairs>
  <TitlesOfParts>
    <vt:vector size="55" baseType="lpstr">
      <vt:lpstr>宋体</vt:lpstr>
      <vt:lpstr>Arial</vt:lpstr>
      <vt:lpstr>Calibri</vt:lpstr>
      <vt:lpstr>Calibri Light</vt:lpstr>
      <vt:lpstr>方正舒体</vt:lpstr>
      <vt:lpstr>Garamond</vt:lpstr>
      <vt:lpstr>Office Theme</vt:lpstr>
      <vt:lpstr>Organic</vt:lpstr>
      <vt:lpstr>Tantangan dan Peluang Investasi pada instrumen Obligasi </vt:lpstr>
      <vt:lpstr>PowerPoint Presentation</vt:lpstr>
      <vt:lpstr>PowerPoint Presentation</vt:lpstr>
      <vt:lpstr>PowerPoint Presentation</vt:lpstr>
      <vt:lpstr>PowerPoint Presentation</vt:lpstr>
      <vt:lpstr>Gambar diatas adalah contoh Obligasi (surat utang)</vt:lpstr>
      <vt:lpstr>Karakteristik Obligasi</vt:lpstr>
      <vt:lpstr>PowerPoint Presentation</vt:lpstr>
      <vt:lpstr>Penggolongan Penerbit Obligasi</vt:lpstr>
      <vt:lpstr>Jenis-Jenis Obligasi</vt:lpstr>
      <vt:lpstr>PowerPoint Presentation</vt:lpstr>
      <vt:lpstr>Jenis obligasi dari sisi perpajakan</vt:lpstr>
      <vt:lpstr>Jenis obligasi dari sisi penerbit</vt:lpstr>
      <vt:lpstr>Obligasi dijamin dan Obligasi tidak dijamin</vt:lpstr>
      <vt:lpstr>Obligasi berjangka, serial dan dapat ditebus</vt:lpstr>
      <vt:lpstr>Jenis obligasi berdasarkan hak penukaran</vt:lpstr>
      <vt:lpstr>Jenis obligasi berdasarkan jaminan</vt:lpstr>
      <vt:lpstr>Jenis Obligasi Lainnya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Keuntungan Membeli Obligasi</vt:lpstr>
      <vt:lpstr>PowerPoint Presentation</vt:lpstr>
      <vt:lpstr>PowerPoint Presentation</vt:lpstr>
      <vt:lpstr>PowerPoint Presentation</vt:lpstr>
      <vt:lpstr>PowerPoint Presentation</vt:lpstr>
      <vt:lpstr>Perdagangan Obligasi</vt:lpstr>
      <vt:lpstr>Adapun dasar-dasar yang dapat mempengaruhi harga wajar efek bersifat utang yang diperdagangkan di Bursa Yaitu : </vt:lpstr>
      <vt:lpstr>PowerPoint Presentation</vt:lpstr>
      <vt:lpstr>PowerPoint Presentation</vt:lpstr>
      <vt:lpstr>PowerPoint Presentation</vt:lpstr>
      <vt:lpstr>Efek bersifat utang Yang tercatat di bursa</vt:lpstr>
      <vt:lpstr>PowerPoint Presentation</vt:lpstr>
      <vt:lpstr>Peluang Menjadikan Obligasi Sebagai Investasi</vt:lpstr>
      <vt:lpstr>Tantangan Menjadikan Obligasi Sebagai Investasi </vt:lpstr>
      <vt:lpstr>Tahap Membeli Obligasi</vt:lpstr>
      <vt:lpstr>PowerPoint Presentation</vt:lpstr>
      <vt:lpstr>PowerPoint Presentation</vt:lpstr>
      <vt:lpstr>PowerPoint Presentation</vt:lpstr>
      <vt:lpstr>PowerPoint Presentation</vt:lpstr>
      <vt:lpstr>PowerPoint Presentation</vt:lpstr>
      <vt:lpstr>PowerPoint Presentation</vt:lpstr>
      <vt:lpstr>Yield Obligasi</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Tantangan dan Peluang Investasi pada instrumen Obligasi</dc:title>
  <dc:creator>vivo 1806</dc:creator>
  <cp:lastModifiedBy>TOSHIBA</cp:lastModifiedBy>
  <cp:revision>3</cp:revision>
  <dcterms:created xsi:type="dcterms:W3CDTF">2015-05-05T23:30:45Z</dcterms:created>
  <dcterms:modified xsi:type="dcterms:W3CDTF">2019-05-25T02:32:29Z</dcterms:modified>
</cp:coreProperties>
</file>