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76" r:id="rId3"/>
    <p:sldId id="277" r:id="rId4"/>
    <p:sldId id="266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BEC26-BEA6-43F8-887D-B4CB40EF185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BDF610D6-B412-4ED0-94B9-940EA89F5543}">
      <dgm:prSet phldrT="[Text]"/>
      <dgm:spPr/>
      <dgm:t>
        <a:bodyPr/>
        <a:lstStyle/>
        <a:p>
          <a:r>
            <a:rPr lang="en-ID" dirty="0"/>
            <a:t>KWU</a:t>
          </a:r>
        </a:p>
      </dgm:t>
    </dgm:pt>
    <dgm:pt modelId="{C937B4A1-32DA-4863-8D19-70F0D30EC670}" type="parTrans" cxnId="{E504E056-14DA-4542-B273-17DAF24043B8}">
      <dgm:prSet/>
      <dgm:spPr/>
      <dgm:t>
        <a:bodyPr/>
        <a:lstStyle/>
        <a:p>
          <a:endParaRPr lang="en-ID"/>
        </a:p>
      </dgm:t>
    </dgm:pt>
    <dgm:pt modelId="{2101F4FF-243A-49D1-8360-7BB22EFDC86B}" type="sibTrans" cxnId="{E504E056-14DA-4542-B273-17DAF24043B8}">
      <dgm:prSet/>
      <dgm:spPr/>
      <dgm:t>
        <a:bodyPr/>
        <a:lstStyle/>
        <a:p>
          <a:endParaRPr lang="en-ID"/>
        </a:p>
      </dgm:t>
    </dgm:pt>
    <dgm:pt modelId="{019B5482-099B-4CC0-84FF-24714568F6F3}">
      <dgm:prSet phldrT="[Text]"/>
      <dgm:spPr/>
      <dgm:t>
        <a:bodyPr/>
        <a:lstStyle/>
        <a:p>
          <a:r>
            <a:rPr lang="en-ID" b="1" dirty="0" err="1">
              <a:solidFill>
                <a:srgbClr val="FFFF00"/>
              </a:solidFill>
            </a:rPr>
            <a:t>Keberanian</a:t>
          </a:r>
          <a:endParaRPr lang="en-ID" b="1" dirty="0">
            <a:solidFill>
              <a:srgbClr val="FFFF00"/>
            </a:solidFill>
          </a:endParaRPr>
        </a:p>
      </dgm:t>
    </dgm:pt>
    <dgm:pt modelId="{A11AA2A5-19CA-4E15-ABBB-7C3D2807AD2C}" type="parTrans" cxnId="{96BC053B-84FB-4E4B-9BC1-AF26501B8C4D}">
      <dgm:prSet/>
      <dgm:spPr/>
      <dgm:t>
        <a:bodyPr/>
        <a:lstStyle/>
        <a:p>
          <a:endParaRPr lang="en-ID"/>
        </a:p>
      </dgm:t>
    </dgm:pt>
    <dgm:pt modelId="{9DAB07C8-15BF-4C1F-A1FB-63EBE7D5C230}" type="sibTrans" cxnId="{96BC053B-84FB-4E4B-9BC1-AF26501B8C4D}">
      <dgm:prSet/>
      <dgm:spPr/>
      <dgm:t>
        <a:bodyPr/>
        <a:lstStyle/>
        <a:p>
          <a:endParaRPr lang="en-ID"/>
        </a:p>
      </dgm:t>
    </dgm:pt>
    <dgm:pt modelId="{AA59380A-4574-4DC5-B18D-7555F6F9E449}">
      <dgm:prSet phldrT="[Text]"/>
      <dgm:spPr/>
      <dgm:t>
        <a:bodyPr/>
        <a:lstStyle/>
        <a:p>
          <a:r>
            <a:rPr lang="en-ID" dirty="0" err="1">
              <a:solidFill>
                <a:srgbClr val="FFFF00"/>
              </a:solidFill>
            </a:rPr>
            <a:t>Inovasi</a:t>
          </a:r>
          <a:endParaRPr lang="en-ID" dirty="0">
            <a:solidFill>
              <a:srgbClr val="FFFF00"/>
            </a:solidFill>
          </a:endParaRPr>
        </a:p>
      </dgm:t>
    </dgm:pt>
    <dgm:pt modelId="{EAAB83FF-7996-4DC8-8222-B1D9FFB0FA73}" type="parTrans" cxnId="{31EAE4A2-93FA-49C1-B417-3FC6A983CDF1}">
      <dgm:prSet/>
      <dgm:spPr/>
      <dgm:t>
        <a:bodyPr/>
        <a:lstStyle/>
        <a:p>
          <a:endParaRPr lang="en-ID"/>
        </a:p>
      </dgm:t>
    </dgm:pt>
    <dgm:pt modelId="{278AFDBF-AC0B-489D-B48A-A71C3B4847D7}" type="sibTrans" cxnId="{31EAE4A2-93FA-49C1-B417-3FC6A983CDF1}">
      <dgm:prSet/>
      <dgm:spPr/>
      <dgm:t>
        <a:bodyPr/>
        <a:lstStyle/>
        <a:p>
          <a:endParaRPr lang="en-ID"/>
        </a:p>
      </dgm:t>
    </dgm:pt>
    <dgm:pt modelId="{409E74E2-63E2-417E-9789-0860EBF81B00}">
      <dgm:prSet phldrT="[Text]"/>
      <dgm:spPr/>
      <dgm:t>
        <a:bodyPr/>
        <a:lstStyle/>
        <a:p>
          <a:r>
            <a:rPr lang="en-ID" b="1" dirty="0">
              <a:solidFill>
                <a:srgbClr val="FFFF00"/>
              </a:solidFill>
            </a:rPr>
            <a:t>Usaha</a:t>
          </a:r>
        </a:p>
      </dgm:t>
    </dgm:pt>
    <dgm:pt modelId="{24FD328C-0D1C-4CE6-B0CD-91870EE62EEE}" type="parTrans" cxnId="{C847C790-44BE-4D35-8492-36E253C049CF}">
      <dgm:prSet/>
      <dgm:spPr/>
      <dgm:t>
        <a:bodyPr/>
        <a:lstStyle/>
        <a:p>
          <a:endParaRPr lang="en-ID"/>
        </a:p>
      </dgm:t>
    </dgm:pt>
    <dgm:pt modelId="{549C8A57-484A-4307-A3A5-03B2DA43ABDF}" type="sibTrans" cxnId="{C847C790-44BE-4D35-8492-36E253C049CF}">
      <dgm:prSet/>
      <dgm:spPr/>
      <dgm:t>
        <a:bodyPr/>
        <a:lstStyle/>
        <a:p>
          <a:endParaRPr lang="en-ID"/>
        </a:p>
      </dgm:t>
    </dgm:pt>
    <dgm:pt modelId="{1F57E52E-35AF-4DB0-A5CE-460E68B2A563}">
      <dgm:prSet/>
      <dgm:spPr/>
      <dgm:t>
        <a:bodyPr/>
        <a:lstStyle/>
        <a:p>
          <a:r>
            <a:rPr lang="en-ID" b="1" dirty="0" err="1">
              <a:solidFill>
                <a:srgbClr val="FFFF00"/>
              </a:solidFill>
            </a:rPr>
            <a:t>Kreativitas</a:t>
          </a:r>
          <a:endParaRPr lang="en-ID" b="1" dirty="0">
            <a:solidFill>
              <a:srgbClr val="FFFF00"/>
            </a:solidFill>
          </a:endParaRPr>
        </a:p>
      </dgm:t>
    </dgm:pt>
    <dgm:pt modelId="{C2523118-D6A9-49AC-BE9D-F2A71DA3E22B}" type="parTrans" cxnId="{95140355-9C4D-4763-AC2A-BB34A0FB3F96}">
      <dgm:prSet/>
      <dgm:spPr/>
      <dgm:t>
        <a:bodyPr/>
        <a:lstStyle/>
        <a:p>
          <a:endParaRPr lang="en-ID"/>
        </a:p>
      </dgm:t>
    </dgm:pt>
    <dgm:pt modelId="{457A576D-89E5-44FF-9D18-6C50E58FE0B4}" type="sibTrans" cxnId="{95140355-9C4D-4763-AC2A-BB34A0FB3F96}">
      <dgm:prSet/>
      <dgm:spPr/>
      <dgm:t>
        <a:bodyPr/>
        <a:lstStyle/>
        <a:p>
          <a:endParaRPr lang="en-ID"/>
        </a:p>
      </dgm:t>
    </dgm:pt>
    <dgm:pt modelId="{F501E8CC-91D3-4A81-A410-0879E1C4AA2B}">
      <dgm:prSet phldrT="[Text]"/>
      <dgm:spPr/>
      <dgm:t>
        <a:bodyPr/>
        <a:lstStyle/>
        <a:p>
          <a:r>
            <a:rPr lang="en-ID" b="1" dirty="0">
              <a:solidFill>
                <a:srgbClr val="FFFF00"/>
              </a:solidFill>
            </a:rPr>
            <a:t>Nilai </a:t>
          </a:r>
          <a:r>
            <a:rPr lang="en-ID" b="1" dirty="0" err="1">
              <a:solidFill>
                <a:srgbClr val="FFFF00"/>
              </a:solidFill>
            </a:rPr>
            <a:t>Tambah</a:t>
          </a:r>
          <a:endParaRPr lang="en-ID" b="1" dirty="0">
            <a:solidFill>
              <a:srgbClr val="FFFF00"/>
            </a:solidFill>
          </a:endParaRPr>
        </a:p>
      </dgm:t>
    </dgm:pt>
    <dgm:pt modelId="{61C529B2-3CEE-4620-BC64-56160FF26D8A}" type="sibTrans" cxnId="{89973869-86C0-418F-8D51-39B320EEB8BD}">
      <dgm:prSet/>
      <dgm:spPr/>
      <dgm:t>
        <a:bodyPr/>
        <a:lstStyle/>
        <a:p>
          <a:endParaRPr lang="en-ID"/>
        </a:p>
      </dgm:t>
    </dgm:pt>
    <dgm:pt modelId="{961D7A32-CAD1-4DBF-BB77-B8E3FEA77908}" type="parTrans" cxnId="{89973869-86C0-418F-8D51-39B320EEB8BD}">
      <dgm:prSet/>
      <dgm:spPr/>
      <dgm:t>
        <a:bodyPr/>
        <a:lstStyle/>
        <a:p>
          <a:endParaRPr lang="en-ID"/>
        </a:p>
      </dgm:t>
    </dgm:pt>
    <dgm:pt modelId="{8980EE75-5E1F-43C1-9E6E-AF925A72B936}" type="pres">
      <dgm:prSet presAssocID="{B13BEC26-BEA6-43F8-887D-B4CB40EF18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89FBC4-5154-4D28-9762-31899EF41042}" type="pres">
      <dgm:prSet presAssocID="{BDF610D6-B412-4ED0-94B9-940EA89F5543}" presName="centerShape" presStyleLbl="node0" presStyleIdx="0" presStyleCnt="1"/>
      <dgm:spPr/>
    </dgm:pt>
    <dgm:pt modelId="{A60D23D6-1BE4-425E-B5A7-487C0D525645}" type="pres">
      <dgm:prSet presAssocID="{A11AA2A5-19CA-4E15-ABBB-7C3D2807AD2C}" presName="Name9" presStyleLbl="parChTrans1D2" presStyleIdx="0" presStyleCnt="5"/>
      <dgm:spPr/>
    </dgm:pt>
    <dgm:pt modelId="{586EB7C0-9FD9-49A7-978B-9E5666C82653}" type="pres">
      <dgm:prSet presAssocID="{A11AA2A5-19CA-4E15-ABBB-7C3D2807AD2C}" presName="connTx" presStyleLbl="parChTrans1D2" presStyleIdx="0" presStyleCnt="5"/>
      <dgm:spPr/>
    </dgm:pt>
    <dgm:pt modelId="{31E5079B-91F2-47B0-9C9E-098BC571025D}" type="pres">
      <dgm:prSet presAssocID="{019B5482-099B-4CC0-84FF-24714568F6F3}" presName="node" presStyleLbl="node1" presStyleIdx="0" presStyleCnt="5">
        <dgm:presLayoutVars>
          <dgm:bulletEnabled val="1"/>
        </dgm:presLayoutVars>
      </dgm:prSet>
      <dgm:spPr/>
    </dgm:pt>
    <dgm:pt modelId="{5EE09448-F6F1-4C77-A5A2-833E0D89B4C1}" type="pres">
      <dgm:prSet presAssocID="{961D7A32-CAD1-4DBF-BB77-B8E3FEA77908}" presName="Name9" presStyleLbl="parChTrans1D2" presStyleIdx="1" presStyleCnt="5"/>
      <dgm:spPr/>
    </dgm:pt>
    <dgm:pt modelId="{641AFF10-811C-4F69-A135-874C9EC079EA}" type="pres">
      <dgm:prSet presAssocID="{961D7A32-CAD1-4DBF-BB77-B8E3FEA77908}" presName="connTx" presStyleLbl="parChTrans1D2" presStyleIdx="1" presStyleCnt="5"/>
      <dgm:spPr/>
    </dgm:pt>
    <dgm:pt modelId="{292C5829-9AD9-48CE-AEC7-1ED013C54B18}" type="pres">
      <dgm:prSet presAssocID="{F501E8CC-91D3-4A81-A410-0879E1C4AA2B}" presName="node" presStyleLbl="node1" presStyleIdx="1" presStyleCnt="5">
        <dgm:presLayoutVars>
          <dgm:bulletEnabled val="1"/>
        </dgm:presLayoutVars>
      </dgm:prSet>
      <dgm:spPr/>
    </dgm:pt>
    <dgm:pt modelId="{71E5FE4F-BE50-437C-91E6-96B35E484E1D}" type="pres">
      <dgm:prSet presAssocID="{EAAB83FF-7996-4DC8-8222-B1D9FFB0FA73}" presName="Name9" presStyleLbl="parChTrans1D2" presStyleIdx="2" presStyleCnt="5"/>
      <dgm:spPr/>
    </dgm:pt>
    <dgm:pt modelId="{781CBC9D-07D3-49F7-A26F-AF73C1C5080E}" type="pres">
      <dgm:prSet presAssocID="{EAAB83FF-7996-4DC8-8222-B1D9FFB0FA73}" presName="connTx" presStyleLbl="parChTrans1D2" presStyleIdx="2" presStyleCnt="5"/>
      <dgm:spPr/>
    </dgm:pt>
    <dgm:pt modelId="{5C5BE759-FE9C-4119-8F76-164FE50359C4}" type="pres">
      <dgm:prSet presAssocID="{AA59380A-4574-4DC5-B18D-7555F6F9E449}" presName="node" presStyleLbl="node1" presStyleIdx="2" presStyleCnt="5">
        <dgm:presLayoutVars>
          <dgm:bulletEnabled val="1"/>
        </dgm:presLayoutVars>
      </dgm:prSet>
      <dgm:spPr/>
    </dgm:pt>
    <dgm:pt modelId="{283D1658-0964-4A0F-ADB6-E4F2DC40A60B}" type="pres">
      <dgm:prSet presAssocID="{C2523118-D6A9-49AC-BE9D-F2A71DA3E22B}" presName="Name9" presStyleLbl="parChTrans1D2" presStyleIdx="3" presStyleCnt="5"/>
      <dgm:spPr/>
    </dgm:pt>
    <dgm:pt modelId="{2F9530FE-BE05-4923-8588-5D0D6C3C9370}" type="pres">
      <dgm:prSet presAssocID="{C2523118-D6A9-49AC-BE9D-F2A71DA3E22B}" presName="connTx" presStyleLbl="parChTrans1D2" presStyleIdx="3" presStyleCnt="5"/>
      <dgm:spPr/>
    </dgm:pt>
    <dgm:pt modelId="{D802DB79-DA00-4F5A-81F2-012E03440D20}" type="pres">
      <dgm:prSet presAssocID="{1F57E52E-35AF-4DB0-A5CE-460E68B2A563}" presName="node" presStyleLbl="node1" presStyleIdx="3" presStyleCnt="5">
        <dgm:presLayoutVars>
          <dgm:bulletEnabled val="1"/>
        </dgm:presLayoutVars>
      </dgm:prSet>
      <dgm:spPr/>
    </dgm:pt>
    <dgm:pt modelId="{0B2063FE-A269-4941-AD00-171E965F132E}" type="pres">
      <dgm:prSet presAssocID="{24FD328C-0D1C-4CE6-B0CD-91870EE62EEE}" presName="Name9" presStyleLbl="parChTrans1D2" presStyleIdx="4" presStyleCnt="5"/>
      <dgm:spPr/>
    </dgm:pt>
    <dgm:pt modelId="{BE0110AB-26C4-4B29-85FE-AD75DA416B1F}" type="pres">
      <dgm:prSet presAssocID="{24FD328C-0D1C-4CE6-B0CD-91870EE62EEE}" presName="connTx" presStyleLbl="parChTrans1D2" presStyleIdx="4" presStyleCnt="5"/>
      <dgm:spPr/>
    </dgm:pt>
    <dgm:pt modelId="{4BA993AE-D6B3-40A0-BE4D-BDB6925092A5}" type="pres">
      <dgm:prSet presAssocID="{409E74E2-63E2-417E-9789-0860EBF81B00}" presName="node" presStyleLbl="node1" presStyleIdx="4" presStyleCnt="5">
        <dgm:presLayoutVars>
          <dgm:bulletEnabled val="1"/>
        </dgm:presLayoutVars>
      </dgm:prSet>
      <dgm:spPr/>
    </dgm:pt>
  </dgm:ptLst>
  <dgm:cxnLst>
    <dgm:cxn modelId="{2CDD7E24-D8C7-442A-BE51-35A9BD101579}" type="presOf" srcId="{24FD328C-0D1C-4CE6-B0CD-91870EE62EEE}" destId="{0B2063FE-A269-4941-AD00-171E965F132E}" srcOrd="0" destOrd="0" presId="urn:microsoft.com/office/officeart/2005/8/layout/radial1"/>
    <dgm:cxn modelId="{E2DD3A30-DACC-459F-AFDC-38998CD36F29}" type="presOf" srcId="{EAAB83FF-7996-4DC8-8222-B1D9FFB0FA73}" destId="{71E5FE4F-BE50-437C-91E6-96B35E484E1D}" srcOrd="0" destOrd="0" presId="urn:microsoft.com/office/officeart/2005/8/layout/radial1"/>
    <dgm:cxn modelId="{96BC053B-84FB-4E4B-9BC1-AF26501B8C4D}" srcId="{BDF610D6-B412-4ED0-94B9-940EA89F5543}" destId="{019B5482-099B-4CC0-84FF-24714568F6F3}" srcOrd="0" destOrd="0" parTransId="{A11AA2A5-19CA-4E15-ABBB-7C3D2807AD2C}" sibTransId="{9DAB07C8-15BF-4C1F-A1FB-63EBE7D5C230}"/>
    <dgm:cxn modelId="{6B43AC40-F151-483C-AB5F-539AD1BFB6C4}" type="presOf" srcId="{A11AA2A5-19CA-4E15-ABBB-7C3D2807AD2C}" destId="{586EB7C0-9FD9-49A7-978B-9E5666C82653}" srcOrd="1" destOrd="0" presId="urn:microsoft.com/office/officeart/2005/8/layout/radial1"/>
    <dgm:cxn modelId="{60A97366-DD97-4380-8152-29598AAE44FA}" type="presOf" srcId="{961D7A32-CAD1-4DBF-BB77-B8E3FEA77908}" destId="{641AFF10-811C-4F69-A135-874C9EC079EA}" srcOrd="1" destOrd="0" presId="urn:microsoft.com/office/officeart/2005/8/layout/radial1"/>
    <dgm:cxn modelId="{F2BE1948-DC68-4F79-8AB7-CC66D33C957F}" type="presOf" srcId="{BDF610D6-B412-4ED0-94B9-940EA89F5543}" destId="{C289FBC4-5154-4D28-9762-31899EF41042}" srcOrd="0" destOrd="0" presId="urn:microsoft.com/office/officeart/2005/8/layout/radial1"/>
    <dgm:cxn modelId="{89973869-86C0-418F-8D51-39B320EEB8BD}" srcId="{BDF610D6-B412-4ED0-94B9-940EA89F5543}" destId="{F501E8CC-91D3-4A81-A410-0879E1C4AA2B}" srcOrd="1" destOrd="0" parTransId="{961D7A32-CAD1-4DBF-BB77-B8E3FEA77908}" sibTransId="{61C529B2-3CEE-4620-BC64-56160FF26D8A}"/>
    <dgm:cxn modelId="{95140355-9C4D-4763-AC2A-BB34A0FB3F96}" srcId="{BDF610D6-B412-4ED0-94B9-940EA89F5543}" destId="{1F57E52E-35AF-4DB0-A5CE-460E68B2A563}" srcOrd="3" destOrd="0" parTransId="{C2523118-D6A9-49AC-BE9D-F2A71DA3E22B}" sibTransId="{457A576D-89E5-44FF-9D18-6C50E58FE0B4}"/>
    <dgm:cxn modelId="{E504E056-14DA-4542-B273-17DAF24043B8}" srcId="{B13BEC26-BEA6-43F8-887D-B4CB40EF1858}" destId="{BDF610D6-B412-4ED0-94B9-940EA89F5543}" srcOrd="0" destOrd="0" parTransId="{C937B4A1-32DA-4863-8D19-70F0D30EC670}" sibTransId="{2101F4FF-243A-49D1-8360-7BB22EFDC86B}"/>
    <dgm:cxn modelId="{CE99C458-59FB-4252-A683-C4FE79039FB3}" type="presOf" srcId="{A11AA2A5-19CA-4E15-ABBB-7C3D2807AD2C}" destId="{A60D23D6-1BE4-425E-B5A7-487C0D525645}" srcOrd="0" destOrd="0" presId="urn:microsoft.com/office/officeart/2005/8/layout/radial1"/>
    <dgm:cxn modelId="{BD07BF8D-A878-488D-814C-99220786F4A2}" type="presOf" srcId="{AA59380A-4574-4DC5-B18D-7555F6F9E449}" destId="{5C5BE759-FE9C-4119-8F76-164FE50359C4}" srcOrd="0" destOrd="0" presId="urn:microsoft.com/office/officeart/2005/8/layout/radial1"/>
    <dgm:cxn modelId="{C847C790-44BE-4D35-8492-36E253C049CF}" srcId="{BDF610D6-B412-4ED0-94B9-940EA89F5543}" destId="{409E74E2-63E2-417E-9789-0860EBF81B00}" srcOrd="4" destOrd="0" parTransId="{24FD328C-0D1C-4CE6-B0CD-91870EE62EEE}" sibTransId="{549C8A57-484A-4307-A3A5-03B2DA43ABDF}"/>
    <dgm:cxn modelId="{67CBE89B-F8F0-4A0E-97F2-3F1EE0734D59}" type="presOf" srcId="{409E74E2-63E2-417E-9789-0860EBF81B00}" destId="{4BA993AE-D6B3-40A0-BE4D-BDB6925092A5}" srcOrd="0" destOrd="0" presId="urn:microsoft.com/office/officeart/2005/8/layout/radial1"/>
    <dgm:cxn modelId="{7C8F019E-EBA8-4BA7-8B06-0688714D1F02}" type="presOf" srcId="{EAAB83FF-7996-4DC8-8222-B1D9FFB0FA73}" destId="{781CBC9D-07D3-49F7-A26F-AF73C1C5080E}" srcOrd="1" destOrd="0" presId="urn:microsoft.com/office/officeart/2005/8/layout/radial1"/>
    <dgm:cxn modelId="{31EAE4A2-93FA-49C1-B417-3FC6A983CDF1}" srcId="{BDF610D6-B412-4ED0-94B9-940EA89F5543}" destId="{AA59380A-4574-4DC5-B18D-7555F6F9E449}" srcOrd="2" destOrd="0" parTransId="{EAAB83FF-7996-4DC8-8222-B1D9FFB0FA73}" sibTransId="{278AFDBF-AC0B-489D-B48A-A71C3B4847D7}"/>
    <dgm:cxn modelId="{124DF4B3-8A09-4064-9F44-2E0ADE8AD5C0}" type="presOf" srcId="{019B5482-099B-4CC0-84FF-24714568F6F3}" destId="{31E5079B-91F2-47B0-9C9E-098BC571025D}" srcOrd="0" destOrd="0" presId="urn:microsoft.com/office/officeart/2005/8/layout/radial1"/>
    <dgm:cxn modelId="{C93EAFC2-A4AF-4F4C-A181-A24049D517A2}" type="presOf" srcId="{1F57E52E-35AF-4DB0-A5CE-460E68B2A563}" destId="{D802DB79-DA00-4F5A-81F2-012E03440D20}" srcOrd="0" destOrd="0" presId="urn:microsoft.com/office/officeart/2005/8/layout/radial1"/>
    <dgm:cxn modelId="{7A3933CC-2084-4249-8F0F-A9CD45ECEC71}" type="presOf" srcId="{C2523118-D6A9-49AC-BE9D-F2A71DA3E22B}" destId="{283D1658-0964-4A0F-ADB6-E4F2DC40A60B}" srcOrd="0" destOrd="0" presId="urn:microsoft.com/office/officeart/2005/8/layout/radial1"/>
    <dgm:cxn modelId="{37EF39ED-7271-4F8E-A5D0-4CB34CEF5A10}" type="presOf" srcId="{B13BEC26-BEA6-43F8-887D-B4CB40EF1858}" destId="{8980EE75-5E1F-43C1-9E6E-AF925A72B936}" srcOrd="0" destOrd="0" presId="urn:microsoft.com/office/officeart/2005/8/layout/radial1"/>
    <dgm:cxn modelId="{1C7652EE-99B4-47FB-873C-CB8A8829A31B}" type="presOf" srcId="{C2523118-D6A9-49AC-BE9D-F2A71DA3E22B}" destId="{2F9530FE-BE05-4923-8588-5D0D6C3C9370}" srcOrd="1" destOrd="0" presId="urn:microsoft.com/office/officeart/2005/8/layout/radial1"/>
    <dgm:cxn modelId="{CBFF85EF-00B1-4FA1-B6FC-44F81957DC7C}" type="presOf" srcId="{961D7A32-CAD1-4DBF-BB77-B8E3FEA77908}" destId="{5EE09448-F6F1-4C77-A5A2-833E0D89B4C1}" srcOrd="0" destOrd="0" presId="urn:microsoft.com/office/officeart/2005/8/layout/radial1"/>
    <dgm:cxn modelId="{CC53D8F4-EAE2-42DE-860B-F551A1D9E36D}" type="presOf" srcId="{F501E8CC-91D3-4A81-A410-0879E1C4AA2B}" destId="{292C5829-9AD9-48CE-AEC7-1ED013C54B18}" srcOrd="0" destOrd="0" presId="urn:microsoft.com/office/officeart/2005/8/layout/radial1"/>
    <dgm:cxn modelId="{87742AFB-85DE-4CA4-82AC-10FDC27ABE95}" type="presOf" srcId="{24FD328C-0D1C-4CE6-B0CD-91870EE62EEE}" destId="{BE0110AB-26C4-4B29-85FE-AD75DA416B1F}" srcOrd="1" destOrd="0" presId="urn:microsoft.com/office/officeart/2005/8/layout/radial1"/>
    <dgm:cxn modelId="{5BBC22AE-5863-4828-91A9-109D61C7ED5F}" type="presParOf" srcId="{8980EE75-5E1F-43C1-9E6E-AF925A72B936}" destId="{C289FBC4-5154-4D28-9762-31899EF41042}" srcOrd="0" destOrd="0" presId="urn:microsoft.com/office/officeart/2005/8/layout/radial1"/>
    <dgm:cxn modelId="{616BD4FD-ED3D-40D7-B8EA-168E58EAC1DE}" type="presParOf" srcId="{8980EE75-5E1F-43C1-9E6E-AF925A72B936}" destId="{A60D23D6-1BE4-425E-B5A7-487C0D525645}" srcOrd="1" destOrd="0" presId="urn:microsoft.com/office/officeart/2005/8/layout/radial1"/>
    <dgm:cxn modelId="{C86F1D0E-6379-4E79-A8FF-6ECAA97D2B4B}" type="presParOf" srcId="{A60D23D6-1BE4-425E-B5A7-487C0D525645}" destId="{586EB7C0-9FD9-49A7-978B-9E5666C82653}" srcOrd="0" destOrd="0" presId="urn:microsoft.com/office/officeart/2005/8/layout/radial1"/>
    <dgm:cxn modelId="{7012E906-D8B2-4971-BA55-974BC3474B6F}" type="presParOf" srcId="{8980EE75-5E1F-43C1-9E6E-AF925A72B936}" destId="{31E5079B-91F2-47B0-9C9E-098BC571025D}" srcOrd="2" destOrd="0" presId="urn:microsoft.com/office/officeart/2005/8/layout/radial1"/>
    <dgm:cxn modelId="{B1DD8337-68FF-4FD2-95B4-E03F5DA43174}" type="presParOf" srcId="{8980EE75-5E1F-43C1-9E6E-AF925A72B936}" destId="{5EE09448-F6F1-4C77-A5A2-833E0D89B4C1}" srcOrd="3" destOrd="0" presId="urn:microsoft.com/office/officeart/2005/8/layout/radial1"/>
    <dgm:cxn modelId="{3A8A3CDC-928D-43C5-9DE4-394D298EDF21}" type="presParOf" srcId="{5EE09448-F6F1-4C77-A5A2-833E0D89B4C1}" destId="{641AFF10-811C-4F69-A135-874C9EC079EA}" srcOrd="0" destOrd="0" presId="urn:microsoft.com/office/officeart/2005/8/layout/radial1"/>
    <dgm:cxn modelId="{DB0AB68B-1796-4542-9601-0E175784ED4A}" type="presParOf" srcId="{8980EE75-5E1F-43C1-9E6E-AF925A72B936}" destId="{292C5829-9AD9-48CE-AEC7-1ED013C54B18}" srcOrd="4" destOrd="0" presId="urn:microsoft.com/office/officeart/2005/8/layout/radial1"/>
    <dgm:cxn modelId="{E39986F9-2D64-41F9-8687-806A3AA82FEA}" type="presParOf" srcId="{8980EE75-5E1F-43C1-9E6E-AF925A72B936}" destId="{71E5FE4F-BE50-437C-91E6-96B35E484E1D}" srcOrd="5" destOrd="0" presId="urn:microsoft.com/office/officeart/2005/8/layout/radial1"/>
    <dgm:cxn modelId="{53130F6D-AB14-472A-B19F-A04457250823}" type="presParOf" srcId="{71E5FE4F-BE50-437C-91E6-96B35E484E1D}" destId="{781CBC9D-07D3-49F7-A26F-AF73C1C5080E}" srcOrd="0" destOrd="0" presId="urn:microsoft.com/office/officeart/2005/8/layout/radial1"/>
    <dgm:cxn modelId="{423FBAEE-CF6A-4FAD-91F0-92B90B818A22}" type="presParOf" srcId="{8980EE75-5E1F-43C1-9E6E-AF925A72B936}" destId="{5C5BE759-FE9C-4119-8F76-164FE50359C4}" srcOrd="6" destOrd="0" presId="urn:microsoft.com/office/officeart/2005/8/layout/radial1"/>
    <dgm:cxn modelId="{42CF9269-2FA8-4C14-9B71-E4AF7F22FB05}" type="presParOf" srcId="{8980EE75-5E1F-43C1-9E6E-AF925A72B936}" destId="{283D1658-0964-4A0F-ADB6-E4F2DC40A60B}" srcOrd="7" destOrd="0" presId="urn:microsoft.com/office/officeart/2005/8/layout/radial1"/>
    <dgm:cxn modelId="{38312C15-0039-499B-BA61-377772A3841B}" type="presParOf" srcId="{283D1658-0964-4A0F-ADB6-E4F2DC40A60B}" destId="{2F9530FE-BE05-4923-8588-5D0D6C3C9370}" srcOrd="0" destOrd="0" presId="urn:microsoft.com/office/officeart/2005/8/layout/radial1"/>
    <dgm:cxn modelId="{5B5C5481-EEDE-4C8A-B751-D51EC2587DE8}" type="presParOf" srcId="{8980EE75-5E1F-43C1-9E6E-AF925A72B936}" destId="{D802DB79-DA00-4F5A-81F2-012E03440D20}" srcOrd="8" destOrd="0" presId="urn:microsoft.com/office/officeart/2005/8/layout/radial1"/>
    <dgm:cxn modelId="{C6526077-6F1E-4F30-AE74-9FA6CB368D7F}" type="presParOf" srcId="{8980EE75-5E1F-43C1-9E6E-AF925A72B936}" destId="{0B2063FE-A269-4941-AD00-171E965F132E}" srcOrd="9" destOrd="0" presId="urn:microsoft.com/office/officeart/2005/8/layout/radial1"/>
    <dgm:cxn modelId="{E22023AF-2BF2-4DBA-96E8-D9E01681E509}" type="presParOf" srcId="{0B2063FE-A269-4941-AD00-171E965F132E}" destId="{BE0110AB-26C4-4B29-85FE-AD75DA416B1F}" srcOrd="0" destOrd="0" presId="urn:microsoft.com/office/officeart/2005/8/layout/radial1"/>
    <dgm:cxn modelId="{8D7CEE65-DEC2-4445-9EC6-9BBFD12A10D3}" type="presParOf" srcId="{8980EE75-5E1F-43C1-9E6E-AF925A72B936}" destId="{4BA993AE-D6B3-40A0-BE4D-BDB6925092A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9FBC4-5154-4D28-9762-31899EF41042}">
      <dsp:nvSpPr>
        <dsp:cNvPr id="0" name=""/>
        <dsp:cNvSpPr/>
      </dsp:nvSpPr>
      <dsp:spPr>
        <a:xfrm>
          <a:off x="4385374" y="2293061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kern="1200" dirty="0"/>
            <a:t>KWU</a:t>
          </a:r>
        </a:p>
      </dsp:txBody>
      <dsp:txXfrm>
        <a:off x="4640902" y="2548589"/>
        <a:ext cx="1233795" cy="1233795"/>
      </dsp:txXfrm>
    </dsp:sp>
    <dsp:sp modelId="{A60D23D6-1BE4-425E-B5A7-487C0D525645}">
      <dsp:nvSpPr>
        <dsp:cNvPr id="0" name=""/>
        <dsp:cNvSpPr/>
      </dsp:nvSpPr>
      <dsp:spPr>
        <a:xfrm rot="16200000">
          <a:off x="4994637" y="2014964"/>
          <a:ext cx="52632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526325" y="14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244641" y="2016740"/>
        <a:ext cx="26316" cy="26316"/>
      </dsp:txXfrm>
    </dsp:sp>
    <dsp:sp modelId="{31E5079B-91F2-47B0-9C9E-098BC571025D}">
      <dsp:nvSpPr>
        <dsp:cNvPr id="0" name=""/>
        <dsp:cNvSpPr/>
      </dsp:nvSpPr>
      <dsp:spPr>
        <a:xfrm>
          <a:off x="4385374" y="21884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>
              <a:solidFill>
                <a:srgbClr val="FFFF00"/>
              </a:solidFill>
            </a:rPr>
            <a:t>Keberanian</a:t>
          </a:r>
          <a:endParaRPr lang="en-ID" sz="2000" b="1" kern="1200" dirty="0">
            <a:solidFill>
              <a:srgbClr val="FFFF00"/>
            </a:solidFill>
          </a:endParaRPr>
        </a:p>
      </dsp:txBody>
      <dsp:txXfrm>
        <a:off x="4640902" y="277412"/>
        <a:ext cx="1233795" cy="1233795"/>
      </dsp:txXfrm>
    </dsp:sp>
    <dsp:sp modelId="{5EE09448-F6F1-4C77-A5A2-833E0D89B4C1}">
      <dsp:nvSpPr>
        <dsp:cNvPr id="0" name=""/>
        <dsp:cNvSpPr/>
      </dsp:nvSpPr>
      <dsp:spPr>
        <a:xfrm rot="20520000">
          <a:off x="6074646" y="2799637"/>
          <a:ext cx="52632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526325" y="14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6324650" y="2801412"/>
        <a:ext cx="26316" cy="26316"/>
      </dsp:txXfrm>
    </dsp:sp>
    <dsp:sp modelId="{292C5829-9AD9-48CE-AEC7-1ED013C54B18}">
      <dsp:nvSpPr>
        <dsp:cNvPr id="0" name=""/>
        <dsp:cNvSpPr/>
      </dsp:nvSpPr>
      <dsp:spPr>
        <a:xfrm>
          <a:off x="6545392" y="1591229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>
              <a:solidFill>
                <a:srgbClr val="FFFF00"/>
              </a:solidFill>
            </a:rPr>
            <a:t>Nilai </a:t>
          </a:r>
          <a:r>
            <a:rPr lang="en-ID" sz="2000" b="1" kern="1200" dirty="0" err="1">
              <a:solidFill>
                <a:srgbClr val="FFFF00"/>
              </a:solidFill>
            </a:rPr>
            <a:t>Tambah</a:t>
          </a:r>
          <a:endParaRPr lang="en-ID" sz="2000" b="1" kern="1200" dirty="0">
            <a:solidFill>
              <a:srgbClr val="FFFF00"/>
            </a:solidFill>
          </a:endParaRPr>
        </a:p>
      </dsp:txBody>
      <dsp:txXfrm>
        <a:off x="6800920" y="1846757"/>
        <a:ext cx="1233795" cy="1233795"/>
      </dsp:txXfrm>
    </dsp:sp>
    <dsp:sp modelId="{71E5FE4F-BE50-437C-91E6-96B35E484E1D}">
      <dsp:nvSpPr>
        <dsp:cNvPr id="0" name=""/>
        <dsp:cNvSpPr/>
      </dsp:nvSpPr>
      <dsp:spPr>
        <a:xfrm rot="3240000">
          <a:off x="5662119" y="4069263"/>
          <a:ext cx="52632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526325" y="14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>
        <a:off x="5912124" y="4071039"/>
        <a:ext cx="26316" cy="26316"/>
      </dsp:txXfrm>
    </dsp:sp>
    <dsp:sp modelId="{5C5BE759-FE9C-4119-8F76-164FE50359C4}">
      <dsp:nvSpPr>
        <dsp:cNvPr id="0" name=""/>
        <dsp:cNvSpPr/>
      </dsp:nvSpPr>
      <dsp:spPr>
        <a:xfrm>
          <a:off x="5720338" y="4130482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>
              <a:solidFill>
                <a:srgbClr val="FFFF00"/>
              </a:solidFill>
            </a:rPr>
            <a:t>Inovasi</a:t>
          </a:r>
          <a:endParaRPr lang="en-ID" sz="2000" kern="1200" dirty="0">
            <a:solidFill>
              <a:srgbClr val="FFFF00"/>
            </a:solidFill>
          </a:endParaRPr>
        </a:p>
      </dsp:txBody>
      <dsp:txXfrm>
        <a:off x="5975866" y="4386010"/>
        <a:ext cx="1233795" cy="1233795"/>
      </dsp:txXfrm>
    </dsp:sp>
    <dsp:sp modelId="{283D1658-0964-4A0F-ADB6-E4F2DC40A60B}">
      <dsp:nvSpPr>
        <dsp:cNvPr id="0" name=""/>
        <dsp:cNvSpPr/>
      </dsp:nvSpPr>
      <dsp:spPr>
        <a:xfrm rot="7560000">
          <a:off x="4327154" y="4069263"/>
          <a:ext cx="52632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526325" y="14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 rot="10800000">
        <a:off x="4577159" y="4071039"/>
        <a:ext cx="26316" cy="26316"/>
      </dsp:txXfrm>
    </dsp:sp>
    <dsp:sp modelId="{D802DB79-DA00-4F5A-81F2-012E03440D20}">
      <dsp:nvSpPr>
        <dsp:cNvPr id="0" name=""/>
        <dsp:cNvSpPr/>
      </dsp:nvSpPr>
      <dsp:spPr>
        <a:xfrm>
          <a:off x="3050409" y="4130482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>
              <a:solidFill>
                <a:srgbClr val="FFFF00"/>
              </a:solidFill>
            </a:rPr>
            <a:t>Kreativitas</a:t>
          </a:r>
          <a:endParaRPr lang="en-ID" sz="2000" b="1" kern="1200" dirty="0">
            <a:solidFill>
              <a:srgbClr val="FFFF00"/>
            </a:solidFill>
          </a:endParaRPr>
        </a:p>
      </dsp:txBody>
      <dsp:txXfrm>
        <a:off x="3305937" y="4386010"/>
        <a:ext cx="1233795" cy="1233795"/>
      </dsp:txXfrm>
    </dsp:sp>
    <dsp:sp modelId="{0B2063FE-A269-4941-AD00-171E965F132E}">
      <dsp:nvSpPr>
        <dsp:cNvPr id="0" name=""/>
        <dsp:cNvSpPr/>
      </dsp:nvSpPr>
      <dsp:spPr>
        <a:xfrm rot="11880000">
          <a:off x="3914628" y="2799637"/>
          <a:ext cx="52632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526325" y="14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500" kern="1200"/>
        </a:p>
      </dsp:txBody>
      <dsp:txXfrm rot="10800000">
        <a:off x="4164632" y="2801412"/>
        <a:ext cx="26316" cy="26316"/>
      </dsp:txXfrm>
    </dsp:sp>
    <dsp:sp modelId="{4BA993AE-D6B3-40A0-BE4D-BDB6925092A5}">
      <dsp:nvSpPr>
        <dsp:cNvPr id="0" name=""/>
        <dsp:cNvSpPr/>
      </dsp:nvSpPr>
      <dsp:spPr>
        <a:xfrm>
          <a:off x="2225356" y="1591229"/>
          <a:ext cx="1744851" cy="1744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>
              <a:solidFill>
                <a:srgbClr val="FFFF00"/>
              </a:solidFill>
            </a:rPr>
            <a:t>Usaha</a:t>
          </a:r>
        </a:p>
      </dsp:txBody>
      <dsp:txXfrm>
        <a:off x="2480884" y="1846757"/>
        <a:ext cx="1233795" cy="123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OMPAQ\Downloads\welco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OMPAQ\Downloads\mobavatar\New folder\you-are-and-your-dre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COMPAQ\Downloads\mobavatar\the-world-is-full-of-king-and-que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ym typeface="+mn-ea"/>
              </a:rPr>
            </a:br>
            <a:r>
              <a:rPr lang="en-US" b="1" dirty="0">
                <a:sym typeface="+mn-ea"/>
              </a:rPr>
              <a:t>What is Entrepreneurship?</a:t>
            </a:r>
            <a:br>
              <a:rPr lang="en-US" b="1" dirty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/>
              <a:t>Keberanian seseorang untuk melakukan kegiatan usaha secara kreatif dan inovatif dalam rangka memperoleh keuntungan maupun untuk berkontribusi kepada tujuan-tujuan sosial kemasyarakatan.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F13B60-D28F-466D-8A25-6EA9B2158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564392"/>
              </p:ext>
            </p:extLst>
          </p:nvPr>
        </p:nvGraphicFramePr>
        <p:xfrm>
          <a:off x="838200" y="543339"/>
          <a:ext cx="10515600" cy="589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787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 What is Entrepreneurship?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Irsyadul Ibad</cp:lastModifiedBy>
  <cp:revision>3</cp:revision>
  <dcterms:created xsi:type="dcterms:W3CDTF">2020-09-09T12:57:00Z</dcterms:created>
  <dcterms:modified xsi:type="dcterms:W3CDTF">2021-09-08T05:57:19Z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