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70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SrrzcAKIbk" TargetMode="External"/><Relationship Id="rId2" Type="http://schemas.openxmlformats.org/officeDocument/2006/relationships/hyperlink" Target="https://www.youtube.com/watch?v=6VaFw_kEDe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9_D3-sr4W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Biodiesel generasi dua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Green diesel</a:t>
            </a:r>
          </a:p>
        </p:txBody>
      </p:sp>
    </p:spTree>
    <p:extLst>
      <p:ext uri="{BB962C8B-B14F-4D97-AF65-F5344CB8AC3E}">
        <p14:creationId xmlns:p14="http://schemas.microsoft.com/office/powerpoint/2010/main" val="39031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Teknologi yang dikembangkan oleh </a:t>
            </a:r>
            <a:br>
              <a:rPr lang="id-ID" dirty="0"/>
            </a:br>
            <a:r>
              <a:rPr lang="id-ID" dirty="0"/>
              <a:t>uop dan eni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id-ID" dirty="0"/>
              <a:t>Feedstock yang layak dipergunakan : soybean, rapeseed dan palm oil. </a:t>
            </a:r>
          </a:p>
          <a:p>
            <a:r>
              <a:rPr lang="id-ID" dirty="0"/>
              <a:t>Palm oil membutuhkan lebih sedikit hidrogen dibandingkan rapeseed oil.</a:t>
            </a:r>
          </a:p>
          <a:p>
            <a:r>
              <a:rPr lang="id-ID" dirty="0"/>
              <a:t>Bahan baku yang Dalam pengembangan : tallow dan grease</a:t>
            </a:r>
          </a:p>
          <a:p>
            <a:r>
              <a:rPr lang="id-ID" dirty="0"/>
              <a:t>Karakteristik produk cenderung mirip meskipun bahan bakunya berbeda-beda.</a:t>
            </a:r>
          </a:p>
          <a:p>
            <a:r>
              <a:rPr lang="id-ID" dirty="0"/>
              <a:t>Untuk mencapai cloud point -10</a:t>
            </a:r>
            <a:r>
              <a:rPr lang="id-ID" dirty="0">
                <a:latin typeface="Trebuchet MS" panose="020B0603020202020204" pitchFamily="34" charset="0"/>
              </a:rPr>
              <a:t>°C yield green diesel berkisar antara 99-88% volume.</a:t>
            </a:r>
          </a:p>
          <a:p>
            <a:r>
              <a:rPr lang="id-ID" dirty="0">
                <a:latin typeface="Trebuchet MS" panose="020B0603020202020204" pitchFamily="34" charset="0"/>
              </a:rPr>
              <a:t>Cetane number &gt; 80</a:t>
            </a:r>
          </a:p>
          <a:p>
            <a:r>
              <a:rPr lang="id-ID" dirty="0">
                <a:latin typeface="Trebuchet MS" panose="020B0603020202020204" pitchFamily="34" charset="0"/>
              </a:rPr>
              <a:t>Tidak mengandung sulfur dan senyawa aromat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566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Komposisi bahan baku dan yield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06891" y="2214694"/>
            <a:ext cx="6355792" cy="357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1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6008"/>
            <a:ext cx="10364451" cy="1596177"/>
          </a:xfrm>
        </p:spPr>
        <p:txBody>
          <a:bodyPr/>
          <a:lstStyle/>
          <a:p>
            <a:r>
              <a:rPr lang="id-ID" dirty="0"/>
              <a:t>Perbandingan karakteristik bahan bakar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81468" y="1662547"/>
            <a:ext cx="7682806" cy="4225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6151418"/>
            <a:ext cx="2790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ULSD : ultra low sulfur diesel</a:t>
            </a:r>
          </a:p>
        </p:txBody>
      </p:sp>
    </p:spTree>
    <p:extLst>
      <p:ext uri="{BB962C8B-B14F-4D97-AF65-F5344CB8AC3E}">
        <p14:creationId xmlns:p14="http://schemas.microsoft.com/office/powerpoint/2010/main" val="350456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Perbandingan proses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Biodiesel konvensional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98157" y="4031672"/>
            <a:ext cx="5463576" cy="97881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/>
              <a:t>Biodiesel generasi 2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5881256" y="4024220"/>
            <a:ext cx="6194819" cy="9788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864" y="3447402"/>
            <a:ext cx="4802869" cy="3487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6423" y="3447402"/>
            <a:ext cx="4802869" cy="3487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374" y="4499773"/>
            <a:ext cx="1399309" cy="3354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67611" y="5735133"/>
            <a:ext cx="32576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/>
              <a:t>Utamanya dari </a:t>
            </a:r>
          </a:p>
          <a:p>
            <a:pPr algn="ctr"/>
            <a:r>
              <a:rPr lang="id-ID" sz="2400" dirty="0"/>
              <a:t>non edible oil/animal fat</a:t>
            </a:r>
          </a:p>
        </p:txBody>
      </p:sp>
      <p:sp>
        <p:nvSpPr>
          <p:cNvPr id="6" name="Right Arrow 5"/>
          <p:cNvSpPr/>
          <p:nvPr/>
        </p:nvSpPr>
        <p:spPr>
          <a:xfrm rot="5400000">
            <a:off x="6208078" y="5112342"/>
            <a:ext cx="836318" cy="45962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ight Arrow 13"/>
          <p:cNvSpPr/>
          <p:nvPr/>
        </p:nvSpPr>
        <p:spPr>
          <a:xfrm rot="5400000">
            <a:off x="10224560" y="5021064"/>
            <a:ext cx="836318" cy="45962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8350692" y="5735134"/>
            <a:ext cx="3841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/>
              <a:t>HVO </a:t>
            </a:r>
          </a:p>
          <a:p>
            <a:pPr algn="ctr"/>
            <a:r>
              <a:rPr lang="id-ID" sz="2400" dirty="0"/>
              <a:t>(Hydrotreated Vegetable Oil)</a:t>
            </a:r>
          </a:p>
        </p:txBody>
      </p:sp>
    </p:spTree>
    <p:extLst>
      <p:ext uri="{BB962C8B-B14F-4D97-AF65-F5344CB8AC3E}">
        <p14:creationId xmlns:p14="http://schemas.microsoft.com/office/powerpoint/2010/main" val="236826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>
                <a:hlinkClick r:id="rId2"/>
              </a:rPr>
              <a:t>https://www.youtube.com/watch?v=FSrrzcAKIbk</a:t>
            </a:r>
          </a:p>
          <a:p>
            <a:pPr marL="0" indent="0">
              <a:buNone/>
            </a:pPr>
            <a:r>
              <a:rPr lang="id-ID" dirty="0">
                <a:hlinkClick r:id="rId3"/>
              </a:rPr>
              <a:t>https://youtu.be/FSrrzcAKIbk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Catat perbedaan antara biodiesel dengan green diesel/hvo !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/>
              <a:t>Simak yaa..</a:t>
            </a:r>
          </a:p>
        </p:txBody>
      </p:sp>
    </p:spTree>
    <p:extLst>
      <p:ext uri="{BB962C8B-B14F-4D97-AF65-F5344CB8AC3E}">
        <p14:creationId xmlns:p14="http://schemas.microsoft.com/office/powerpoint/2010/main" val="84814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hydroprocessing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MENGGUNAKAN GAS HIDROGEN untuk MENGHILANGKAN ATOM OKSIGEN DARI MOLEKUL TRIGLISERIDA.</a:t>
            </a:r>
          </a:p>
          <a:p>
            <a:pPr marL="0" indent="0">
              <a:buNone/>
            </a:pPr>
            <a:r>
              <a:rPr lang="id-ID" dirty="0"/>
              <a:t>Oksigen dihilangkan dengan 2 cara : </a:t>
            </a:r>
          </a:p>
          <a:p>
            <a:pPr>
              <a:buFontTx/>
              <a:buChar char="-"/>
            </a:pPr>
            <a:r>
              <a:rPr lang="id-ID" dirty="0"/>
              <a:t>Dekarboksilasi</a:t>
            </a:r>
          </a:p>
          <a:p>
            <a:pPr>
              <a:buFontTx/>
              <a:buChar char="-"/>
            </a:pPr>
            <a:r>
              <a:rPr lang="id-ID" dirty="0"/>
              <a:t>Hidrodeoksigenasi</a:t>
            </a:r>
          </a:p>
          <a:p>
            <a:pPr marL="0" indent="0">
              <a:buNone/>
            </a:pPr>
            <a:r>
              <a:rPr lang="id-ID" dirty="0"/>
              <a:t>Keduanya dibedakan berdasarkan katalis dan kondisi prosesnya.</a:t>
            </a:r>
          </a:p>
          <a:p>
            <a:pPr marL="0" indent="0">
              <a:buNone/>
            </a:pPr>
            <a:r>
              <a:rPr lang="id-ID" dirty="0"/>
              <a:t>Produk yang dihasilkan adalah propan dengan hasil samping air dan co/co2. ikatan rangkap pada trigliserida diubah seluruhnya menjadi parafin.</a:t>
            </a:r>
          </a:p>
          <a:p>
            <a:pPr>
              <a:buFontTx/>
              <a:buChar char="-"/>
            </a:pPr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753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rigliserida : Definisi, Ciri-Ciri &amp; Nila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721" y="452184"/>
            <a:ext cx="3837709" cy="383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4059382" y="1066800"/>
            <a:ext cx="886691" cy="3006436"/>
          </a:xfrm>
          <a:prstGeom prst="wedgeRectCallout">
            <a:avLst>
              <a:gd name="adj1" fmla="val -153645"/>
              <a:gd name="adj2" fmla="val 47753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1270865" y="3523473"/>
            <a:ext cx="20057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Terputus membentuk molekul propan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511637" y="1066800"/>
            <a:ext cx="886691" cy="3006436"/>
          </a:xfrm>
          <a:prstGeom prst="wedgeRectCallout">
            <a:avLst>
              <a:gd name="adj1" fmla="val 191668"/>
              <a:gd name="adj2" fmla="val 32546"/>
            </a:avLst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8963892" y="3381952"/>
            <a:ext cx="20057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Terputus membentuk senyawa paraffin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110740" y="2927727"/>
            <a:ext cx="1236229" cy="1191491"/>
          </a:xfrm>
          <a:prstGeom prst="wedgeEllipseCallout">
            <a:avLst>
              <a:gd name="adj1" fmla="val -660"/>
              <a:gd name="adj2" fmla="val 91570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4887298" y="4531521"/>
            <a:ext cx="2419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Terputus membentuk CO/CO2/H2O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3926" y="55162"/>
            <a:ext cx="2005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>
                <a:solidFill>
                  <a:srgbClr val="FF0000"/>
                </a:solidFill>
              </a:rPr>
              <a:t>Molekul trigliserida</a:t>
            </a:r>
          </a:p>
        </p:txBody>
      </p:sp>
    </p:spTree>
    <p:extLst>
      <p:ext uri="{BB962C8B-B14F-4D97-AF65-F5344CB8AC3E}">
        <p14:creationId xmlns:p14="http://schemas.microsoft.com/office/powerpoint/2010/main" val="74799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/>
              <a:t>Yield 99% terdiri atas paraffin, co-product propan dan by-product air dan CO2.</a:t>
            </a: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505" y="3460400"/>
            <a:ext cx="9050878" cy="7041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274" y="3984429"/>
            <a:ext cx="8132618" cy="96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9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Kelebihan hydroprocessing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/>
              <a:t>Kemudahan dalam pemurnian karena merupakan satu kesatuan (paraffinic gases) dan tidak memerlukan special handling</a:t>
            </a:r>
          </a:p>
          <a:p>
            <a:r>
              <a:rPr lang="id-ID" dirty="0"/>
              <a:t>Bebas dari masalah pemurnian katalis</a:t>
            </a:r>
          </a:p>
          <a:p>
            <a:r>
              <a:rPr lang="id-ID" dirty="0"/>
              <a:t>Hidrogen tersedia dengan mudah (biasanya dihasilkan dari proses fischer-tropsch terhadap biomassa)</a:t>
            </a:r>
          </a:p>
          <a:p>
            <a:r>
              <a:rPr lang="id-ID" dirty="0"/>
              <a:t>Produk dapat dicampur dengan mudah dengan hasil pemurnian konvensional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417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>
                <a:hlinkClick r:id="rId2"/>
              </a:rPr>
              <a:t>https://youtu.be/j9_D3-sr4Ws</a:t>
            </a:r>
            <a:endParaRPr lang="id-ID" dirty="0"/>
          </a:p>
          <a:p>
            <a:endParaRPr lang="id-ID" dirty="0"/>
          </a:p>
          <a:p>
            <a:r>
              <a:rPr lang="id-ID"/>
              <a:t>Catat apa saja kelebihan HVO dibandingkan biodiesel konvensional</a:t>
            </a:r>
            <a:endParaRPr lang="id-ID" dirty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/>
              <a:t>Simak yaa..</a:t>
            </a:r>
          </a:p>
        </p:txBody>
      </p:sp>
    </p:spTree>
    <p:extLst>
      <p:ext uri="{BB962C8B-B14F-4D97-AF65-F5344CB8AC3E}">
        <p14:creationId xmlns:p14="http://schemas.microsoft.com/office/powerpoint/2010/main" val="247587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87024"/>
            <a:ext cx="10364451" cy="1596177"/>
          </a:xfrm>
        </p:spPr>
        <p:txBody>
          <a:bodyPr/>
          <a:lstStyle/>
          <a:p>
            <a:r>
              <a:rPr lang="id-ID" dirty="0"/>
              <a:t>Simplified green diesel flowscheme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120" y="1422538"/>
            <a:ext cx="6055873" cy="49876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65673" y="5777345"/>
            <a:ext cx="734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UOP, ENI</a:t>
            </a:r>
          </a:p>
        </p:txBody>
      </p:sp>
    </p:spTree>
    <p:extLst>
      <p:ext uri="{BB962C8B-B14F-4D97-AF65-F5344CB8AC3E}">
        <p14:creationId xmlns:p14="http://schemas.microsoft.com/office/powerpoint/2010/main" val="6657691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899</TotalTime>
  <Words>304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Droplet</vt:lpstr>
      <vt:lpstr>Biodiesel generasi dua</vt:lpstr>
      <vt:lpstr>Perbandingan proses</vt:lpstr>
      <vt:lpstr>Simak yaa..</vt:lpstr>
      <vt:lpstr>hydroprocessing</vt:lpstr>
      <vt:lpstr>PowerPoint Presentation</vt:lpstr>
      <vt:lpstr>PowerPoint Presentation</vt:lpstr>
      <vt:lpstr>Kelebihan hydroprocessing </vt:lpstr>
      <vt:lpstr>Simak yaa..</vt:lpstr>
      <vt:lpstr>Simplified green diesel flowscheme</vt:lpstr>
      <vt:lpstr>Teknologi yang dikembangkan oleh  uop dan eni</vt:lpstr>
      <vt:lpstr>Komposisi bahan baku dan yield</vt:lpstr>
      <vt:lpstr>Perbandingan karakteristik bahan bakar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Biodiesel generasi dua</dc:title>
  <dc:creator>Dwi Ardiana</dc:creator>
  <cp:lastModifiedBy>Dwi Ardiana</cp:lastModifiedBy>
  <cp:revision>48</cp:revision>
  <dcterms:created xsi:type="dcterms:W3CDTF">2020-11-18T08:31:32Z</dcterms:created>
  <dcterms:modified xsi:type="dcterms:W3CDTF">2022-11-11T03:31:23Z</dcterms:modified>
</cp:coreProperties>
</file>