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notesMasterIdLst>
    <p:notesMasterId r:id="rId16"/>
  </p:notesMasterIdLst>
  <p:handoutMasterIdLst>
    <p:handoutMasterId r:id="rId17"/>
  </p:handoutMasterIdLst>
  <p:sldIdLst>
    <p:sldId id="327" r:id="rId2"/>
    <p:sldId id="391" r:id="rId3"/>
    <p:sldId id="404" r:id="rId4"/>
    <p:sldId id="406" r:id="rId5"/>
    <p:sldId id="428" r:id="rId6"/>
    <p:sldId id="407" r:id="rId7"/>
    <p:sldId id="416" r:id="rId8"/>
    <p:sldId id="417" r:id="rId9"/>
    <p:sldId id="418" r:id="rId10"/>
    <p:sldId id="419" r:id="rId11"/>
    <p:sldId id="420" r:id="rId12"/>
    <p:sldId id="423" r:id="rId13"/>
    <p:sldId id="424" r:id="rId14"/>
    <p:sldId id="425" r:id="rId15"/>
  </p:sldIdLst>
  <p:sldSz cx="9144000" cy="6858000" type="screen4x3"/>
  <p:notesSz cx="685800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7923" autoAdjust="0"/>
  </p:normalViewPr>
  <p:slideViewPr>
    <p:cSldViewPr>
      <p:cViewPr varScale="1">
        <p:scale>
          <a:sx n="68" d="100"/>
          <a:sy n="68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76" y="-96"/>
      </p:cViewPr>
      <p:guideLst>
        <p:guide orient="horz" pos="3133"/>
        <p:guide pos="2160"/>
      </p:guideLst>
    </p:cSldViewPr>
  </p:notesViewPr>
  <p:gridSpacing cx="76330" cy="7633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Manajemen Agribisnis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29C919-9C81-44F0-9B0A-3356F9E69358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Suprapto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D90ED7-F567-4C85-B220-B898F0924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150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GB" smtClean="0"/>
              <a:t>Manajemen Agribisnis</a:t>
            </a:r>
            <a:endParaRPr lang="en-GB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0E13D9E-773A-43B3-B25C-C9A0C9FECBD9}" type="datetime1">
              <a:rPr lang="en-US" smtClean="0"/>
              <a:pPr>
                <a:defRPr/>
              </a:pPr>
              <a:t>4/9/2020</a:t>
            </a:fld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GB" smtClean="0"/>
              <a:t>Suprapto</a:t>
            </a:r>
            <a:endParaRPr lang="en-GB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821AC04-0895-4ADB-B9B4-409475035D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4644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80FA15-B421-4E73-A458-FF8F9E71296C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FB4322D-AB69-4D0F-9CFD-59B8291E5244}" type="datetime1">
              <a:rPr lang="en-US" smtClean="0"/>
              <a:pPr>
                <a:defRPr/>
              </a:pPr>
              <a:t>4/9/2020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Suprapto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Manajemen Agribisnis</a:t>
            </a:r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19A27CE-77D5-4B9F-85C9-8206370F86AD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0645977-FF7E-4BD2-95C0-E3338EA4A8CD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027A004-D4FB-4D69-A569-B9ADC1FD826F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909F4B-9753-4FE7-958E-C4CD59409D30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47F88EB-F652-478D-8C51-283093C23DB4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DCEB3D0-7BC2-4E30-A2B3-43C381E5845F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B5E03CA-004E-4065-88C8-71CCCD8CB961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38CB7A5-3C2E-4843-8908-CED25E06FB4E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3A8C4DA-8976-4ED0-9FD6-1BC059596BFB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57BB894-EEEB-42CD-AE8A-6F2C4AC3D82A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D2DF3FD-EFA0-4C3E-9694-2ACCD419C852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Date Placeholder 7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9C187CB-6B72-465A-B133-26C525578AA4}" type="datetime1">
              <a:rPr lang="en-US" smtClean="0">
                <a:latin typeface="Times New Roman" pitchFamily="18" charset="0"/>
              </a:rPr>
              <a:pPr/>
              <a:t>4/9/2020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7413" name="Footer Placeholder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Suprapto</a:t>
            </a:r>
          </a:p>
        </p:txBody>
      </p:sp>
      <p:sp>
        <p:nvSpPr>
          <p:cNvPr id="17414" name="Header Placeholder 9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Manajemen Agribisnis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1AC04-0895-4ADB-B9B4-409475035D1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4CDE64-F710-4E19-BAF9-8E51C1E6A163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55477-E5C2-4264-83DE-B61E0C848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44312-BC27-4651-A3EF-96AC43D27B4F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C8FDB-75D9-4133-8E51-487908126A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A42408-2A15-4E69-ADF9-5E055852F292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46875-2DCF-4390-AC15-F92DEBC013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32F6E-471B-4015-A81D-949A7E3037FD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08D31-5B30-4752-81C1-157171314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A6B6A-BA4D-4685-959F-5E566B818FB1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C3B80-828D-4128-A314-78DC46383D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87F08-2F80-49D4-97A0-014D65383939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1B88C-940E-4B77-B5EC-90BA9959DF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4E189-09DA-4DA4-B382-87089CA60C0B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6D18C-4BA7-475B-863C-9AE5039FA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BED4CD-0450-47E1-A8F1-7391F8EF289C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04626-49F3-4948-AD0A-47FBA501EC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9BB15-45F2-4FB8-8D05-F0E9C6B14466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FD953-E618-4012-9342-56EEE3F55C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B2BCE-29D6-4B9E-B965-654C309819C5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79DA9-5777-4938-B123-27611D4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307331-795C-4FC3-80E5-9156AF74EDF1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E349A-0077-4A3B-86C0-4FBB103471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8F8EEE-370D-4685-9D44-D60DC480D349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E1653B-F81E-4158-879F-8A064F92FD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9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10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Excel_97-2003_Worksheet11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12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5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6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457200"/>
            <a:ext cx="8458200" cy="58578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eaLnBrk="1" hangingPunct="1"/>
            <a:r>
              <a:rPr lang="en-US" sz="4000" b="1" dirty="0" smtClean="0">
                <a:solidFill>
                  <a:schemeClr val="tx1"/>
                </a:solidFill>
                <a:latin typeface="Mistral" pitchFamily="66" charset="0"/>
              </a:rPr>
              <a:t>Bag :  7</a:t>
            </a:r>
            <a:endParaRPr lang="en-US" sz="4000" b="1" cap="all" dirty="0" smtClean="0">
              <a:solidFill>
                <a:schemeClr val="tx1"/>
              </a:solidFill>
              <a:latin typeface="Mistral" pitchFamily="66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id-ID" sz="4000" b="1" dirty="0" smtClean="0">
                <a:solidFill>
                  <a:schemeClr val="tx1"/>
                </a:solidFill>
                <a:latin typeface="Showcard Gothic" pitchFamily="82" charset="0"/>
              </a:rPr>
              <a:t>PEMBIAYAAN  DALAM AGRIBISNIS</a:t>
            </a:r>
            <a:endParaRPr lang="es-ES" sz="4400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E1822-0908-4542-8A7C-EBA49C9641A1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TITIK IMPAS /BREAK EVENT POINT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60ACE8-2048-4931-9FE2-3FBAE42CA8C6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304800" y="1066800"/>
          <a:ext cx="88392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3" name="Worksheet" r:id="rId4" imgW="6141695" imgH="3771944" progId="Excel.Sheet.8">
                  <p:embed/>
                </p:oleObj>
              </mc:Choice>
              <mc:Fallback>
                <p:oleObj name="Worksheet" r:id="rId4" imgW="6141695" imgH="3771944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839200" cy="563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TITIK IMPAS /BREAK EVENT POINT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D5907E-6AC8-4852-ADC3-501DB8E17C96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228600" y="914400"/>
          <a:ext cx="8669338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7" name="Worksheet" r:id="rId4" imgW="5760754" imgH="2125997" progId="Excel.Sheet.8">
                  <p:embed/>
                </p:oleObj>
              </mc:Choice>
              <mc:Fallback>
                <p:oleObj name="Worksheet" r:id="rId4" imgW="5760754" imgH="2125997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8669338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TITIK IMPAS /BREAK EVENT POINT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6A6D4E-AD71-4E22-B350-AA0FDC0E3710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228600" y="1143000"/>
          <a:ext cx="86868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3" name="Worksheet" r:id="rId4" imgW="5615850" imgH="3108987" progId="Excel.Sheet.8">
                  <p:embed/>
                </p:oleObj>
              </mc:Choice>
              <mc:Fallback>
                <p:oleObj name="Worksheet" r:id="rId4" imgW="5615850" imgH="3108987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686800" cy="525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TITIK IMPAS /BREAK EVENT POINT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399352-FDF2-4111-878F-D87C1D8BC443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228600" y="1219200"/>
          <a:ext cx="862647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7" name="Worksheet" r:id="rId4" imgW="5707414" imgH="2986977" progId="Excel.Sheet.8">
                  <p:embed/>
                </p:oleObj>
              </mc:Choice>
              <mc:Fallback>
                <p:oleObj name="Worksheet" r:id="rId4" imgW="5707414" imgH="2986977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8626475" cy="502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TITIK IMPAS /BREAK EVENT POINT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46CB0D-CE46-45C1-B45F-071E095C6165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381000" y="1143000"/>
          <a:ext cx="89154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1" name="Worksheet" r:id="rId4" imgW="6057905" imgH="3688156" progId="Excel.Sheet.8">
                  <p:embed/>
                </p:oleObj>
              </mc:Choice>
              <mc:Fallback>
                <p:oleObj name="Worksheet" r:id="rId4" imgW="6057905" imgH="3688156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91540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PEMBIAYAAN  DALAM PROSES PRODUKSI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5891F-437E-402B-8E2E-C5145A6BCFE4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04800" y="990600"/>
          <a:ext cx="9051925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Worksheet" r:id="rId4" imgW="5372039" imgH="3436578" progId="Excel.Sheet.8">
                  <p:embed/>
                </p:oleObj>
              </mc:Choice>
              <mc:Fallback>
                <p:oleObj name="Worksheet" r:id="rId4" imgW="5372039" imgH="3436578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9051925" cy="579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PEMBIAYAAN  DALAM PROSES PRODUKSI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2A1536-8283-4859-8B09-A39FC0F1A787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0" y="990600"/>
          <a:ext cx="8670925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2" name="Worksheet" r:id="rId4" imgW="5143561" imgH="3299452" progId="Excel.Sheet.8">
                  <p:embed/>
                </p:oleObj>
              </mc:Choice>
              <mc:Fallback>
                <p:oleObj name="Worksheet" r:id="rId4" imgW="5143561" imgH="3299452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8670925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PEMBIAYAAN  DALAM PROSES PRODUKSI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DF646-820C-4601-BA74-C690A91C2A54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296863" y="982663"/>
          <a:ext cx="8755062" cy="587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Worksheet" r:id="rId4" imgW="5760754" imgH="4853838" progId="Excel.Sheet.8">
                  <p:embed/>
                </p:oleObj>
              </mc:Choice>
              <mc:Fallback>
                <p:oleObj name="Worksheet" r:id="rId4" imgW="5760754" imgH="4853838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982663"/>
                        <a:ext cx="8755062" cy="587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26977" name="Object 1"/>
          <p:cNvGraphicFramePr>
            <a:graphicFrameLocks noChangeAspect="1"/>
          </p:cNvGraphicFramePr>
          <p:nvPr/>
        </p:nvGraphicFramePr>
        <p:xfrm>
          <a:off x="533400" y="457200"/>
          <a:ext cx="8986837" cy="617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6" name="Worksheet" r:id="rId3" imgW="5296545" imgH="2078957" progId="Excel.Sheet.8">
                  <p:embed/>
                </p:oleObj>
              </mc:Choice>
              <mc:Fallback>
                <p:oleObj name="Worksheet" r:id="rId3" imgW="5296545" imgH="2078957" progId="Excel.Shee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8986837" cy="617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PEMBIAYAAN  DALAM PROSES PRODUKSI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821-319C-413C-B3BB-45F324CDC204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152400" y="914400"/>
          <a:ext cx="96012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3" name="Worksheet" r:id="rId4" imgW="5524502" imgH="3893738" progId="Excel.Sheet.8">
                  <p:embed/>
                </p:oleObj>
              </mc:Choice>
              <mc:Fallback>
                <p:oleObj name="Worksheet" r:id="rId4" imgW="5524502" imgH="3893738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14400"/>
                        <a:ext cx="9601200" cy="594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TITIK IMPAS /BREAK EVENT POINT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042121-D42A-41CF-B157-286194F95255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304800" y="990600"/>
          <a:ext cx="84963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2" name="Worksheet" r:id="rId4" imgW="5372039" imgH="2286013" progId="Excel.Sheet.8">
                  <p:embed/>
                </p:oleObj>
              </mc:Choice>
              <mc:Fallback>
                <p:oleObj name="Worksheet" r:id="rId4" imgW="5372039" imgH="2286013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8496300" cy="541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TITIK IMPAS /BREAK EVENT POINT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927DA7-5F5D-43C6-9E8C-577BFDF48372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83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430" y="1062770"/>
            <a:ext cx="3969160" cy="538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1058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bIns="0" rtlCol="0" anchor="ctr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howcard Gothic" pitchFamily="82" charset="0"/>
              </a:rPr>
              <a:t>TITIK IMPAS /BREAK EVENT POINT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C5935-93C9-49B8-9851-A6DBF8A04C7F}" type="datetime1">
              <a:rPr lang="en-US" smtClean="0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04800" y="990600"/>
          <a:ext cx="8442325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Worksheet" r:id="rId4" imgW="4785296" imgH="3162326" progId="Excel.Sheet.8">
                  <p:embed/>
                </p:oleObj>
              </mc:Choice>
              <mc:Fallback>
                <p:oleObj name="Worksheet" r:id="rId4" imgW="4785296" imgH="3162326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8442325" cy="548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7676</TotalTime>
  <Words>148</Words>
  <Application>Microsoft Office PowerPoint</Application>
  <PresentationFormat>On-screen Show (4:3)</PresentationFormat>
  <Paragraphs>79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PowerPoint Presentation</vt:lpstr>
      <vt:lpstr>PEMBIAYAAN  DALAM PROSES PRODUKSI</vt:lpstr>
      <vt:lpstr>PEMBIAYAAN  DALAM PROSES PRODUKSI</vt:lpstr>
      <vt:lpstr>PEMBIAYAAN  DALAM PROSES PRODUKSI</vt:lpstr>
      <vt:lpstr>PowerPoint Presentation</vt:lpstr>
      <vt:lpstr>PEMBIAYAAN  DALAM PROSES PRODUKSI</vt:lpstr>
      <vt:lpstr>TITIK IMPAS /BREAK EVENT POINT</vt:lpstr>
      <vt:lpstr>TITIK IMPAS /BREAK EVENT POINT</vt:lpstr>
      <vt:lpstr>TITIK IMPAS /BREAK EVENT POINT</vt:lpstr>
      <vt:lpstr>TITIK IMPAS /BREAK EVENT POINT</vt:lpstr>
      <vt:lpstr>TITIK IMPAS /BREAK EVENT POINT</vt:lpstr>
      <vt:lpstr>TITIK IMPAS /BREAK EVENT POINT</vt:lpstr>
      <vt:lpstr>TITIK IMPAS /BREAK EVENT POINT</vt:lpstr>
      <vt:lpstr>TITIK IMPAS /BREAK EVENT POINT</vt:lpstr>
    </vt:vector>
  </TitlesOfParts>
  <Company>Warnet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dan Memilih INVESTASI YANG MENGUNTUNGKAN  oleh:  Safir Senduk Perencana Keuangan</dc:title>
  <dc:creator>Juta Net</dc:creator>
  <cp:lastModifiedBy>Nuning</cp:lastModifiedBy>
  <cp:revision>316</cp:revision>
  <cp:lastPrinted>1601-01-01T00:00:00Z</cp:lastPrinted>
  <dcterms:created xsi:type="dcterms:W3CDTF">2002-06-03T03:17:24Z</dcterms:created>
  <dcterms:modified xsi:type="dcterms:W3CDTF">2020-04-09T03:40:10Z</dcterms:modified>
</cp:coreProperties>
</file>