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0"/>
  </p:notesMasterIdLst>
  <p:sldIdLst>
    <p:sldId id="344" r:id="rId4"/>
    <p:sldId id="324" r:id="rId5"/>
    <p:sldId id="390" r:id="rId6"/>
    <p:sldId id="391" r:id="rId7"/>
    <p:sldId id="392" r:id="rId8"/>
    <p:sldId id="34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2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1F4FDCD-7733-4845-9267-8C6D0CABCDE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43339" y="144391"/>
            <a:ext cx="11905323" cy="5160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4F1C64-11B4-4BF3-80D2-FB7A748E507B}"/>
              </a:ext>
            </a:extLst>
          </p:cNvPr>
          <p:cNvSpPr/>
          <p:nvPr userDrawn="1"/>
        </p:nvSpPr>
        <p:spPr>
          <a:xfrm>
            <a:off x="0" y="1769003"/>
            <a:ext cx="12192000" cy="2016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DCBDD0C-978C-441A-8A84-4FE18A8E2B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57665" y="1784233"/>
            <a:ext cx="1828800" cy="1584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36F3AA16-D2C9-41FF-9313-DFC817FED8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48384" y="1769003"/>
            <a:ext cx="1828800" cy="1584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B659A8A1-6F1A-43BB-91F5-4433374CA2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48801" y="1769003"/>
            <a:ext cx="1828800" cy="1584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8" name="그룹 2">
            <a:extLst>
              <a:ext uri="{FF2B5EF4-FFF2-40B4-BE49-F238E27FC236}">
                <a16:creationId xmlns:a16="http://schemas.microsoft.com/office/drawing/2014/main" id="{F9F9C4BE-4127-491E-AD06-B571F2899601}"/>
              </a:ext>
            </a:extLst>
          </p:cNvPr>
          <p:cNvGrpSpPr/>
          <p:nvPr userDrawn="1"/>
        </p:nvGrpSpPr>
        <p:grpSpPr>
          <a:xfrm>
            <a:off x="4446037" y="3353179"/>
            <a:ext cx="1852059" cy="936104"/>
            <a:chOff x="4446036" y="3296029"/>
            <a:chExt cx="1852059" cy="93610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2DAACA-3099-4267-B512-DE6B45C44261}"/>
                </a:ext>
              </a:extLst>
            </p:cNvPr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C61A72-12CF-4AA0-B067-883300EE79EC}"/>
                </a:ext>
              </a:extLst>
            </p:cNvPr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1" name="그룹 3">
            <a:extLst>
              <a:ext uri="{FF2B5EF4-FFF2-40B4-BE49-F238E27FC236}">
                <a16:creationId xmlns:a16="http://schemas.microsoft.com/office/drawing/2014/main" id="{DB4D1F76-822E-4D27-B463-0A94C221A185}"/>
              </a:ext>
            </a:extLst>
          </p:cNvPr>
          <p:cNvGrpSpPr/>
          <p:nvPr userDrawn="1"/>
        </p:nvGrpSpPr>
        <p:grpSpPr>
          <a:xfrm>
            <a:off x="6946453" y="3360794"/>
            <a:ext cx="1852059" cy="936104"/>
            <a:chOff x="7046603" y="3303644"/>
            <a:chExt cx="1852059" cy="93610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EFD703-B825-40AB-8F0F-F5A5BB69E8E5}"/>
                </a:ext>
              </a:extLst>
            </p:cNvPr>
            <p:cNvSpPr/>
            <p:nvPr userDrawn="1"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C8EAC5-1521-446D-899D-6DE5D9EECD18}"/>
                </a:ext>
              </a:extLst>
            </p:cNvPr>
            <p:cNvSpPr/>
            <p:nvPr userDrawn="1"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4" name="그룹 4">
            <a:extLst>
              <a:ext uri="{FF2B5EF4-FFF2-40B4-BE49-F238E27FC236}">
                <a16:creationId xmlns:a16="http://schemas.microsoft.com/office/drawing/2014/main" id="{2EE7565E-128F-4F5A-B84B-E90BC0713E04}"/>
              </a:ext>
            </a:extLst>
          </p:cNvPr>
          <p:cNvGrpSpPr/>
          <p:nvPr userDrawn="1"/>
        </p:nvGrpSpPr>
        <p:grpSpPr>
          <a:xfrm>
            <a:off x="9446870" y="3368409"/>
            <a:ext cx="1852059" cy="936104"/>
            <a:chOff x="9446869" y="3311259"/>
            <a:chExt cx="1852059" cy="9361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575A66-DB4E-445B-8905-1ABCA176A908}"/>
                </a:ext>
              </a:extLst>
            </p:cNvPr>
            <p:cNvSpPr/>
            <p:nvPr userDrawn="1"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7CD808-E09F-4413-BA08-E3ECE2690A53}"/>
                </a:ext>
              </a:extLst>
            </p:cNvPr>
            <p:cNvSpPr/>
            <p:nvPr userDrawn="1"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5C30B4F-D15E-4717-AE34-4B033E12A14E}"/>
              </a:ext>
            </a:extLst>
          </p:cNvPr>
          <p:cNvSpPr/>
          <p:nvPr userDrawn="1"/>
        </p:nvSpPr>
        <p:spPr>
          <a:xfrm>
            <a:off x="0" y="1572029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1">
            <a:extLst>
              <a:ext uri="{FF2B5EF4-FFF2-40B4-BE49-F238E27FC236}">
                <a16:creationId xmlns:a16="http://schemas.microsoft.com/office/drawing/2014/main" id="{4ECA6C3F-99C1-431B-B92E-C62CBD681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04" y="2354198"/>
            <a:ext cx="4347916" cy="3799979"/>
          </a:xfrm>
          <a:prstGeom prst="rect">
            <a:avLst/>
          </a:prstGeom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FB4086-500E-40F1-ADBC-CC355ED1CC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51964" y="2506923"/>
            <a:ext cx="3998774" cy="2355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71912D8-4098-40BD-B98F-F4B790013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F8E4A-C56B-4E1C-B36B-D89E87F509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336885"/>
            <a:ext cx="1216192" cy="12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C4A8E6-CB6B-48ED-8781-583F7029585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0" y="30079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8" r:id="rId6"/>
    <p:sldLayoutId id="2147483679" r:id="rId7"/>
    <p:sldLayoutId id="2147483680" r:id="rId8"/>
    <p:sldLayoutId id="2147483682" r:id="rId9"/>
    <p:sldLayoutId id="2147483689" r:id="rId10"/>
    <p:sldLayoutId id="2147483684" r:id="rId11"/>
    <p:sldLayoutId id="2147483686" r:id="rId12"/>
    <p:sldLayoutId id="2147483688" r:id="rId13"/>
    <p:sldLayoutId id="2147483687" r:id="rId14"/>
    <p:sldLayoutId id="2147483671" r:id="rId15"/>
    <p:sldLayoutId id="214748367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50122C-FA74-4DAE-ADA0-8937954A45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6" y="192505"/>
            <a:ext cx="1553076" cy="15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52253" y="6194897"/>
            <a:ext cx="5543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Organisasi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Manajemen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Pelayanan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Kebidanan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52253" y="3383806"/>
            <a:ext cx="554374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j-lt"/>
              </a:rPr>
              <a:t>MANAJEMEN KONFLIK</a:t>
            </a:r>
            <a:endParaRPr lang="ko-KR" altLang="en-US" sz="6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52253" y="5569019"/>
            <a:ext cx="814840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Prodi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Kebidanan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Program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Sarjana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Terapan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Kebidanan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Universitas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Sebelas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Maret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EC976C-42B0-4B03-A66A-9B36C527D39E}"/>
              </a:ext>
            </a:extLst>
          </p:cNvPr>
          <p:cNvGrpSpPr/>
          <p:nvPr/>
        </p:nvGrpSpPr>
        <p:grpSpPr>
          <a:xfrm>
            <a:off x="4670308" y="2730186"/>
            <a:ext cx="2793844" cy="2316534"/>
            <a:chOff x="3198596" y="2815122"/>
            <a:chExt cx="2390416" cy="1982029"/>
          </a:xfrm>
        </p:grpSpPr>
        <p:sp>
          <p:nvSpPr>
            <p:cNvPr id="4" name="Right Arrow 4">
              <a:extLst>
                <a:ext uri="{FF2B5EF4-FFF2-40B4-BE49-F238E27FC236}">
                  <a16:creationId xmlns:a16="http://schemas.microsoft.com/office/drawing/2014/main" id="{AFA68FF9-CF72-4668-AA87-810CAC4F4C8C}"/>
                </a:ext>
              </a:extLst>
            </p:cNvPr>
            <p:cNvSpPr/>
            <p:nvPr/>
          </p:nvSpPr>
          <p:spPr>
            <a:xfrm rot="10800000">
              <a:off x="3198596" y="3621693"/>
              <a:ext cx="1584176" cy="1175458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extrusionH="457200" contourW="12700" prstMaterial="matte">
              <a:extrusionClr>
                <a:srgbClr val="FDBDC7"/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ight Arrow 5">
              <a:extLst>
                <a:ext uri="{FF2B5EF4-FFF2-40B4-BE49-F238E27FC236}">
                  <a16:creationId xmlns:a16="http://schemas.microsoft.com/office/drawing/2014/main" id="{692DF9A9-8E96-4C99-B5CE-2274275074CF}"/>
                </a:ext>
              </a:extLst>
            </p:cNvPr>
            <p:cNvSpPr/>
            <p:nvPr/>
          </p:nvSpPr>
          <p:spPr>
            <a:xfrm>
              <a:off x="3886629" y="2815122"/>
              <a:ext cx="1702383" cy="1273047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  <a:scene3d>
              <a:camera prst="orthographicFront"/>
              <a:lightRig rig="balanced" dir="t"/>
            </a:scene3d>
            <a:sp3d extrusionH="457200" contourW="12700" prstMaterial="matte">
              <a:extrusionClr>
                <a:srgbClr val="FDBDC7"/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Block Arc 5">
            <a:extLst>
              <a:ext uri="{FF2B5EF4-FFF2-40B4-BE49-F238E27FC236}">
                <a16:creationId xmlns:a16="http://schemas.microsoft.com/office/drawing/2014/main" id="{5B9B4F68-42CF-4BC1-823C-C034DD171D7E}"/>
              </a:ext>
            </a:extLst>
          </p:cNvPr>
          <p:cNvSpPr/>
          <p:nvPr/>
        </p:nvSpPr>
        <p:spPr>
          <a:xfrm rot="5400000">
            <a:off x="4075934" y="1872205"/>
            <a:ext cx="3892275" cy="3892275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F6294CE1-7ECC-4F51-886B-3B526F1D0DDB}"/>
              </a:ext>
            </a:extLst>
          </p:cNvPr>
          <p:cNvSpPr/>
          <p:nvPr/>
        </p:nvSpPr>
        <p:spPr>
          <a:xfrm rot="16200000">
            <a:off x="4075934" y="1872205"/>
            <a:ext cx="3892275" cy="3892275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5B7455-D3C2-494F-97C9-1B52E8775974}"/>
              </a:ext>
            </a:extLst>
          </p:cNvPr>
          <p:cNvSpPr txBox="1"/>
          <p:nvPr/>
        </p:nvSpPr>
        <p:spPr>
          <a:xfrm>
            <a:off x="8054147" y="3474135"/>
            <a:ext cx="39236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Kelompok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 </a:t>
            </a: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Analisa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Jurnal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dibuat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tabel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Ekstraksi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Artikel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  <a:p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Terkait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Kepemimpinan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Manajemen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Konflik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terhadap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kepuasan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kerja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kualitas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pelayanan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motivasi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kerja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tenaga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kesehatan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4C463B-9D91-4BAA-9813-CE9408BEEE8A}"/>
              </a:ext>
            </a:extLst>
          </p:cNvPr>
          <p:cNvSpPr txBox="1"/>
          <p:nvPr/>
        </p:nvSpPr>
        <p:spPr>
          <a:xfrm>
            <a:off x="795190" y="2015311"/>
            <a:ext cx="3329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Kelompok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 </a:t>
            </a:r>
          </a:p>
          <a:p>
            <a:pPr algn="r"/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Makalah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Terkait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Kepemimpinan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Manajemen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Konflik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Sistematika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penulisan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seperti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makalah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5BF7C-79A8-4521-A87E-E5233B71D087}"/>
              </a:ext>
            </a:extLst>
          </p:cNvPr>
          <p:cNvSpPr txBox="1"/>
          <p:nvPr/>
        </p:nvSpPr>
        <p:spPr>
          <a:xfrm>
            <a:off x="1524000" y="5362183"/>
            <a:ext cx="260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Kelompok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 </a:t>
            </a:r>
          </a:p>
          <a:p>
            <a:pPr algn="r"/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Studi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Kasus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28" name="Elbow Connector 29">
            <a:extLst>
              <a:ext uri="{FF2B5EF4-FFF2-40B4-BE49-F238E27FC236}">
                <a16:creationId xmlns:a16="http://schemas.microsoft.com/office/drawing/2014/main" id="{005BD2AA-7359-470E-A2CD-C8768F85D075}"/>
              </a:ext>
            </a:extLst>
          </p:cNvPr>
          <p:cNvCxnSpPr/>
          <p:nvPr/>
        </p:nvCxnSpPr>
        <p:spPr>
          <a:xfrm rot="10800000">
            <a:off x="4210827" y="5223294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30">
            <a:extLst>
              <a:ext uri="{FF2B5EF4-FFF2-40B4-BE49-F238E27FC236}">
                <a16:creationId xmlns:a16="http://schemas.microsoft.com/office/drawing/2014/main" id="{4462F6B1-A333-412E-BAB2-43EE6929CB40}"/>
              </a:ext>
            </a:extLst>
          </p:cNvPr>
          <p:cNvCxnSpPr>
            <a:cxnSpLocks/>
          </p:cNvCxnSpPr>
          <p:nvPr/>
        </p:nvCxnSpPr>
        <p:spPr>
          <a:xfrm>
            <a:off x="7898141" y="3026948"/>
            <a:ext cx="1623929" cy="377323"/>
          </a:xfrm>
          <a:prstGeom prst="bentConnector3">
            <a:avLst>
              <a:gd name="adj1" fmla="val 100894"/>
            </a:avLst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9C2B175D-9768-455D-9A42-CF121FAA2BF8}"/>
              </a:ext>
            </a:extLst>
          </p:cNvPr>
          <p:cNvSpPr/>
          <p:nvPr/>
        </p:nvSpPr>
        <p:spPr>
          <a:xfrm>
            <a:off x="7573664" y="2852936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9F1A008-5F25-46BD-989C-2AA1AF7E8C2D}"/>
              </a:ext>
            </a:extLst>
          </p:cNvPr>
          <p:cNvSpPr/>
          <p:nvPr/>
        </p:nvSpPr>
        <p:spPr>
          <a:xfrm>
            <a:off x="4918045" y="5309552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C60E16F-C47C-44A1-A187-FE9C8F4AB66B}"/>
              </a:ext>
            </a:extLst>
          </p:cNvPr>
          <p:cNvSpPr/>
          <p:nvPr/>
        </p:nvSpPr>
        <p:spPr>
          <a:xfrm>
            <a:off x="4918045" y="1980745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38" name="Elbow Connector 40">
            <a:extLst>
              <a:ext uri="{FF2B5EF4-FFF2-40B4-BE49-F238E27FC236}">
                <a16:creationId xmlns:a16="http://schemas.microsoft.com/office/drawing/2014/main" id="{8090111C-ED39-4C97-BB3F-88214DA02515}"/>
              </a:ext>
            </a:extLst>
          </p:cNvPr>
          <p:cNvCxnSpPr/>
          <p:nvPr/>
        </p:nvCxnSpPr>
        <p:spPr>
          <a:xfrm rot="10800000">
            <a:off x="4210827" y="1912240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nut 8">
            <a:extLst>
              <a:ext uri="{FF2B5EF4-FFF2-40B4-BE49-F238E27FC236}">
                <a16:creationId xmlns:a16="http://schemas.microsoft.com/office/drawing/2014/main" id="{EF6828F1-8F5A-4C33-9D6D-45EADEA3D6C6}"/>
              </a:ext>
            </a:extLst>
          </p:cNvPr>
          <p:cNvSpPr/>
          <p:nvPr/>
        </p:nvSpPr>
        <p:spPr>
          <a:xfrm>
            <a:off x="5995715" y="4155752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Donut 39">
            <a:extLst>
              <a:ext uri="{FF2B5EF4-FFF2-40B4-BE49-F238E27FC236}">
                <a16:creationId xmlns:a16="http://schemas.microsoft.com/office/drawing/2014/main" id="{30942676-FF24-4120-957F-BA892FABA3D4}"/>
              </a:ext>
            </a:extLst>
          </p:cNvPr>
          <p:cNvSpPr/>
          <p:nvPr/>
        </p:nvSpPr>
        <p:spPr>
          <a:xfrm>
            <a:off x="5659364" y="3294243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E7642F-A499-41F5-A46E-444051575C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8803" y="2704753"/>
            <a:ext cx="11573197" cy="724247"/>
          </a:xfrm>
        </p:spPr>
        <p:txBody>
          <a:bodyPr/>
          <a:lstStyle/>
          <a:p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Ekstraksi</a:t>
            </a:r>
            <a:r>
              <a:rPr lang="en-US" dirty="0"/>
              <a:t> </a:t>
            </a:r>
            <a:r>
              <a:rPr lang="en-US" dirty="0" err="1"/>
              <a:t>Jurnal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lihat</a:t>
            </a:r>
            <a:r>
              <a:rPr lang="en-US" dirty="0"/>
              <a:t> di word)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6020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9E3AF4-1A01-4573-B762-CDD389906A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6FD95-EBAA-4739-81D8-1778B4720278}"/>
              </a:ext>
            </a:extLst>
          </p:cNvPr>
          <p:cNvSpPr txBox="1"/>
          <p:nvPr/>
        </p:nvSpPr>
        <p:spPr>
          <a:xfrm>
            <a:off x="541602" y="1712894"/>
            <a:ext cx="113551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/>
              <a:t>Mahasiswa</a:t>
            </a:r>
            <a:r>
              <a:rPr lang="en-US" sz="1600" dirty="0"/>
              <a:t> I (22 </a:t>
            </a:r>
            <a:r>
              <a:rPr lang="en-US" sz="1600" dirty="0" err="1"/>
              <a:t>tahun</a:t>
            </a:r>
            <a:r>
              <a:rPr lang="en-US" sz="1600" dirty="0"/>
              <a:t>) </a:t>
            </a:r>
            <a:r>
              <a:rPr lang="en-US" sz="1600" dirty="0" err="1"/>
              <a:t>sedang</a:t>
            </a:r>
            <a:r>
              <a:rPr lang="en-US" sz="1600" dirty="0"/>
              <a:t> </a:t>
            </a:r>
            <a:r>
              <a:rPr lang="en-US" sz="1600" dirty="0" err="1"/>
              <a:t>melaksanakan</a:t>
            </a:r>
            <a:r>
              <a:rPr lang="en-US" sz="1600" dirty="0"/>
              <a:t> </a:t>
            </a:r>
            <a:r>
              <a:rPr lang="en-US" sz="1600" dirty="0" err="1"/>
              <a:t>praktik</a:t>
            </a:r>
            <a:r>
              <a:rPr lang="en-US" sz="1600" dirty="0"/>
              <a:t> </a:t>
            </a:r>
            <a:r>
              <a:rPr lang="en-US" sz="1600" dirty="0" err="1"/>
              <a:t>klinik</a:t>
            </a:r>
            <a:r>
              <a:rPr lang="en-US" sz="1600" dirty="0"/>
              <a:t> </a:t>
            </a:r>
            <a:r>
              <a:rPr lang="en-US" sz="1600" dirty="0" err="1"/>
              <a:t>kebidanan</a:t>
            </a:r>
            <a:r>
              <a:rPr lang="en-US" sz="1600" dirty="0"/>
              <a:t> di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puskesmas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target PKK II </a:t>
            </a:r>
            <a:r>
              <a:rPr lang="en-US" sz="1600" dirty="0" err="1"/>
              <a:t>selama</a:t>
            </a:r>
            <a:r>
              <a:rPr lang="en-US" sz="1600" dirty="0"/>
              <a:t> 4 pekan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kurun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 10 November – 10 </a:t>
            </a:r>
            <a:r>
              <a:rPr lang="en-US" sz="1600" dirty="0" err="1"/>
              <a:t>Desember</a:t>
            </a:r>
            <a:r>
              <a:rPr lang="en-US" sz="1600" dirty="0"/>
              <a:t> 2021.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Pada </a:t>
            </a:r>
            <a:r>
              <a:rPr lang="en-US" sz="1600" dirty="0" err="1"/>
              <a:t>saat</a:t>
            </a:r>
            <a:r>
              <a:rPr lang="en-US" sz="1600" dirty="0"/>
              <a:t> yang </a:t>
            </a:r>
            <a:r>
              <a:rPr lang="en-US" sz="1600" dirty="0" err="1"/>
              <a:t>sama</a:t>
            </a:r>
            <a:r>
              <a:rPr lang="en-US" sz="1600" dirty="0"/>
              <a:t>, </a:t>
            </a:r>
            <a:r>
              <a:rPr lang="en-US" sz="1600" dirty="0" err="1"/>
              <a:t>Puskesmas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juga </a:t>
            </a:r>
            <a:r>
              <a:rPr lang="en-US" sz="1600" dirty="0" err="1"/>
              <a:t>sedang</a:t>
            </a:r>
            <a:r>
              <a:rPr lang="en-US" sz="1600" dirty="0"/>
              <a:t> </a:t>
            </a:r>
            <a:r>
              <a:rPr lang="en-US" sz="1600" dirty="0" err="1"/>
              <a:t>mengadakan</a:t>
            </a:r>
            <a:r>
              <a:rPr lang="en-US" sz="1600" dirty="0"/>
              <a:t> program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/>
              <a:t>berupa</a:t>
            </a:r>
            <a:r>
              <a:rPr lang="en-US" sz="1600" dirty="0"/>
              <a:t> </a:t>
            </a:r>
            <a:r>
              <a:rPr lang="en-US" sz="1600" dirty="0" err="1"/>
              <a:t>gerakan</a:t>
            </a:r>
            <a:r>
              <a:rPr lang="en-US" sz="1600" dirty="0"/>
              <a:t> </a:t>
            </a:r>
            <a:r>
              <a:rPr lang="en-US" sz="1600" dirty="0" err="1"/>
              <a:t>serbuan</a:t>
            </a:r>
            <a:r>
              <a:rPr lang="en-US" sz="1600" dirty="0"/>
              <a:t> </a:t>
            </a:r>
            <a:r>
              <a:rPr lang="en-US" sz="1600" dirty="0" err="1"/>
              <a:t>vaksinasi</a:t>
            </a:r>
            <a:r>
              <a:rPr lang="en-US" sz="1600" dirty="0"/>
              <a:t> di </a:t>
            </a:r>
            <a:r>
              <a:rPr lang="en-US" sz="1600" dirty="0" err="1"/>
              <a:t>kabupaten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/>
              <a:t>Selama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PKK II, </a:t>
            </a:r>
            <a:r>
              <a:rPr lang="en-US" sz="1600" dirty="0" err="1"/>
              <a:t>mahasiswa</a:t>
            </a:r>
            <a:r>
              <a:rPr lang="en-US" sz="1600" dirty="0"/>
              <a:t> </a:t>
            </a:r>
            <a:r>
              <a:rPr lang="en-US" sz="1600" dirty="0" err="1"/>
              <a:t>mendapatkan</a:t>
            </a:r>
            <a:r>
              <a:rPr lang="en-US" sz="1600" dirty="0"/>
              <a:t> 2 orang CI (</a:t>
            </a:r>
            <a:r>
              <a:rPr lang="en-US" sz="1600" dirty="0" err="1"/>
              <a:t>pembimbing</a:t>
            </a:r>
            <a:r>
              <a:rPr lang="en-US" sz="1600" dirty="0"/>
              <a:t> </a:t>
            </a:r>
            <a:r>
              <a:rPr lang="en-US" sz="1600" dirty="0" err="1"/>
              <a:t>lahan</a:t>
            </a:r>
            <a:r>
              <a:rPr lang="en-US" sz="1600" dirty="0"/>
              <a:t>), </a:t>
            </a:r>
            <a:r>
              <a:rPr lang="en-US" sz="1600" dirty="0" err="1"/>
              <a:t>dimana</a:t>
            </a:r>
            <a:r>
              <a:rPr lang="en-US" sz="1600" dirty="0"/>
              <a:t> salah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pembimbing</a:t>
            </a:r>
            <a:r>
              <a:rPr lang="en-US" sz="1600" dirty="0"/>
              <a:t> </a:t>
            </a:r>
            <a:r>
              <a:rPr lang="en-US" sz="1600" dirty="0" err="1"/>
              <a:t>lahan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coordinator </a:t>
            </a:r>
            <a:r>
              <a:rPr lang="en-US" sz="1600" dirty="0" err="1"/>
              <a:t>vaksinasi</a:t>
            </a:r>
            <a:r>
              <a:rPr lang="en-US" sz="1600" dirty="0"/>
              <a:t> di </a:t>
            </a:r>
            <a:r>
              <a:rPr lang="en-US" sz="1600" dirty="0" err="1"/>
              <a:t>tingkat</a:t>
            </a:r>
            <a:r>
              <a:rPr lang="en-US" sz="1600" dirty="0"/>
              <a:t> </a:t>
            </a:r>
            <a:r>
              <a:rPr lang="en-US" sz="1600" dirty="0" err="1"/>
              <a:t>puskesmas</a:t>
            </a:r>
            <a:r>
              <a:rPr lang="en-US" sz="1600" dirty="0"/>
              <a:t> (CI S).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Oleh CI S </a:t>
            </a:r>
            <a:r>
              <a:rPr lang="en-US" sz="1600" dirty="0" err="1"/>
              <a:t>mahasiswa</a:t>
            </a:r>
            <a:r>
              <a:rPr lang="en-US" sz="1600" dirty="0"/>
              <a:t> I </a:t>
            </a:r>
            <a:r>
              <a:rPr lang="en-US" sz="1600" dirty="0" err="1"/>
              <a:t>didorong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vaksinasi</a:t>
            </a:r>
            <a:r>
              <a:rPr lang="en-US" sz="1600" dirty="0"/>
              <a:t>,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 </a:t>
            </a:r>
            <a:r>
              <a:rPr lang="en-US" sz="1600" dirty="0" err="1"/>
              <a:t>belum</a:t>
            </a:r>
            <a:r>
              <a:rPr lang="en-US" sz="1600" dirty="0"/>
              <a:t> </a:t>
            </a:r>
            <a:r>
              <a:rPr lang="en-US" sz="1600" dirty="0" err="1"/>
              <a:t>mempunyai</a:t>
            </a:r>
            <a:r>
              <a:rPr lang="en-US" sz="1600" dirty="0"/>
              <a:t> </a:t>
            </a:r>
            <a:r>
              <a:rPr lang="en-US" sz="1600" dirty="0" err="1"/>
              <a:t>kewenangan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tindakan</a:t>
            </a:r>
            <a:r>
              <a:rPr lang="en-US" sz="1600" dirty="0"/>
              <a:t> </a:t>
            </a:r>
            <a:r>
              <a:rPr lang="en-US" sz="1600" dirty="0" err="1"/>
              <a:t>injeksi</a:t>
            </a:r>
            <a:r>
              <a:rPr lang="en-US" sz="1600" dirty="0"/>
              <a:t>,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difokuskan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pencatatan</a:t>
            </a:r>
            <a:r>
              <a:rPr lang="en-US" sz="1600" dirty="0"/>
              <a:t> </a:t>
            </a:r>
            <a:r>
              <a:rPr lang="en-US" sz="1600" dirty="0" err="1"/>
              <a:t>rekam</a:t>
            </a:r>
            <a:r>
              <a:rPr lang="en-US" sz="1600" dirty="0"/>
              <a:t> </a:t>
            </a:r>
            <a:r>
              <a:rPr lang="en-US" sz="1600" dirty="0" err="1"/>
              <a:t>medis</a:t>
            </a:r>
            <a:r>
              <a:rPr lang="en-US" sz="1600" dirty="0"/>
              <a:t>, </a:t>
            </a:r>
            <a:r>
              <a:rPr lang="en-US" sz="1600" dirty="0" err="1"/>
              <a:t>masalah</a:t>
            </a:r>
            <a:r>
              <a:rPr lang="en-US" sz="1600" dirty="0"/>
              <a:t> </a:t>
            </a:r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ketika</a:t>
            </a:r>
            <a:r>
              <a:rPr lang="en-US" sz="1600" dirty="0"/>
              <a:t> pekan </a:t>
            </a:r>
            <a:r>
              <a:rPr lang="en-US" sz="1600" dirty="0" err="1"/>
              <a:t>ke</a:t>
            </a:r>
            <a:r>
              <a:rPr lang="en-US" sz="1600" dirty="0"/>
              <a:t> 2 </a:t>
            </a:r>
            <a:r>
              <a:rPr lang="en-US" sz="1600" dirty="0" err="1"/>
              <a:t>praktik</a:t>
            </a:r>
            <a:r>
              <a:rPr lang="en-US" sz="1600" dirty="0"/>
              <a:t>, </a:t>
            </a:r>
            <a:r>
              <a:rPr lang="en-US" sz="1600" dirty="0" err="1"/>
              <a:t>mahasiswa</a:t>
            </a:r>
            <a:r>
              <a:rPr lang="en-US" sz="1600" dirty="0"/>
              <a:t> </a:t>
            </a:r>
            <a:r>
              <a:rPr lang="en-US" sz="1600" dirty="0" err="1"/>
              <a:t>mengalami</a:t>
            </a:r>
            <a:r>
              <a:rPr lang="en-US" sz="1600" dirty="0"/>
              <a:t> </a:t>
            </a:r>
            <a:r>
              <a:rPr lang="en-US" sz="1600" dirty="0" err="1"/>
              <a:t>kesulitan</a:t>
            </a:r>
            <a:r>
              <a:rPr lang="en-US" sz="1600" dirty="0"/>
              <a:t> </a:t>
            </a:r>
            <a:r>
              <a:rPr lang="en-US" sz="1600" dirty="0" err="1"/>
              <a:t>mendapatkan</a:t>
            </a:r>
            <a:r>
              <a:rPr lang="en-US" sz="1600" dirty="0"/>
              <a:t> target </a:t>
            </a:r>
            <a:r>
              <a:rPr lang="en-US" sz="1600" dirty="0" err="1"/>
              <a:t>kebidanan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jam 07 </a:t>
            </a:r>
            <a:r>
              <a:rPr lang="en-US" sz="1600" dirty="0" err="1"/>
              <a:t>sampai</a:t>
            </a:r>
            <a:r>
              <a:rPr lang="en-US" sz="1600" dirty="0"/>
              <a:t> jam 15 focus di </a:t>
            </a:r>
            <a:r>
              <a:rPr lang="en-US" sz="1600" dirty="0" err="1"/>
              <a:t>pelayanan</a:t>
            </a:r>
            <a:r>
              <a:rPr lang="en-US" sz="1600" dirty="0"/>
              <a:t> </a:t>
            </a:r>
            <a:r>
              <a:rPr lang="en-US" sz="1600" dirty="0" err="1"/>
              <a:t>imunisasi</a:t>
            </a:r>
            <a:r>
              <a:rPr lang="en-US" sz="1600" dirty="0"/>
              <a:t> (</a:t>
            </a:r>
            <a:r>
              <a:rPr lang="en-US" sz="1600" dirty="0" err="1"/>
              <a:t>dinas</a:t>
            </a:r>
            <a:r>
              <a:rPr lang="en-US" sz="1600" dirty="0"/>
              <a:t> </a:t>
            </a:r>
            <a:r>
              <a:rPr lang="en-US" sz="1600" dirty="0" err="1"/>
              <a:t>luar</a:t>
            </a:r>
            <a:r>
              <a:rPr lang="en-US" sz="1600" dirty="0"/>
              <a:t> di desa2/ spot </a:t>
            </a:r>
            <a:r>
              <a:rPr lang="en-US" sz="1600" dirty="0" err="1"/>
              <a:t>vaksinasi</a:t>
            </a:r>
            <a:r>
              <a:rPr lang="en-US" sz="1600" dirty="0"/>
              <a:t>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 err="1"/>
              <a:t>Saat</a:t>
            </a:r>
            <a:r>
              <a:rPr lang="en-ID" sz="1600" dirty="0"/>
              <a:t> </a:t>
            </a:r>
            <a:r>
              <a:rPr lang="en-ID" sz="1600" dirty="0" err="1"/>
              <a:t>dilakukan</a:t>
            </a:r>
            <a:r>
              <a:rPr lang="en-ID" sz="1600" dirty="0"/>
              <a:t> </a:t>
            </a:r>
            <a:r>
              <a:rPr lang="en-ID" sz="1600" dirty="0" err="1"/>
              <a:t>evaluasi</a:t>
            </a:r>
            <a:r>
              <a:rPr lang="en-ID" sz="1600" dirty="0"/>
              <a:t> oleh CI D (</a:t>
            </a:r>
            <a:r>
              <a:rPr lang="en-ID" sz="1600" dirty="0" err="1"/>
              <a:t>pertemuan</a:t>
            </a:r>
            <a:r>
              <a:rPr lang="en-ID" sz="1600" dirty="0"/>
              <a:t> </a:t>
            </a:r>
            <a:r>
              <a:rPr lang="en-ID" sz="1600" dirty="0" err="1"/>
              <a:t>pertama</a:t>
            </a:r>
            <a:r>
              <a:rPr lang="en-ID" sz="1600" dirty="0"/>
              <a:t> </a:t>
            </a:r>
            <a:r>
              <a:rPr lang="en-ID" sz="1600" dirty="0" err="1"/>
              <a:t>selama</a:t>
            </a:r>
            <a:r>
              <a:rPr lang="en-ID" sz="1600" dirty="0"/>
              <a:t> 2 pekan </a:t>
            </a:r>
            <a:r>
              <a:rPr lang="en-ID" sz="1600" dirty="0" err="1"/>
              <a:t>praktik</a:t>
            </a:r>
            <a:r>
              <a:rPr lang="en-ID" sz="1600" dirty="0"/>
              <a:t>), </a:t>
            </a:r>
            <a:r>
              <a:rPr lang="en-ID" sz="1600" dirty="0" err="1"/>
              <a:t>mahasiswa</a:t>
            </a:r>
            <a:r>
              <a:rPr lang="en-ID" sz="1600" dirty="0"/>
              <a:t> </a:t>
            </a:r>
            <a:r>
              <a:rPr lang="en-ID" sz="1600" dirty="0" err="1"/>
              <a:t>menyatakan</a:t>
            </a:r>
            <a:r>
              <a:rPr lang="en-ID" sz="1600" dirty="0"/>
              <a:t> </a:t>
            </a:r>
            <a:r>
              <a:rPr lang="en-ID" sz="1600" dirty="0" err="1"/>
              <a:t>bahwa</a:t>
            </a:r>
            <a:r>
              <a:rPr lang="en-ID" sz="1600" dirty="0"/>
              <a:t> target </a:t>
            </a:r>
            <a:r>
              <a:rPr lang="en-ID" sz="1600" dirty="0" err="1"/>
              <a:t>belum</a:t>
            </a:r>
            <a:r>
              <a:rPr lang="en-ID" sz="1600" dirty="0"/>
              <a:t> </a:t>
            </a:r>
            <a:r>
              <a:rPr lang="en-ID" sz="1600" dirty="0" err="1"/>
              <a:t>terpenuhi</a:t>
            </a:r>
            <a:r>
              <a:rPr lang="en-ID" sz="1600" dirty="0"/>
              <a:t> 25% </a:t>
            </a:r>
            <a:r>
              <a:rPr lang="en-ID" sz="1600" dirty="0" err="1"/>
              <a:t>dari</a:t>
            </a:r>
            <a:r>
              <a:rPr lang="en-ID" sz="1600" dirty="0"/>
              <a:t> yang </a:t>
            </a:r>
            <a:r>
              <a:rPr lang="en-ID" sz="1600" dirty="0" err="1"/>
              <a:t>seharusnya</a:t>
            </a:r>
            <a:r>
              <a:rPr lang="en-ID" sz="1600" dirty="0"/>
              <a:t> </a:t>
            </a:r>
            <a:r>
              <a:rPr lang="en-ID" sz="1600" dirty="0" err="1"/>
              <a:t>karena</a:t>
            </a:r>
            <a:r>
              <a:rPr lang="en-ID" sz="1600" dirty="0"/>
              <a:t> </a:t>
            </a:r>
            <a:r>
              <a:rPr lang="en-ID" sz="1600" dirty="0" err="1"/>
              <a:t>kegiatan</a:t>
            </a:r>
            <a:r>
              <a:rPr lang="en-ID" sz="1600" dirty="0"/>
              <a:t> </a:t>
            </a:r>
            <a:r>
              <a:rPr lang="en-ID" sz="1600" dirty="0" err="1"/>
              <a:t>difokuskan</a:t>
            </a:r>
            <a:r>
              <a:rPr lang="en-ID" sz="1600" dirty="0"/>
              <a:t> </a:t>
            </a:r>
            <a:r>
              <a:rPr lang="en-ID" sz="1600" dirty="0" err="1"/>
              <a:t>ke</a:t>
            </a:r>
            <a:r>
              <a:rPr lang="en-ID" sz="1600" dirty="0"/>
              <a:t> </a:t>
            </a:r>
            <a:r>
              <a:rPr lang="en-ID" sz="1600" dirty="0" err="1"/>
              <a:t>vaksinasi</a:t>
            </a:r>
            <a:r>
              <a:rPr lang="en-ID" sz="1600" dirty="0"/>
              <a:t>. </a:t>
            </a:r>
            <a:r>
              <a:rPr lang="en-ID" sz="1600" dirty="0" err="1"/>
              <a:t>Mendengar</a:t>
            </a:r>
            <a:r>
              <a:rPr lang="en-ID" sz="1600" dirty="0"/>
              <a:t> </a:t>
            </a:r>
            <a:r>
              <a:rPr lang="en-ID" sz="1600" dirty="0" err="1"/>
              <a:t>hal</a:t>
            </a:r>
            <a:r>
              <a:rPr lang="en-ID" sz="1600" dirty="0"/>
              <a:t> </a:t>
            </a:r>
            <a:r>
              <a:rPr lang="en-ID" sz="1600" dirty="0" err="1"/>
              <a:t>ini</a:t>
            </a:r>
            <a:r>
              <a:rPr lang="en-ID" sz="1600" dirty="0"/>
              <a:t> CI D </a:t>
            </a:r>
            <a:r>
              <a:rPr lang="en-ID" sz="1600" dirty="0" err="1"/>
              <a:t>langsung</a:t>
            </a:r>
            <a:r>
              <a:rPr lang="en-ID" sz="1600" dirty="0"/>
              <a:t> </a:t>
            </a:r>
            <a:r>
              <a:rPr lang="en-ID" sz="1600" dirty="0" err="1"/>
              <a:t>menyuruh</a:t>
            </a:r>
            <a:r>
              <a:rPr lang="en-ID" sz="1600" dirty="0"/>
              <a:t> </a:t>
            </a:r>
            <a:r>
              <a:rPr lang="en-ID" sz="1600" dirty="0" err="1"/>
              <a:t>mahasiwa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focus di </a:t>
            </a:r>
            <a:r>
              <a:rPr lang="en-ID" sz="1600" dirty="0" err="1"/>
              <a:t>puskesmas</a:t>
            </a:r>
            <a:r>
              <a:rPr lang="en-ID" sz="1600" dirty="0"/>
              <a:t> dan target.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 err="1"/>
              <a:t>Masalah</a:t>
            </a:r>
            <a:r>
              <a:rPr lang="en-ID" sz="1600" dirty="0"/>
              <a:t> </a:t>
            </a:r>
            <a:r>
              <a:rPr lang="en-ID" sz="1600" dirty="0" err="1"/>
              <a:t>tersebut</a:t>
            </a:r>
            <a:r>
              <a:rPr lang="en-ID" sz="1600" dirty="0"/>
              <a:t> </a:t>
            </a:r>
            <a:r>
              <a:rPr lang="en-ID" sz="1600" dirty="0" err="1"/>
              <a:t>menjadi</a:t>
            </a:r>
            <a:r>
              <a:rPr lang="en-ID" sz="1600" dirty="0"/>
              <a:t> </a:t>
            </a:r>
            <a:r>
              <a:rPr lang="en-ID" sz="1600" dirty="0" err="1"/>
              <a:t>masalah</a:t>
            </a:r>
            <a:r>
              <a:rPr lang="en-ID" sz="1600" dirty="0"/>
              <a:t> yang </a:t>
            </a:r>
            <a:r>
              <a:rPr lang="en-ID" sz="1600" dirty="0" err="1"/>
              <a:t>kedua</a:t>
            </a:r>
            <a:r>
              <a:rPr lang="en-ID" sz="1600" dirty="0"/>
              <a:t> </a:t>
            </a:r>
            <a:r>
              <a:rPr lang="en-ID" sz="1600" dirty="0" err="1"/>
              <a:t>antara</a:t>
            </a:r>
            <a:r>
              <a:rPr lang="en-ID" sz="1600" dirty="0"/>
              <a:t> CI D dan CI S, </a:t>
            </a:r>
            <a:r>
              <a:rPr lang="en-ID" sz="1600" dirty="0" err="1"/>
              <a:t>dimana</a:t>
            </a:r>
            <a:r>
              <a:rPr lang="en-ID" sz="1600" dirty="0"/>
              <a:t> </a:t>
            </a:r>
            <a:r>
              <a:rPr lang="en-ID" sz="1600" dirty="0" err="1"/>
              <a:t>sebelumnya</a:t>
            </a:r>
            <a:r>
              <a:rPr lang="en-ID" sz="1600" dirty="0"/>
              <a:t> </a:t>
            </a:r>
            <a:r>
              <a:rPr lang="en-ID" sz="1600" dirty="0" err="1"/>
              <a:t>keduanya</a:t>
            </a:r>
            <a:r>
              <a:rPr lang="en-ID" sz="1600" dirty="0"/>
              <a:t> juga </a:t>
            </a:r>
            <a:r>
              <a:rPr lang="en-ID" sz="1600" dirty="0" err="1"/>
              <a:t>pernah</a:t>
            </a:r>
            <a:r>
              <a:rPr lang="en-ID" sz="1600" dirty="0"/>
              <a:t> </a:t>
            </a:r>
            <a:r>
              <a:rPr lang="en-ID" sz="1600" dirty="0" err="1"/>
              <a:t>berselisih</a:t>
            </a:r>
            <a:r>
              <a:rPr lang="en-ID" sz="1600" dirty="0"/>
              <a:t> </a:t>
            </a:r>
            <a:r>
              <a:rPr lang="en-ID" sz="1600" dirty="0" err="1"/>
              <a:t>paham</a:t>
            </a:r>
            <a:r>
              <a:rPr lang="en-ID" sz="1600" dirty="0"/>
              <a:t> </a:t>
            </a:r>
            <a:r>
              <a:rPr lang="en-ID" sz="1600" dirty="0" err="1"/>
              <a:t>terkait</a:t>
            </a:r>
            <a:r>
              <a:rPr lang="en-ID" sz="1600" dirty="0"/>
              <a:t> program </a:t>
            </a:r>
            <a:r>
              <a:rPr lang="en-ID" sz="1600" dirty="0" err="1"/>
              <a:t>kerja</a:t>
            </a:r>
            <a:r>
              <a:rPr lang="en-ID" sz="1600" dirty="0"/>
              <a:t> di PONED </a:t>
            </a:r>
            <a:r>
              <a:rPr lang="en-ID" sz="1600" dirty="0" err="1"/>
              <a:t>namun</a:t>
            </a:r>
            <a:r>
              <a:rPr lang="en-ID" sz="1600" dirty="0"/>
              <a:t> </a:t>
            </a:r>
            <a:r>
              <a:rPr lang="en-ID" sz="1600" dirty="0" err="1"/>
              <a:t>bisa</a:t>
            </a:r>
            <a:r>
              <a:rPr lang="en-ID" sz="1600" dirty="0"/>
              <a:t> </a:t>
            </a:r>
            <a:r>
              <a:rPr lang="en-ID" sz="1600" dirty="0" err="1"/>
              <a:t>terselesaikan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baik</a:t>
            </a:r>
            <a:r>
              <a:rPr lang="en-ID" sz="1600" dirty="0"/>
              <a:t> </a:t>
            </a:r>
            <a:r>
              <a:rPr lang="en-ID" sz="1600" dirty="0" err="1"/>
              <a:t>atas</a:t>
            </a:r>
            <a:r>
              <a:rPr lang="en-ID" sz="1600" dirty="0"/>
              <a:t> </a:t>
            </a:r>
            <a:r>
              <a:rPr lang="en-ID" sz="1600" dirty="0" err="1"/>
              <a:t>fasilitasi</a:t>
            </a:r>
            <a:r>
              <a:rPr lang="en-ID" sz="1600" dirty="0"/>
              <a:t> </a:t>
            </a:r>
            <a:r>
              <a:rPr lang="en-ID" sz="1600" dirty="0" err="1"/>
              <a:t>kepala</a:t>
            </a:r>
            <a:r>
              <a:rPr lang="en-ID" sz="1600" dirty="0"/>
              <a:t> </a:t>
            </a:r>
            <a:r>
              <a:rPr lang="en-ID" sz="1600" dirty="0" err="1"/>
              <a:t>puskesmas</a:t>
            </a:r>
            <a:r>
              <a:rPr lang="en-ID" sz="16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 err="1"/>
              <a:t>Saat</a:t>
            </a:r>
            <a:r>
              <a:rPr lang="en-ID" sz="1600" dirty="0"/>
              <a:t> </a:t>
            </a:r>
            <a:r>
              <a:rPr lang="en-ID" sz="1600" dirty="0" err="1"/>
              <a:t>melakukan</a:t>
            </a:r>
            <a:r>
              <a:rPr lang="en-ID" sz="1600" dirty="0"/>
              <a:t> </a:t>
            </a:r>
            <a:r>
              <a:rPr lang="en-ID" sz="1600" dirty="0" err="1"/>
              <a:t>penyerahan</a:t>
            </a:r>
            <a:r>
              <a:rPr lang="en-ID" sz="1600" dirty="0"/>
              <a:t> </a:t>
            </a:r>
            <a:r>
              <a:rPr lang="en-ID" sz="1600" dirty="0" err="1"/>
              <a:t>mahasiswa</a:t>
            </a:r>
            <a:r>
              <a:rPr lang="en-ID" sz="1600" dirty="0"/>
              <a:t> </a:t>
            </a:r>
            <a:r>
              <a:rPr lang="en-ID" sz="1600" dirty="0" err="1"/>
              <a:t>secara</a:t>
            </a:r>
            <a:r>
              <a:rPr lang="en-ID" sz="1600" dirty="0"/>
              <a:t> verbal </a:t>
            </a:r>
            <a:r>
              <a:rPr lang="en-ID" sz="1600" dirty="0" err="1"/>
              <a:t>kepala</a:t>
            </a:r>
            <a:r>
              <a:rPr lang="en-ID" sz="1600" dirty="0"/>
              <a:t> PKM </a:t>
            </a:r>
            <a:r>
              <a:rPr lang="en-ID" sz="1600" dirty="0" err="1"/>
              <a:t>menyatakan</a:t>
            </a:r>
            <a:r>
              <a:rPr lang="en-ID" sz="1600" dirty="0"/>
              <a:t> CI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ibu</a:t>
            </a:r>
            <a:r>
              <a:rPr lang="en-ID" sz="1600" dirty="0"/>
              <a:t> CI D, </a:t>
            </a:r>
            <a:r>
              <a:rPr lang="en-ID" sz="1600" dirty="0" err="1"/>
              <a:t>namun</a:t>
            </a:r>
            <a:r>
              <a:rPr lang="en-ID" sz="1600" dirty="0"/>
              <a:t> </a:t>
            </a:r>
            <a:r>
              <a:rPr lang="en-ID" sz="1600" dirty="0" err="1"/>
              <a:t>secara</a:t>
            </a:r>
            <a:r>
              <a:rPr lang="en-ID" sz="1600" dirty="0"/>
              <a:t> SK </a:t>
            </a:r>
            <a:r>
              <a:rPr lang="en-ID" sz="1600" dirty="0" err="1"/>
              <a:t>keduanya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CI, CI D di back up oleh CI S </a:t>
            </a:r>
            <a:r>
              <a:rPr lang="en-ID" sz="1600" dirty="0" err="1"/>
              <a:t>karena</a:t>
            </a:r>
            <a:r>
              <a:rPr lang="en-ID" sz="1600" dirty="0"/>
              <a:t> CI D sangat </a:t>
            </a:r>
            <a:r>
              <a:rPr lang="en-ID" sz="1600" dirty="0" err="1"/>
              <a:t>sibuk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program </a:t>
            </a:r>
            <a:r>
              <a:rPr lang="en-ID" sz="1600" dirty="0" err="1"/>
              <a:t>lintas</a:t>
            </a:r>
            <a:r>
              <a:rPr lang="en-ID" sz="1600" dirty="0"/>
              <a:t> sectoral. </a:t>
            </a:r>
            <a:r>
              <a:rPr lang="en-ID" sz="1600" dirty="0" err="1"/>
              <a:t>Penyerahan</a:t>
            </a:r>
            <a:r>
              <a:rPr lang="en-ID" sz="1600" dirty="0"/>
              <a:t> dan </a:t>
            </a:r>
            <a:r>
              <a:rPr lang="en-ID" sz="1600" dirty="0" err="1"/>
              <a:t>persamaan</a:t>
            </a:r>
            <a:r>
              <a:rPr lang="en-ID" sz="1600" dirty="0"/>
              <a:t> </a:t>
            </a:r>
            <a:r>
              <a:rPr lang="en-ID" sz="1600" dirty="0" err="1"/>
              <a:t>persepsi</a:t>
            </a:r>
            <a:r>
              <a:rPr lang="en-ID" sz="1600" dirty="0"/>
              <a:t> juga </a:t>
            </a:r>
            <a:r>
              <a:rPr lang="en-ID" sz="1600" dirty="0" err="1"/>
              <a:t>dilaksanakan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CI D. </a:t>
            </a:r>
          </a:p>
        </p:txBody>
      </p:sp>
    </p:spTree>
    <p:extLst>
      <p:ext uri="{BB962C8B-B14F-4D97-AF65-F5344CB8AC3E}">
        <p14:creationId xmlns:p14="http://schemas.microsoft.com/office/powerpoint/2010/main" val="80750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D60EFF-C9EA-4CA9-8B93-8184339D5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Pertanyaan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7DCCC5-18D0-4F52-9E16-74E50CA070C3}"/>
              </a:ext>
            </a:extLst>
          </p:cNvPr>
          <p:cNvSpPr txBox="1"/>
          <p:nvPr/>
        </p:nvSpPr>
        <p:spPr>
          <a:xfrm>
            <a:off x="541602" y="2129989"/>
            <a:ext cx="11355124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400" dirty="0" err="1"/>
              <a:t>Identifikasi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konflik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400" dirty="0" err="1"/>
              <a:t>Identifikasi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konflik</a:t>
            </a:r>
            <a:r>
              <a:rPr lang="en-US" sz="2400" dirty="0"/>
              <a:t>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400" dirty="0" err="1"/>
              <a:t>Bertindak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 </a:t>
            </a:r>
            <a:r>
              <a:rPr lang="en-US" sz="2400" dirty="0" err="1"/>
              <a:t>puskesmas</a:t>
            </a:r>
            <a:r>
              <a:rPr lang="en-US" sz="2400" dirty="0"/>
              <a:t> </a:t>
            </a:r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simulasi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Konflik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konflik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400" dirty="0" err="1"/>
              <a:t>Presentasikan</a:t>
            </a:r>
            <a:r>
              <a:rPr lang="en-US" sz="2400" dirty="0"/>
              <a:t> pekan </a:t>
            </a:r>
            <a:r>
              <a:rPr lang="en-US" sz="2400" dirty="0" err="1"/>
              <a:t>depan</a:t>
            </a:r>
            <a:r>
              <a:rPr lang="en-US" sz="2400" dirty="0"/>
              <a:t>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400" dirty="0" err="1"/>
              <a:t>Buat</a:t>
            </a:r>
            <a:r>
              <a:rPr lang="en-US" sz="2400" dirty="0"/>
              <a:t> </a:t>
            </a:r>
            <a:r>
              <a:rPr lang="en-US" sz="2400" dirty="0" err="1"/>
              <a:t>pembahasan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format word dan power point (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kasus</a:t>
            </a:r>
            <a:r>
              <a:rPr lang="en-US" sz="2400" dirty="0"/>
              <a:t>) 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040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B133A5C-F21C-4C5A-ABC0-73B5E8A32F55}"/>
              </a:ext>
            </a:extLst>
          </p:cNvPr>
          <p:cNvSpPr txBox="1"/>
          <p:nvPr/>
        </p:nvSpPr>
        <p:spPr>
          <a:xfrm>
            <a:off x="1" y="4174554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85BB3-B395-4576-AF6F-3DC0ADDDACBA}"/>
              </a:ext>
            </a:extLst>
          </p:cNvPr>
          <p:cNvSpPr txBox="1"/>
          <p:nvPr/>
        </p:nvSpPr>
        <p:spPr>
          <a:xfrm>
            <a:off x="51" y="511388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395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Novi Rahardjo</cp:lastModifiedBy>
  <cp:revision>73</cp:revision>
  <dcterms:created xsi:type="dcterms:W3CDTF">2020-01-20T05:08:25Z</dcterms:created>
  <dcterms:modified xsi:type="dcterms:W3CDTF">2021-12-06T05:31:36Z</dcterms:modified>
</cp:coreProperties>
</file>