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1" r:id="rId7"/>
    <p:sldId id="263" r:id="rId8"/>
    <p:sldId id="265" r:id="rId9"/>
    <p:sldId id="267" r:id="rId10"/>
    <p:sldId id="268" r:id="rId11"/>
    <p:sldId id="269" r:id="rId12"/>
    <p:sldId id="274" r:id="rId13"/>
    <p:sldId id="275" r:id="rId14"/>
    <p:sldId id="272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171E4F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1ACB0-0245-43F5-8B8C-2F306232ABCE}" type="doc">
      <dgm:prSet loTypeId="urn:microsoft.com/office/officeart/2005/8/layout/radial3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AA3CF6A4-1D04-4657-815B-5CF5EDB48006}">
      <dgm:prSet phldrT="[Text]" custT="1"/>
      <dgm:spPr/>
      <dgm:t>
        <a:bodyPr/>
        <a:lstStyle/>
        <a:p>
          <a:r>
            <a:rPr lang="id-ID" sz="2800" dirty="0" smtClean="0">
              <a:latin typeface="Sketchy" panose="020B0603050302020204" pitchFamily="34" charset="0"/>
            </a:rPr>
            <a:t>TEORI BELAJAR BEHAVIORISTIK</a:t>
          </a:r>
          <a:endParaRPr lang="id-ID" sz="2800" dirty="0">
            <a:latin typeface="Sketchy" panose="020B0603050302020204" pitchFamily="34" charset="0"/>
          </a:endParaRPr>
        </a:p>
      </dgm:t>
    </dgm:pt>
    <dgm:pt modelId="{9D6912B8-8AF6-4155-AFBB-C4AF60B6A0DA}" type="parTrans" cxnId="{1CB64E56-6CAA-4AF2-AA9D-CE4754304C61}">
      <dgm:prSet/>
      <dgm:spPr/>
      <dgm:t>
        <a:bodyPr/>
        <a:lstStyle/>
        <a:p>
          <a:endParaRPr lang="id-ID"/>
        </a:p>
      </dgm:t>
    </dgm:pt>
    <dgm:pt modelId="{9306DAAE-E616-48A0-B035-1222C20F91BB}" type="sibTrans" cxnId="{1CB64E56-6CAA-4AF2-AA9D-CE4754304C61}">
      <dgm:prSet/>
      <dgm:spPr/>
      <dgm:t>
        <a:bodyPr/>
        <a:lstStyle/>
        <a:p>
          <a:endParaRPr lang="id-ID"/>
        </a:p>
      </dgm:t>
    </dgm:pt>
    <dgm:pt modelId="{3B910592-B2B4-4BDD-9CA9-A643105164CB}">
      <dgm:prSet phldrT="[Text]" custT="1"/>
      <dgm:spPr/>
      <dgm:t>
        <a:bodyPr/>
        <a:lstStyle/>
        <a:p>
          <a:r>
            <a:rPr lang="en-US" sz="1800" b="1" dirty="0" err="1" smtClean="0"/>
            <a:t>Teori</a:t>
          </a:r>
          <a:r>
            <a:rPr lang="en-US" sz="1800" b="1" dirty="0" smtClean="0"/>
            <a:t> </a:t>
          </a:r>
          <a:r>
            <a:rPr lang="en-US" sz="1800" b="1" dirty="0" err="1" smtClean="0"/>
            <a:t>belajar</a:t>
          </a:r>
          <a:r>
            <a:rPr lang="en-US" sz="1800" b="1" dirty="0" smtClean="0"/>
            <a:t> </a:t>
          </a:r>
          <a:r>
            <a:rPr lang="en-US" sz="1800" b="1" dirty="0" err="1" smtClean="0"/>
            <a:t>kondisioning</a:t>
          </a:r>
          <a:r>
            <a:rPr lang="en-US" sz="1800" b="1" dirty="0" smtClean="0"/>
            <a:t> </a:t>
          </a:r>
          <a:r>
            <a:rPr lang="en-US" sz="1800" b="1" dirty="0" err="1" smtClean="0"/>
            <a:t>klasik</a:t>
          </a:r>
          <a:r>
            <a:rPr lang="en-US" sz="1800" b="1" dirty="0" smtClean="0"/>
            <a:t> </a:t>
          </a:r>
          <a:endParaRPr lang="id-ID" sz="1800" dirty="0"/>
        </a:p>
      </dgm:t>
    </dgm:pt>
    <dgm:pt modelId="{66CD8293-CF17-4F90-9AE8-A290F27A6DA8}" type="parTrans" cxnId="{B83857EF-0CCD-4928-8849-6E8DC25715DE}">
      <dgm:prSet/>
      <dgm:spPr/>
      <dgm:t>
        <a:bodyPr/>
        <a:lstStyle/>
        <a:p>
          <a:endParaRPr lang="id-ID"/>
        </a:p>
      </dgm:t>
    </dgm:pt>
    <dgm:pt modelId="{5838FF32-39AB-45D1-9BCF-6DF980F650C9}" type="sibTrans" cxnId="{B83857EF-0CCD-4928-8849-6E8DC25715DE}">
      <dgm:prSet/>
      <dgm:spPr/>
      <dgm:t>
        <a:bodyPr/>
        <a:lstStyle/>
        <a:p>
          <a:endParaRPr lang="id-ID"/>
        </a:p>
      </dgm:t>
    </dgm:pt>
    <dgm:pt modelId="{B5341D32-5433-4A98-9477-9FA6FB6B74CF}">
      <dgm:prSet phldrT="[Text]" custT="1"/>
      <dgm:spPr/>
      <dgm:t>
        <a:bodyPr/>
        <a:lstStyle/>
        <a:p>
          <a:r>
            <a:rPr lang="en-US" sz="1800" b="1" dirty="0" err="1" smtClean="0"/>
            <a:t>Teori</a:t>
          </a:r>
          <a:r>
            <a:rPr lang="en-US" sz="1800" b="1" dirty="0" smtClean="0"/>
            <a:t> </a:t>
          </a:r>
          <a:r>
            <a:rPr lang="en-US" sz="1800" b="1" dirty="0" err="1" smtClean="0"/>
            <a:t>Koneksionisme</a:t>
          </a:r>
          <a:r>
            <a:rPr lang="en-US" sz="1800" b="1" dirty="0" smtClean="0"/>
            <a:t> </a:t>
          </a:r>
          <a:r>
            <a:rPr lang="id-ID" sz="1800" b="1" dirty="0" smtClean="0"/>
            <a:t/>
          </a:r>
          <a:br>
            <a:rPr lang="id-ID" sz="1800" b="1" dirty="0" smtClean="0"/>
          </a:br>
          <a:endParaRPr lang="id-ID" sz="1800" dirty="0"/>
        </a:p>
      </dgm:t>
    </dgm:pt>
    <dgm:pt modelId="{E8C8B3C7-C18B-4714-98E8-A591DA8F8BA2}" type="parTrans" cxnId="{7994B0B0-DC6F-49D0-9EBE-C39A236AC977}">
      <dgm:prSet/>
      <dgm:spPr/>
      <dgm:t>
        <a:bodyPr/>
        <a:lstStyle/>
        <a:p>
          <a:endParaRPr lang="id-ID"/>
        </a:p>
      </dgm:t>
    </dgm:pt>
    <dgm:pt modelId="{EF16CB17-BDF2-4BCE-8772-6DFA6A0DDA69}" type="sibTrans" cxnId="{7994B0B0-DC6F-49D0-9EBE-C39A236AC977}">
      <dgm:prSet/>
      <dgm:spPr/>
      <dgm:t>
        <a:bodyPr/>
        <a:lstStyle/>
        <a:p>
          <a:endParaRPr lang="id-ID"/>
        </a:p>
      </dgm:t>
    </dgm:pt>
    <dgm:pt modelId="{BA55C805-0FF7-4885-8736-B34BB80D2B51}">
      <dgm:prSet phldrT="[Text]" custT="1"/>
      <dgm:spPr/>
      <dgm:t>
        <a:bodyPr/>
        <a:lstStyle/>
        <a:p>
          <a:r>
            <a:rPr lang="id-ID" sz="1800" b="1" dirty="0" smtClean="0"/>
            <a:t>Teori </a:t>
          </a:r>
          <a:r>
            <a:rPr lang="en-US" sz="1800" b="1" dirty="0" smtClean="0"/>
            <a:t>Modeling </a:t>
          </a:r>
          <a:r>
            <a:rPr lang="en-US" sz="1800" b="1" dirty="0" err="1" smtClean="0"/>
            <a:t>dan</a:t>
          </a:r>
          <a:r>
            <a:rPr lang="en-US" sz="1800" b="1" dirty="0" smtClean="0"/>
            <a:t> Observational Learning </a:t>
          </a:r>
          <a:r>
            <a:rPr lang="id-ID" sz="1800" b="1" dirty="0" smtClean="0"/>
            <a:t/>
          </a:r>
          <a:br>
            <a:rPr lang="id-ID" sz="1800" b="1" dirty="0" smtClean="0"/>
          </a:br>
          <a:endParaRPr lang="id-ID" sz="1800" dirty="0"/>
        </a:p>
      </dgm:t>
    </dgm:pt>
    <dgm:pt modelId="{522F52FD-ABA6-4A29-8709-0CFD9A1BF71F}" type="parTrans" cxnId="{59BB2C88-1155-4E72-935C-7CBBF2AF91E5}">
      <dgm:prSet/>
      <dgm:spPr/>
      <dgm:t>
        <a:bodyPr/>
        <a:lstStyle/>
        <a:p>
          <a:endParaRPr lang="id-ID"/>
        </a:p>
      </dgm:t>
    </dgm:pt>
    <dgm:pt modelId="{CBCED0F6-0778-4991-9158-620F3202A799}" type="sibTrans" cxnId="{59BB2C88-1155-4E72-935C-7CBBF2AF91E5}">
      <dgm:prSet/>
      <dgm:spPr/>
      <dgm:t>
        <a:bodyPr/>
        <a:lstStyle/>
        <a:p>
          <a:endParaRPr lang="id-ID"/>
        </a:p>
      </dgm:t>
    </dgm:pt>
    <dgm:pt modelId="{30134A72-B68A-496E-BE6B-CAF8F40182BD}">
      <dgm:prSet phldrT="[Text]" custT="1"/>
      <dgm:spPr/>
      <dgm:t>
        <a:bodyPr/>
        <a:lstStyle/>
        <a:p>
          <a:r>
            <a:rPr lang="en-US" sz="1800" b="1" dirty="0" err="1" smtClean="0"/>
            <a:t>Teori</a:t>
          </a:r>
          <a:r>
            <a:rPr lang="en-US" sz="1800" b="1" dirty="0" smtClean="0"/>
            <a:t> Operant Conditioning</a:t>
          </a:r>
          <a:endParaRPr lang="id-ID" sz="1800" dirty="0"/>
        </a:p>
      </dgm:t>
    </dgm:pt>
    <dgm:pt modelId="{71F79700-D2EC-4DBD-BC6A-908205F18FA0}" type="parTrans" cxnId="{FB4E2D74-5742-43B4-A10E-562E985B0F46}">
      <dgm:prSet/>
      <dgm:spPr/>
      <dgm:t>
        <a:bodyPr/>
        <a:lstStyle/>
        <a:p>
          <a:endParaRPr lang="id-ID"/>
        </a:p>
      </dgm:t>
    </dgm:pt>
    <dgm:pt modelId="{1CF48549-2C16-45F1-8F87-39EFA3DB5F68}" type="sibTrans" cxnId="{FB4E2D74-5742-43B4-A10E-562E985B0F46}">
      <dgm:prSet/>
      <dgm:spPr/>
      <dgm:t>
        <a:bodyPr/>
        <a:lstStyle/>
        <a:p>
          <a:endParaRPr lang="id-ID"/>
        </a:p>
      </dgm:t>
    </dgm:pt>
    <dgm:pt modelId="{4A9A5364-4904-44FE-ADE4-769E39DECBE7}">
      <dgm:prSet phldrT="[Text]" custT="1"/>
      <dgm:spPr/>
      <dgm:t>
        <a:bodyPr/>
        <a:lstStyle/>
        <a:p>
          <a:r>
            <a:rPr lang="en-US" sz="1800" b="1" dirty="0" err="1" smtClean="0"/>
            <a:t>Teori</a:t>
          </a:r>
          <a:r>
            <a:rPr lang="en-US" sz="1800" b="1" dirty="0" smtClean="0"/>
            <a:t> </a:t>
          </a:r>
          <a:r>
            <a:rPr lang="en-US" sz="1800" b="1" dirty="0" err="1" smtClean="0"/>
            <a:t>Modifikasi</a:t>
          </a:r>
          <a:r>
            <a:rPr lang="en-US" sz="1800" b="1" dirty="0" smtClean="0"/>
            <a:t> </a:t>
          </a:r>
          <a:r>
            <a:rPr lang="en-US" sz="1800" b="1" dirty="0" err="1" smtClean="0"/>
            <a:t>Perilaku</a:t>
          </a:r>
          <a:r>
            <a:rPr lang="en-US" sz="1800" b="1" dirty="0" smtClean="0"/>
            <a:t> </a:t>
          </a:r>
          <a:r>
            <a:rPr lang="en-US" sz="1800" b="1" dirty="0" err="1" smtClean="0"/>
            <a:t>Kognitif</a:t>
          </a:r>
          <a:r>
            <a:rPr lang="en-US" sz="1800" b="1" dirty="0" smtClean="0"/>
            <a:t> </a:t>
          </a:r>
          <a:endParaRPr lang="id-ID" sz="1800" dirty="0"/>
        </a:p>
      </dgm:t>
    </dgm:pt>
    <dgm:pt modelId="{4ABE5F72-FD03-4834-BB1B-320FDFBC97AE}" type="parTrans" cxnId="{D2B9E727-208F-41DF-B291-D57FF8D8971D}">
      <dgm:prSet/>
      <dgm:spPr/>
      <dgm:t>
        <a:bodyPr/>
        <a:lstStyle/>
        <a:p>
          <a:endParaRPr lang="id-ID"/>
        </a:p>
      </dgm:t>
    </dgm:pt>
    <dgm:pt modelId="{51909A7D-65DC-4522-868E-E27167FE50ED}" type="sibTrans" cxnId="{D2B9E727-208F-41DF-B291-D57FF8D8971D}">
      <dgm:prSet/>
      <dgm:spPr/>
      <dgm:t>
        <a:bodyPr/>
        <a:lstStyle/>
        <a:p>
          <a:endParaRPr lang="id-ID"/>
        </a:p>
      </dgm:t>
    </dgm:pt>
    <dgm:pt modelId="{7538B39A-0CA9-4EE9-91A5-0381619F2B67}">
      <dgm:prSet phldrT="[Text]" custT="1"/>
      <dgm:spPr/>
      <dgm:t>
        <a:bodyPr/>
        <a:lstStyle/>
        <a:p>
          <a:r>
            <a:rPr lang="en-US" sz="1800" b="1" dirty="0" err="1" smtClean="0"/>
            <a:t>Teori</a:t>
          </a:r>
          <a:r>
            <a:rPr lang="en-US" sz="1800" b="1" dirty="0" smtClean="0"/>
            <a:t> </a:t>
          </a:r>
          <a:r>
            <a:rPr lang="en-US" sz="1800" b="1" dirty="0" err="1" smtClean="0"/>
            <a:t>Belajar</a:t>
          </a:r>
          <a:r>
            <a:rPr lang="en-US" sz="1800" b="1" dirty="0" smtClean="0"/>
            <a:t> Conditioning </a:t>
          </a:r>
          <a:r>
            <a:rPr lang="id-ID" sz="1800" b="1" dirty="0" smtClean="0"/>
            <a:t/>
          </a:r>
          <a:br>
            <a:rPr lang="id-ID" sz="1800" b="1" dirty="0" smtClean="0"/>
          </a:br>
          <a:endParaRPr lang="id-ID" sz="1800" dirty="0"/>
        </a:p>
      </dgm:t>
    </dgm:pt>
    <dgm:pt modelId="{EE516DD1-F25E-4701-A87C-1DBE7AFAF14A}" type="parTrans" cxnId="{387079AE-6D2C-4BC5-AE37-085B6522CC2C}">
      <dgm:prSet/>
      <dgm:spPr/>
      <dgm:t>
        <a:bodyPr/>
        <a:lstStyle/>
        <a:p>
          <a:endParaRPr lang="id-ID"/>
        </a:p>
      </dgm:t>
    </dgm:pt>
    <dgm:pt modelId="{E160EAD3-9E8D-468F-BD18-64C9767454CC}" type="sibTrans" cxnId="{387079AE-6D2C-4BC5-AE37-085B6522CC2C}">
      <dgm:prSet/>
      <dgm:spPr/>
      <dgm:t>
        <a:bodyPr/>
        <a:lstStyle/>
        <a:p>
          <a:endParaRPr lang="id-ID"/>
        </a:p>
      </dgm:t>
    </dgm:pt>
    <dgm:pt modelId="{F24D74F0-7756-4A23-AFD3-8E30FA0579E3}" type="pres">
      <dgm:prSet presAssocID="{AFD1ACB0-0245-43F5-8B8C-2F306232AB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68B543A-9B00-4B8A-8FF1-9D645639B970}" type="pres">
      <dgm:prSet presAssocID="{AFD1ACB0-0245-43F5-8B8C-2F306232ABCE}" presName="radial" presStyleCnt="0">
        <dgm:presLayoutVars>
          <dgm:animLvl val="ctr"/>
        </dgm:presLayoutVars>
      </dgm:prSet>
      <dgm:spPr/>
    </dgm:pt>
    <dgm:pt modelId="{7C26C8A0-EB49-4238-9E89-0DB8A6807F31}" type="pres">
      <dgm:prSet presAssocID="{AA3CF6A4-1D04-4657-815B-5CF5EDB48006}" presName="centerShape" presStyleLbl="vennNode1" presStyleIdx="0" presStyleCnt="7" custScaleX="109785"/>
      <dgm:spPr/>
      <dgm:t>
        <a:bodyPr/>
        <a:lstStyle/>
        <a:p>
          <a:endParaRPr lang="id-ID"/>
        </a:p>
      </dgm:t>
    </dgm:pt>
    <dgm:pt modelId="{DDD1DE23-7525-4A21-BE0D-C4551E8E75C1}" type="pres">
      <dgm:prSet presAssocID="{3B910592-B2B4-4BDD-9CA9-A643105164CB}" presName="node" presStyleLbl="vennNode1" presStyleIdx="1" presStyleCnt="7" custScaleX="123702" custRadScaleRad="99457" custRadScaleInc="-10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8C186E-F84B-49AD-BDD8-CD6E3D3751FA}" type="pres">
      <dgm:prSet presAssocID="{B5341D32-5433-4A98-9477-9FA6FB6B74CF}" presName="node" presStyleLbl="vennNode1" presStyleIdx="2" presStyleCnt="7" custScaleX="132717" custRadScaleRad="107931" custRadScaleInc="455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2D0096-6671-4B98-A78F-A594F3308317}" type="pres">
      <dgm:prSet presAssocID="{BA55C805-0FF7-4885-8736-B34BB80D2B51}" presName="node" presStyleLbl="vennNode1" presStyleIdx="3" presStyleCnt="7" custScaleX="135012" custRadScaleRad="112607" custRadScaleInc="-397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5DE479-0818-4A24-906B-65CD1E629874}" type="pres">
      <dgm:prSet presAssocID="{30134A72-B68A-496E-BE6B-CAF8F40182BD}" presName="node" presStyleLbl="vennNode1" presStyleIdx="4" presStyleCnt="7" custScaleX="123702" custRadScaleRad="100555" custRadScaleInc="104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B6CC25-2682-4381-BF0C-135E028222CE}" type="pres">
      <dgm:prSet presAssocID="{7538B39A-0CA9-4EE9-91A5-0381619F2B67}" presName="node" presStyleLbl="vennNode1" presStyleIdx="5" presStyleCnt="7" custScaleX="123702" custRadScaleRad="113815" custRadScaleInc="605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465E22-7601-4B81-BF47-A395CAC474EF}" type="pres">
      <dgm:prSet presAssocID="{4A9A5364-4904-44FE-ADE4-769E39DECBE7}" presName="node" presStyleLbl="vennNode1" presStyleIdx="6" presStyleCnt="7" custScaleX="123702" custRadScaleRad="113333" custRadScaleInc="-68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CB64E56-6CAA-4AF2-AA9D-CE4754304C61}" srcId="{AFD1ACB0-0245-43F5-8B8C-2F306232ABCE}" destId="{AA3CF6A4-1D04-4657-815B-5CF5EDB48006}" srcOrd="0" destOrd="0" parTransId="{9D6912B8-8AF6-4155-AFBB-C4AF60B6A0DA}" sibTransId="{9306DAAE-E616-48A0-B035-1222C20F91BB}"/>
    <dgm:cxn modelId="{FB4E2D74-5742-43B4-A10E-562E985B0F46}" srcId="{AA3CF6A4-1D04-4657-815B-5CF5EDB48006}" destId="{30134A72-B68A-496E-BE6B-CAF8F40182BD}" srcOrd="3" destOrd="0" parTransId="{71F79700-D2EC-4DBD-BC6A-908205F18FA0}" sibTransId="{1CF48549-2C16-45F1-8F87-39EFA3DB5F68}"/>
    <dgm:cxn modelId="{4DED95C5-90EE-40A5-9410-BEA52A5CA071}" type="presOf" srcId="{AFD1ACB0-0245-43F5-8B8C-2F306232ABCE}" destId="{F24D74F0-7756-4A23-AFD3-8E30FA0579E3}" srcOrd="0" destOrd="0" presId="urn:microsoft.com/office/officeart/2005/8/layout/radial3"/>
    <dgm:cxn modelId="{59BB2C88-1155-4E72-935C-7CBBF2AF91E5}" srcId="{AA3CF6A4-1D04-4657-815B-5CF5EDB48006}" destId="{BA55C805-0FF7-4885-8736-B34BB80D2B51}" srcOrd="2" destOrd="0" parTransId="{522F52FD-ABA6-4A29-8709-0CFD9A1BF71F}" sibTransId="{CBCED0F6-0778-4991-9158-620F3202A799}"/>
    <dgm:cxn modelId="{78BA494A-F792-4EF7-B586-49470040661E}" type="presOf" srcId="{BA55C805-0FF7-4885-8736-B34BB80D2B51}" destId="{C22D0096-6671-4B98-A78F-A594F3308317}" srcOrd="0" destOrd="0" presId="urn:microsoft.com/office/officeart/2005/8/layout/radial3"/>
    <dgm:cxn modelId="{F15F0E7F-96BF-43AC-9B6F-70B00584DFC5}" type="presOf" srcId="{7538B39A-0CA9-4EE9-91A5-0381619F2B67}" destId="{58B6CC25-2682-4381-BF0C-135E028222CE}" srcOrd="0" destOrd="0" presId="urn:microsoft.com/office/officeart/2005/8/layout/radial3"/>
    <dgm:cxn modelId="{39D195AA-F1DD-42DF-9C23-0B3240FEEFF1}" type="presOf" srcId="{B5341D32-5433-4A98-9477-9FA6FB6B74CF}" destId="{898C186E-F84B-49AD-BDD8-CD6E3D3751FA}" srcOrd="0" destOrd="0" presId="urn:microsoft.com/office/officeart/2005/8/layout/radial3"/>
    <dgm:cxn modelId="{BA7970A7-3A4A-4F05-BD8A-D6A1A97B6E58}" type="presOf" srcId="{30134A72-B68A-496E-BE6B-CAF8F40182BD}" destId="{9A5DE479-0818-4A24-906B-65CD1E629874}" srcOrd="0" destOrd="0" presId="urn:microsoft.com/office/officeart/2005/8/layout/radial3"/>
    <dgm:cxn modelId="{7994B0B0-DC6F-49D0-9EBE-C39A236AC977}" srcId="{AA3CF6A4-1D04-4657-815B-5CF5EDB48006}" destId="{B5341D32-5433-4A98-9477-9FA6FB6B74CF}" srcOrd="1" destOrd="0" parTransId="{E8C8B3C7-C18B-4714-98E8-A591DA8F8BA2}" sibTransId="{EF16CB17-BDF2-4BCE-8772-6DFA6A0DDA69}"/>
    <dgm:cxn modelId="{28E6B7E1-1018-4FA9-9B93-A8DE4E9533E9}" type="presOf" srcId="{AA3CF6A4-1D04-4657-815B-5CF5EDB48006}" destId="{7C26C8A0-EB49-4238-9E89-0DB8A6807F31}" srcOrd="0" destOrd="0" presId="urn:microsoft.com/office/officeart/2005/8/layout/radial3"/>
    <dgm:cxn modelId="{B83857EF-0CCD-4928-8849-6E8DC25715DE}" srcId="{AA3CF6A4-1D04-4657-815B-5CF5EDB48006}" destId="{3B910592-B2B4-4BDD-9CA9-A643105164CB}" srcOrd="0" destOrd="0" parTransId="{66CD8293-CF17-4F90-9AE8-A290F27A6DA8}" sibTransId="{5838FF32-39AB-45D1-9BCF-6DF980F650C9}"/>
    <dgm:cxn modelId="{B02DA5A0-146E-4B66-8AA8-07500DB40744}" type="presOf" srcId="{3B910592-B2B4-4BDD-9CA9-A643105164CB}" destId="{DDD1DE23-7525-4A21-BE0D-C4551E8E75C1}" srcOrd="0" destOrd="0" presId="urn:microsoft.com/office/officeart/2005/8/layout/radial3"/>
    <dgm:cxn modelId="{D2B9E727-208F-41DF-B291-D57FF8D8971D}" srcId="{AA3CF6A4-1D04-4657-815B-5CF5EDB48006}" destId="{4A9A5364-4904-44FE-ADE4-769E39DECBE7}" srcOrd="5" destOrd="0" parTransId="{4ABE5F72-FD03-4834-BB1B-320FDFBC97AE}" sibTransId="{51909A7D-65DC-4522-868E-E27167FE50ED}"/>
    <dgm:cxn modelId="{24DB968F-751E-46FC-8BA2-5A1C23AE4D8F}" type="presOf" srcId="{4A9A5364-4904-44FE-ADE4-769E39DECBE7}" destId="{9B465E22-7601-4B81-BF47-A395CAC474EF}" srcOrd="0" destOrd="0" presId="urn:microsoft.com/office/officeart/2005/8/layout/radial3"/>
    <dgm:cxn modelId="{387079AE-6D2C-4BC5-AE37-085B6522CC2C}" srcId="{AA3CF6A4-1D04-4657-815B-5CF5EDB48006}" destId="{7538B39A-0CA9-4EE9-91A5-0381619F2B67}" srcOrd="4" destOrd="0" parTransId="{EE516DD1-F25E-4701-A87C-1DBE7AFAF14A}" sibTransId="{E160EAD3-9E8D-468F-BD18-64C9767454CC}"/>
    <dgm:cxn modelId="{66CF6566-965B-4FC2-866B-C473F2EBDA3C}" type="presParOf" srcId="{F24D74F0-7756-4A23-AFD3-8E30FA0579E3}" destId="{968B543A-9B00-4B8A-8FF1-9D645639B970}" srcOrd="0" destOrd="0" presId="urn:microsoft.com/office/officeart/2005/8/layout/radial3"/>
    <dgm:cxn modelId="{D8B508C2-B914-4ADB-926E-D01E17126879}" type="presParOf" srcId="{968B543A-9B00-4B8A-8FF1-9D645639B970}" destId="{7C26C8A0-EB49-4238-9E89-0DB8A6807F31}" srcOrd="0" destOrd="0" presId="urn:microsoft.com/office/officeart/2005/8/layout/radial3"/>
    <dgm:cxn modelId="{BEDA8E93-BA07-453B-8CBE-A1506D6AE72E}" type="presParOf" srcId="{968B543A-9B00-4B8A-8FF1-9D645639B970}" destId="{DDD1DE23-7525-4A21-BE0D-C4551E8E75C1}" srcOrd="1" destOrd="0" presId="urn:microsoft.com/office/officeart/2005/8/layout/radial3"/>
    <dgm:cxn modelId="{F8A3AF57-013F-4878-9B86-E9E2E44F5D4C}" type="presParOf" srcId="{968B543A-9B00-4B8A-8FF1-9D645639B970}" destId="{898C186E-F84B-49AD-BDD8-CD6E3D3751FA}" srcOrd="2" destOrd="0" presId="urn:microsoft.com/office/officeart/2005/8/layout/radial3"/>
    <dgm:cxn modelId="{CB0D1E3A-7917-43E4-ABB5-323F978BD0CF}" type="presParOf" srcId="{968B543A-9B00-4B8A-8FF1-9D645639B970}" destId="{C22D0096-6671-4B98-A78F-A594F3308317}" srcOrd="3" destOrd="0" presId="urn:microsoft.com/office/officeart/2005/8/layout/radial3"/>
    <dgm:cxn modelId="{A0A53122-1EE2-44A9-AF35-87E4CD83DD84}" type="presParOf" srcId="{968B543A-9B00-4B8A-8FF1-9D645639B970}" destId="{9A5DE479-0818-4A24-906B-65CD1E629874}" srcOrd="4" destOrd="0" presId="urn:microsoft.com/office/officeart/2005/8/layout/radial3"/>
    <dgm:cxn modelId="{5E2E11A9-34A6-4F97-96E1-ADC6F7984639}" type="presParOf" srcId="{968B543A-9B00-4B8A-8FF1-9D645639B970}" destId="{58B6CC25-2682-4381-BF0C-135E028222CE}" srcOrd="5" destOrd="0" presId="urn:microsoft.com/office/officeart/2005/8/layout/radial3"/>
    <dgm:cxn modelId="{FBF7051D-5BE8-4A23-BD56-7347CBCE884B}" type="presParOf" srcId="{968B543A-9B00-4B8A-8FF1-9D645639B970}" destId="{9B465E22-7601-4B81-BF47-A395CAC474EF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839F7B-92D7-4D71-A7B7-39D796B46A1C}" type="doc">
      <dgm:prSet loTypeId="urn:microsoft.com/office/officeart/2005/8/layout/hierarchy3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id-ID"/>
        </a:p>
      </dgm:t>
    </dgm:pt>
    <dgm:pt modelId="{923DADD4-510A-4A92-8876-A186437B45DC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sz="48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Kelebihan</a:t>
          </a:r>
          <a:r>
            <a:rPr lang="en-US" sz="4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 </a:t>
          </a:r>
          <a:endParaRPr lang="id-ID" sz="5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D02E781-932D-4219-B7AC-BB024EE9E04B}" type="parTrans" cxnId="{22A8CC3E-C5C5-4CDE-BA76-0B3F71B9C422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496C1B1-0EF7-40C0-970B-2A4BDCC64CDD}" type="sibTrans" cxnId="{22A8CC3E-C5C5-4CDE-BA76-0B3F71B9C422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2D22FC4-0C54-4485-96F7-6A4D05AE6C78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Dengan melalui pengulangan dan pelatihan yang berkesinambungan dapat mengoptimalkan bakat dan kecerdasan siswa </a:t>
          </a:r>
          <a:endParaRPr lang="id-ID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454680-2F62-495E-83C9-84651811530F}" type="parTrans" cxnId="{9FEA82ED-17C3-45B3-9557-E742C454D374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D13D3B9-A504-4365-9832-254309330BA0}" type="sibTrans" cxnId="{9FEA82ED-17C3-45B3-9557-E742C454D374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090EB27-A343-497E-8243-A6DCF614A629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Dapat mengganti stimulus yang satu dengan stimulus yang lainnya</a:t>
          </a:r>
          <a:r>
            <a:rPr lang="id-ID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dan seterusnya sampai</a:t>
          </a:r>
          <a:r>
            <a:rPr lang="id-ID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pada respons ya</a:t>
          </a:r>
          <a:r>
            <a:rPr lang="id-ID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</a:t>
          </a:r>
          <a:r>
            <a:rPr lang="en-US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 diinginkan muncul. </a:t>
          </a:r>
          <a:endParaRPr lang="id-ID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32C0711-B298-4A5F-A56F-B548126F1D8F}" type="parTrans" cxnId="{48F35A42-731F-4CFC-A868-4118386FCD3E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4161966-6117-4166-86B2-E1192E935F3D}" type="sibTrans" cxnId="{48F35A42-731F-4CFC-A868-4118386FCD3E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50BBC34-6A83-4721-A194-8B2078876B84}">
      <dgm:prSet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Membiasakan guru untuk bersikap jeli dan peka pada situasi dan kondisi belajar. </a:t>
          </a:r>
          <a:endParaRPr lang="id-ID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1C69C1A-3AF2-4C3E-9007-54E60825E0B9}" type="parTrans" cxnId="{8ADD223D-81CD-4D59-8A2F-96F0939A081A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9269D2C-D11D-4811-9B53-683195BF9D32}" type="sibTrans" cxnId="{8ADD223D-81CD-4D59-8A2F-96F0939A081A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D12AF89-AA41-4C2B-8FBD-531681943A61}">
      <dgm:prSet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Teori ini cocok untuk memperoleh kemampuan yang membuutuhkan praktik dan pembiasaan</a:t>
          </a:r>
          <a:endParaRPr lang="id-ID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43D2CB-C403-4C9F-828E-6FA43FB4CA7D}" type="parTrans" cxnId="{C15E57BD-F3CA-4C3E-8501-001AD55A479D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C7A3CA-E8C6-4B4A-B300-60EAD5E192C3}" type="sibTrans" cxnId="{C15E57BD-F3CA-4C3E-8501-001AD55A479D}">
      <dgm:prSet/>
      <dgm:spPr/>
      <dgm:t>
        <a:bodyPr/>
        <a:lstStyle/>
        <a:p>
          <a:endParaRPr lang="id-ID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EBEBDC6-8A2B-4A27-BD17-A12040D3D1CA}" type="pres">
      <dgm:prSet presAssocID="{70839F7B-92D7-4D71-A7B7-39D796B46A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8E61361-8664-435E-9A06-D72C214DF33A}" type="pres">
      <dgm:prSet presAssocID="{923DADD4-510A-4A92-8876-A186437B45DC}" presName="root" presStyleCnt="0"/>
      <dgm:spPr/>
    </dgm:pt>
    <dgm:pt modelId="{4D9F1290-1338-4C57-98F4-99B0DFE52489}" type="pres">
      <dgm:prSet presAssocID="{923DADD4-510A-4A92-8876-A186437B45DC}" presName="rootComposite" presStyleCnt="0"/>
      <dgm:spPr/>
    </dgm:pt>
    <dgm:pt modelId="{479C39C9-CCE2-4C74-A1DC-0AD80C8BEC83}" type="pres">
      <dgm:prSet presAssocID="{923DADD4-510A-4A92-8876-A186437B45DC}" presName="rootText" presStyleLbl="node1" presStyleIdx="0" presStyleCnt="1" custScaleX="337393" custLinFactX="-8165" custLinFactNeighborX="-100000" custLinFactNeighborY="3013"/>
      <dgm:spPr/>
      <dgm:t>
        <a:bodyPr/>
        <a:lstStyle/>
        <a:p>
          <a:endParaRPr lang="id-ID"/>
        </a:p>
      </dgm:t>
    </dgm:pt>
    <dgm:pt modelId="{DA2CC3F1-3248-4E35-B079-D02F11651129}" type="pres">
      <dgm:prSet presAssocID="{923DADD4-510A-4A92-8876-A186437B45DC}" presName="rootConnector" presStyleLbl="node1" presStyleIdx="0" presStyleCnt="1"/>
      <dgm:spPr/>
      <dgm:t>
        <a:bodyPr/>
        <a:lstStyle/>
        <a:p>
          <a:endParaRPr lang="id-ID"/>
        </a:p>
      </dgm:t>
    </dgm:pt>
    <dgm:pt modelId="{57393985-EE04-4CD5-88A4-BD05899CE3F8}" type="pres">
      <dgm:prSet presAssocID="{923DADD4-510A-4A92-8876-A186437B45DC}" presName="childShape" presStyleCnt="0"/>
      <dgm:spPr/>
    </dgm:pt>
    <dgm:pt modelId="{C1C4DF37-9A1B-4399-8F4A-ED301AE0F1DE}" type="pres">
      <dgm:prSet presAssocID="{82454680-2F62-495E-83C9-84651811530F}" presName="Name13" presStyleLbl="parChTrans1D2" presStyleIdx="0" presStyleCnt="4"/>
      <dgm:spPr/>
      <dgm:t>
        <a:bodyPr/>
        <a:lstStyle/>
        <a:p>
          <a:endParaRPr lang="id-ID"/>
        </a:p>
      </dgm:t>
    </dgm:pt>
    <dgm:pt modelId="{10399866-3C71-431C-B3DB-EF7FD645ED5A}" type="pres">
      <dgm:prSet presAssocID="{02D22FC4-0C54-4485-96F7-6A4D05AE6C78}" presName="childText" presStyleLbl="bgAcc1" presStyleIdx="0" presStyleCnt="4" custScaleX="337393" custLinFactNeighborX="-35143" custLinFactNeighborY="55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FF8D0E-DA00-4298-BDD7-BC733189C935}" type="pres">
      <dgm:prSet presAssocID="{81C69C1A-3AF2-4C3E-9007-54E60825E0B9}" presName="Name13" presStyleLbl="parChTrans1D2" presStyleIdx="1" presStyleCnt="4"/>
      <dgm:spPr/>
      <dgm:t>
        <a:bodyPr/>
        <a:lstStyle/>
        <a:p>
          <a:endParaRPr lang="id-ID"/>
        </a:p>
      </dgm:t>
    </dgm:pt>
    <dgm:pt modelId="{48980C12-05B7-43F8-BF66-2D7DF6FB64EA}" type="pres">
      <dgm:prSet presAssocID="{A50BBC34-6A83-4721-A194-8B2078876B84}" presName="childText" presStyleLbl="bgAcc1" presStyleIdx="1" presStyleCnt="4" custScaleX="337393" custLinFactNeighborX="-35143" custLinFactNeighborY="55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F178F6-7F5D-4528-A37B-2F3A6549B399}" type="pres">
      <dgm:prSet presAssocID="{2843D2CB-C403-4C9F-828E-6FA43FB4CA7D}" presName="Name13" presStyleLbl="parChTrans1D2" presStyleIdx="2" presStyleCnt="4"/>
      <dgm:spPr/>
      <dgm:t>
        <a:bodyPr/>
        <a:lstStyle/>
        <a:p>
          <a:endParaRPr lang="id-ID"/>
        </a:p>
      </dgm:t>
    </dgm:pt>
    <dgm:pt modelId="{8F6C7975-F51D-4C0E-9A5B-D41BC55B97D5}" type="pres">
      <dgm:prSet presAssocID="{FD12AF89-AA41-4C2B-8FBD-531681943A61}" presName="childText" presStyleLbl="bgAcc1" presStyleIdx="2" presStyleCnt="4" custScaleX="337393" custLinFactNeighborX="-35143" custLinFactNeighborY="55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B61209-A173-4DE6-8F3F-F35F2E7F09BA}" type="pres">
      <dgm:prSet presAssocID="{332C0711-B298-4A5F-A56F-B548126F1D8F}" presName="Name13" presStyleLbl="parChTrans1D2" presStyleIdx="3" presStyleCnt="4"/>
      <dgm:spPr/>
      <dgm:t>
        <a:bodyPr/>
        <a:lstStyle/>
        <a:p>
          <a:endParaRPr lang="id-ID"/>
        </a:p>
      </dgm:t>
    </dgm:pt>
    <dgm:pt modelId="{302D15EC-8A3C-469F-B65B-8F425CF8A020}" type="pres">
      <dgm:prSet presAssocID="{0090EB27-A343-497E-8243-A6DCF614A629}" presName="childText" presStyleLbl="bgAcc1" presStyleIdx="3" presStyleCnt="4" custScaleX="337393" custLinFactNeighborX="-35143" custLinFactNeighborY="-88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BDC6C47-D0EF-405C-88EF-8ED640D1DCC2}" type="presOf" srcId="{A50BBC34-6A83-4721-A194-8B2078876B84}" destId="{48980C12-05B7-43F8-BF66-2D7DF6FB64EA}" srcOrd="0" destOrd="0" presId="urn:microsoft.com/office/officeart/2005/8/layout/hierarchy3"/>
    <dgm:cxn modelId="{48F35A42-731F-4CFC-A868-4118386FCD3E}" srcId="{923DADD4-510A-4A92-8876-A186437B45DC}" destId="{0090EB27-A343-497E-8243-A6DCF614A629}" srcOrd="3" destOrd="0" parTransId="{332C0711-B298-4A5F-A56F-B548126F1D8F}" sibTransId="{E4161966-6117-4166-86B2-E1192E935F3D}"/>
    <dgm:cxn modelId="{A0C9DE42-A07E-4394-A305-8CB122FD86E3}" type="presOf" srcId="{0090EB27-A343-497E-8243-A6DCF614A629}" destId="{302D15EC-8A3C-469F-B65B-8F425CF8A020}" srcOrd="0" destOrd="0" presId="urn:microsoft.com/office/officeart/2005/8/layout/hierarchy3"/>
    <dgm:cxn modelId="{867EE097-D180-44A7-9B49-E746404E67F7}" type="presOf" srcId="{FD12AF89-AA41-4C2B-8FBD-531681943A61}" destId="{8F6C7975-F51D-4C0E-9A5B-D41BC55B97D5}" srcOrd="0" destOrd="0" presId="urn:microsoft.com/office/officeart/2005/8/layout/hierarchy3"/>
    <dgm:cxn modelId="{D4F5435B-9241-4CBC-9A0A-A0A0B10A911B}" type="presOf" srcId="{332C0711-B298-4A5F-A56F-B548126F1D8F}" destId="{6AB61209-A173-4DE6-8F3F-F35F2E7F09BA}" srcOrd="0" destOrd="0" presId="urn:microsoft.com/office/officeart/2005/8/layout/hierarchy3"/>
    <dgm:cxn modelId="{61C33719-BDC5-45F2-983E-1230678A9049}" type="presOf" srcId="{82454680-2F62-495E-83C9-84651811530F}" destId="{C1C4DF37-9A1B-4399-8F4A-ED301AE0F1DE}" srcOrd="0" destOrd="0" presId="urn:microsoft.com/office/officeart/2005/8/layout/hierarchy3"/>
    <dgm:cxn modelId="{9FEA82ED-17C3-45B3-9557-E742C454D374}" srcId="{923DADD4-510A-4A92-8876-A186437B45DC}" destId="{02D22FC4-0C54-4485-96F7-6A4D05AE6C78}" srcOrd="0" destOrd="0" parTransId="{82454680-2F62-495E-83C9-84651811530F}" sibTransId="{0D13D3B9-A504-4365-9832-254309330BA0}"/>
    <dgm:cxn modelId="{A52D8BBA-6649-4261-BA27-8A4DC1D4936E}" type="presOf" srcId="{70839F7B-92D7-4D71-A7B7-39D796B46A1C}" destId="{7EBEBDC6-8A2B-4A27-BD17-A12040D3D1CA}" srcOrd="0" destOrd="0" presId="urn:microsoft.com/office/officeart/2005/8/layout/hierarchy3"/>
    <dgm:cxn modelId="{8ADD223D-81CD-4D59-8A2F-96F0939A081A}" srcId="{923DADD4-510A-4A92-8876-A186437B45DC}" destId="{A50BBC34-6A83-4721-A194-8B2078876B84}" srcOrd="1" destOrd="0" parTransId="{81C69C1A-3AF2-4C3E-9007-54E60825E0B9}" sibTransId="{F9269D2C-D11D-4811-9B53-683195BF9D32}"/>
    <dgm:cxn modelId="{B571182B-E563-4DAE-8F33-46231E6F20A6}" type="presOf" srcId="{923DADD4-510A-4A92-8876-A186437B45DC}" destId="{479C39C9-CCE2-4C74-A1DC-0AD80C8BEC83}" srcOrd="0" destOrd="0" presId="urn:microsoft.com/office/officeart/2005/8/layout/hierarchy3"/>
    <dgm:cxn modelId="{6AD8EAEC-E6DD-43ED-B9C0-E6260C0A0569}" type="presOf" srcId="{2843D2CB-C403-4C9F-828E-6FA43FB4CA7D}" destId="{2AF178F6-7F5D-4528-A37B-2F3A6549B399}" srcOrd="0" destOrd="0" presId="urn:microsoft.com/office/officeart/2005/8/layout/hierarchy3"/>
    <dgm:cxn modelId="{B2A3D9B2-3A03-4248-9D3E-7D66DBE16E0C}" type="presOf" srcId="{923DADD4-510A-4A92-8876-A186437B45DC}" destId="{DA2CC3F1-3248-4E35-B079-D02F11651129}" srcOrd="1" destOrd="0" presId="urn:microsoft.com/office/officeart/2005/8/layout/hierarchy3"/>
    <dgm:cxn modelId="{4413DA30-4047-4F0D-A7D8-0AA917D8689F}" type="presOf" srcId="{02D22FC4-0C54-4485-96F7-6A4D05AE6C78}" destId="{10399866-3C71-431C-B3DB-EF7FD645ED5A}" srcOrd="0" destOrd="0" presId="urn:microsoft.com/office/officeart/2005/8/layout/hierarchy3"/>
    <dgm:cxn modelId="{F8924CC8-CB64-46E3-B9CD-619CB53DE6B8}" type="presOf" srcId="{81C69C1A-3AF2-4C3E-9007-54E60825E0B9}" destId="{F8FF8D0E-DA00-4298-BDD7-BC733189C935}" srcOrd="0" destOrd="0" presId="urn:microsoft.com/office/officeart/2005/8/layout/hierarchy3"/>
    <dgm:cxn modelId="{C15E57BD-F3CA-4C3E-8501-001AD55A479D}" srcId="{923DADD4-510A-4A92-8876-A186437B45DC}" destId="{FD12AF89-AA41-4C2B-8FBD-531681943A61}" srcOrd="2" destOrd="0" parTransId="{2843D2CB-C403-4C9F-828E-6FA43FB4CA7D}" sibTransId="{C5C7A3CA-E8C6-4B4A-B300-60EAD5E192C3}"/>
    <dgm:cxn modelId="{22A8CC3E-C5C5-4CDE-BA76-0B3F71B9C422}" srcId="{70839F7B-92D7-4D71-A7B7-39D796B46A1C}" destId="{923DADD4-510A-4A92-8876-A186437B45DC}" srcOrd="0" destOrd="0" parTransId="{5D02E781-932D-4219-B7AC-BB024EE9E04B}" sibTransId="{D496C1B1-0EF7-40C0-970B-2A4BDCC64CDD}"/>
    <dgm:cxn modelId="{37F37F7C-341C-4DD0-AFDC-B8706B4FCE81}" type="presParOf" srcId="{7EBEBDC6-8A2B-4A27-BD17-A12040D3D1CA}" destId="{C8E61361-8664-435E-9A06-D72C214DF33A}" srcOrd="0" destOrd="0" presId="urn:microsoft.com/office/officeart/2005/8/layout/hierarchy3"/>
    <dgm:cxn modelId="{11FB668E-2019-4FCB-90B0-03BACD3CCA70}" type="presParOf" srcId="{C8E61361-8664-435E-9A06-D72C214DF33A}" destId="{4D9F1290-1338-4C57-98F4-99B0DFE52489}" srcOrd="0" destOrd="0" presId="urn:microsoft.com/office/officeart/2005/8/layout/hierarchy3"/>
    <dgm:cxn modelId="{EBDC4D74-4DCB-4471-A7ED-AEE15E3E6FC8}" type="presParOf" srcId="{4D9F1290-1338-4C57-98F4-99B0DFE52489}" destId="{479C39C9-CCE2-4C74-A1DC-0AD80C8BEC83}" srcOrd="0" destOrd="0" presId="urn:microsoft.com/office/officeart/2005/8/layout/hierarchy3"/>
    <dgm:cxn modelId="{19494B92-E5D7-429F-A294-11955533C98C}" type="presParOf" srcId="{4D9F1290-1338-4C57-98F4-99B0DFE52489}" destId="{DA2CC3F1-3248-4E35-B079-D02F11651129}" srcOrd="1" destOrd="0" presId="urn:microsoft.com/office/officeart/2005/8/layout/hierarchy3"/>
    <dgm:cxn modelId="{246BA1AA-AEB0-47BC-AD92-0C149999BF76}" type="presParOf" srcId="{C8E61361-8664-435E-9A06-D72C214DF33A}" destId="{57393985-EE04-4CD5-88A4-BD05899CE3F8}" srcOrd="1" destOrd="0" presId="urn:microsoft.com/office/officeart/2005/8/layout/hierarchy3"/>
    <dgm:cxn modelId="{E0EC164F-E03C-4DEA-96FB-4C68940960D5}" type="presParOf" srcId="{57393985-EE04-4CD5-88A4-BD05899CE3F8}" destId="{C1C4DF37-9A1B-4399-8F4A-ED301AE0F1DE}" srcOrd="0" destOrd="0" presId="urn:microsoft.com/office/officeart/2005/8/layout/hierarchy3"/>
    <dgm:cxn modelId="{9C2E6D03-F6BA-4BEC-9434-FFAD3ACFBF50}" type="presParOf" srcId="{57393985-EE04-4CD5-88A4-BD05899CE3F8}" destId="{10399866-3C71-431C-B3DB-EF7FD645ED5A}" srcOrd="1" destOrd="0" presId="urn:microsoft.com/office/officeart/2005/8/layout/hierarchy3"/>
    <dgm:cxn modelId="{D12A0E97-C0F8-44B9-91B7-9EC65751F1BD}" type="presParOf" srcId="{57393985-EE04-4CD5-88A4-BD05899CE3F8}" destId="{F8FF8D0E-DA00-4298-BDD7-BC733189C935}" srcOrd="2" destOrd="0" presId="urn:microsoft.com/office/officeart/2005/8/layout/hierarchy3"/>
    <dgm:cxn modelId="{2D169366-5699-4A68-8557-75E0ADD0B846}" type="presParOf" srcId="{57393985-EE04-4CD5-88A4-BD05899CE3F8}" destId="{48980C12-05B7-43F8-BF66-2D7DF6FB64EA}" srcOrd="3" destOrd="0" presId="urn:microsoft.com/office/officeart/2005/8/layout/hierarchy3"/>
    <dgm:cxn modelId="{BFD4C3D1-08CF-4751-9445-5E9080B7A885}" type="presParOf" srcId="{57393985-EE04-4CD5-88A4-BD05899CE3F8}" destId="{2AF178F6-7F5D-4528-A37B-2F3A6549B399}" srcOrd="4" destOrd="0" presId="urn:microsoft.com/office/officeart/2005/8/layout/hierarchy3"/>
    <dgm:cxn modelId="{E9ABF841-9DF6-4A16-8F97-9F61D5C26FCD}" type="presParOf" srcId="{57393985-EE04-4CD5-88A4-BD05899CE3F8}" destId="{8F6C7975-F51D-4C0E-9A5B-D41BC55B97D5}" srcOrd="5" destOrd="0" presId="urn:microsoft.com/office/officeart/2005/8/layout/hierarchy3"/>
    <dgm:cxn modelId="{24ACDF6A-1A47-4E13-9C85-11992E832F4C}" type="presParOf" srcId="{57393985-EE04-4CD5-88A4-BD05899CE3F8}" destId="{6AB61209-A173-4DE6-8F3F-F35F2E7F09BA}" srcOrd="6" destOrd="0" presId="urn:microsoft.com/office/officeart/2005/8/layout/hierarchy3"/>
    <dgm:cxn modelId="{C11A1034-7858-4901-949F-47E70E3FF631}" type="presParOf" srcId="{57393985-EE04-4CD5-88A4-BD05899CE3F8}" destId="{302D15EC-8A3C-469F-B65B-8F425CF8A02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12716C-97C3-4D22-991B-E4425F9265C8}" type="doc">
      <dgm:prSet loTypeId="urn:microsoft.com/office/officeart/2005/8/layout/vList3#1" loCatId="picture" qsTypeId="urn:microsoft.com/office/officeart/2005/8/quickstyle/simple1" qsCatId="simple" csTypeId="urn:microsoft.com/office/officeart/2005/8/colors/colorful2" csCatId="colorful" phldr="1"/>
      <dgm:spPr/>
    </dgm:pt>
    <dgm:pt modelId="{36FE819D-2807-430F-B909-5D37916BC6DA}">
      <dgm:prSet phldrT="[Text]"/>
      <dgm:spPr/>
      <dgm:t>
        <a:bodyPr/>
        <a:lstStyle/>
        <a:p>
          <a:pPr algn="just"/>
          <a:r>
            <a:rPr lang="id-ID" dirty="0" smtClean="0"/>
            <a:t>Teori belajar classical conditioning dikembangkan oleh Ivan Pavlov </a:t>
          </a:r>
          <a:r>
            <a:rPr lang="en-US" dirty="0" smtClean="0"/>
            <a:t>(1849-1936) </a:t>
          </a:r>
          <a:r>
            <a:rPr lang="id-ID" dirty="0" smtClean="0"/>
            <a:t>seorang psikolog Rusia. </a:t>
          </a:r>
          <a:r>
            <a:rPr lang="en-US" dirty="0" smtClean="0"/>
            <a:t>Pavlov </a:t>
          </a:r>
          <a:r>
            <a:rPr lang="en-US" dirty="0" err="1" smtClean="0"/>
            <a:t>mempelajari</a:t>
          </a:r>
          <a:r>
            <a:rPr lang="en-US" dirty="0" smtClean="0"/>
            <a:t> </a:t>
          </a:r>
          <a:r>
            <a:rPr lang="en-US" dirty="0" err="1" smtClean="0"/>
            <a:t>bagaimana</a:t>
          </a:r>
          <a:r>
            <a:rPr lang="en-US" dirty="0" smtClean="0"/>
            <a:t> </a:t>
          </a:r>
          <a:r>
            <a:rPr lang="en-US" dirty="0" err="1" smtClean="0"/>
            <a:t>anjing</a:t>
          </a:r>
          <a:r>
            <a:rPr lang="en-US" dirty="0" smtClean="0"/>
            <a:t> </a:t>
          </a:r>
          <a:r>
            <a:rPr lang="en-US" dirty="0" err="1" smtClean="0"/>
            <a:t>percobaannya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terkondisi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berliur</a:t>
          </a:r>
          <a:r>
            <a:rPr lang="en-US" dirty="0" smtClean="0"/>
            <a:t> </a:t>
          </a:r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diberi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r>
            <a:rPr lang="en-US" dirty="0" smtClean="0"/>
            <a:t>.</a:t>
          </a:r>
          <a:endParaRPr lang="id-ID" dirty="0" smtClean="0"/>
        </a:p>
        <a:p>
          <a:pPr algn="just"/>
          <a:endParaRPr lang="id-ID" dirty="0" smtClean="0"/>
        </a:p>
      </dgm:t>
    </dgm:pt>
    <dgm:pt modelId="{E885FA76-53C4-44CA-87A5-442904EDC0A8}" type="parTrans" cxnId="{58944542-1437-4886-AD04-A16162DE8700}">
      <dgm:prSet/>
      <dgm:spPr/>
      <dgm:t>
        <a:bodyPr/>
        <a:lstStyle/>
        <a:p>
          <a:endParaRPr lang="id-ID"/>
        </a:p>
      </dgm:t>
    </dgm:pt>
    <dgm:pt modelId="{780B178A-B22B-48E8-9568-296C4682DC21}" type="sibTrans" cxnId="{58944542-1437-4886-AD04-A16162DE8700}">
      <dgm:prSet/>
      <dgm:spPr/>
      <dgm:t>
        <a:bodyPr/>
        <a:lstStyle/>
        <a:p>
          <a:endParaRPr lang="id-ID"/>
        </a:p>
      </dgm:t>
    </dgm:pt>
    <dgm:pt modelId="{AD01D813-D88F-441D-87C1-AC8C2B2F3432}" type="pres">
      <dgm:prSet presAssocID="{7212716C-97C3-4D22-991B-E4425F9265C8}" presName="linearFlow" presStyleCnt="0">
        <dgm:presLayoutVars>
          <dgm:dir/>
          <dgm:resizeHandles val="exact"/>
        </dgm:presLayoutVars>
      </dgm:prSet>
      <dgm:spPr/>
    </dgm:pt>
    <dgm:pt modelId="{FF5B54AD-4F84-46AA-8E3E-4F30F9682FD3}" type="pres">
      <dgm:prSet presAssocID="{36FE819D-2807-430F-B909-5D37916BC6DA}" presName="composite" presStyleCnt="0"/>
      <dgm:spPr/>
    </dgm:pt>
    <dgm:pt modelId="{228A4256-DBCA-424B-BE9A-49908214BAAD}" type="pres">
      <dgm:prSet presAssocID="{36FE819D-2807-430F-B909-5D37916BC6DA}" presName="imgShp" presStyleLbl="fgImgPlace1" presStyleIdx="0" presStyleCnt="1" custScaleX="123522" custScaleY="124984" custLinFactNeighborX="-13883" custLinFactNeighborY="-69"/>
      <dgm:spPr>
        <a:prstGeom prst="flowChartAlternate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4DBF5F-E163-4F71-A5FF-1BAD9E6D8A91}" type="pres">
      <dgm:prSet presAssocID="{36FE819D-2807-430F-B909-5D37916BC6DA}" presName="txShp" presStyleLbl="node1" presStyleIdx="0" presStyleCnt="1" custScaleY="86188" custLinFactNeighborX="13270" custLinFactNeighborY="-92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D83C866-61E0-4E01-A5FF-DD38B38B6642}" type="presOf" srcId="{7212716C-97C3-4D22-991B-E4425F9265C8}" destId="{AD01D813-D88F-441D-87C1-AC8C2B2F3432}" srcOrd="0" destOrd="0" presId="urn:microsoft.com/office/officeart/2005/8/layout/vList3#1"/>
    <dgm:cxn modelId="{C47103B0-40FB-4BE4-AD35-A3C2EF192D82}" type="presOf" srcId="{36FE819D-2807-430F-B909-5D37916BC6DA}" destId="{804DBF5F-E163-4F71-A5FF-1BAD9E6D8A91}" srcOrd="0" destOrd="0" presId="urn:microsoft.com/office/officeart/2005/8/layout/vList3#1"/>
    <dgm:cxn modelId="{58944542-1437-4886-AD04-A16162DE8700}" srcId="{7212716C-97C3-4D22-991B-E4425F9265C8}" destId="{36FE819D-2807-430F-B909-5D37916BC6DA}" srcOrd="0" destOrd="0" parTransId="{E885FA76-53C4-44CA-87A5-442904EDC0A8}" sibTransId="{780B178A-B22B-48E8-9568-296C4682DC21}"/>
    <dgm:cxn modelId="{C6A171BF-87D4-4099-B33A-AA0FC804FEF3}" type="presParOf" srcId="{AD01D813-D88F-441D-87C1-AC8C2B2F3432}" destId="{FF5B54AD-4F84-46AA-8E3E-4F30F9682FD3}" srcOrd="0" destOrd="0" presId="urn:microsoft.com/office/officeart/2005/8/layout/vList3#1"/>
    <dgm:cxn modelId="{158699B7-9E3D-4A33-A542-B56F1D7FE1A1}" type="presParOf" srcId="{FF5B54AD-4F84-46AA-8E3E-4F30F9682FD3}" destId="{228A4256-DBCA-424B-BE9A-49908214BAAD}" srcOrd="0" destOrd="0" presId="urn:microsoft.com/office/officeart/2005/8/layout/vList3#1"/>
    <dgm:cxn modelId="{F60A024A-A844-468B-A646-919BB62F4F17}" type="presParOf" srcId="{FF5B54AD-4F84-46AA-8E3E-4F30F9682FD3}" destId="{804DBF5F-E163-4F71-A5FF-1BAD9E6D8A9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8C110-DE8E-47C4-BF13-C38009D03B97}" type="doc">
      <dgm:prSet loTypeId="urn:microsoft.com/office/officeart/2005/8/layout/chevronAccent+Icon" loCatId="process" qsTypeId="urn:microsoft.com/office/officeart/2005/8/quickstyle/simple4" qsCatId="simple" csTypeId="urn:microsoft.com/office/officeart/2005/8/colors/colorful2" csCatId="colorful" phldr="1"/>
      <dgm:spPr/>
    </dgm:pt>
    <dgm:pt modelId="{E83604B7-6BC7-4C0D-A816-195CE26B77B4}">
      <dgm:prSet phldrT="[Text]" custT="1"/>
      <dgm:spPr/>
      <dgm:t>
        <a:bodyPr/>
        <a:lstStyle/>
        <a:p>
          <a:pPr algn="l"/>
          <a:r>
            <a:rPr lang="id-ID" sz="2000" dirty="0" smtClean="0"/>
            <a:t>Apabila stimulus alamiah (daging) disajikan di hadapan anjing, maka anjing akan membentuk respons alamiah (mengeluarkan air liur)</a:t>
          </a:r>
          <a:endParaRPr lang="id-ID" sz="2000" dirty="0"/>
        </a:p>
      </dgm:t>
    </dgm:pt>
    <dgm:pt modelId="{B28744BE-133B-474C-A644-7EA7CCDDD24B}" type="parTrans" cxnId="{F75C09B8-6DFF-4705-AA32-E5D82AC9235E}">
      <dgm:prSet/>
      <dgm:spPr/>
      <dgm:t>
        <a:bodyPr/>
        <a:lstStyle/>
        <a:p>
          <a:endParaRPr lang="id-ID"/>
        </a:p>
      </dgm:t>
    </dgm:pt>
    <dgm:pt modelId="{BF56DB70-05A8-4A89-8D8A-09FCFD306284}" type="sibTrans" cxnId="{F75C09B8-6DFF-4705-AA32-E5D82AC9235E}">
      <dgm:prSet/>
      <dgm:spPr/>
      <dgm:t>
        <a:bodyPr/>
        <a:lstStyle/>
        <a:p>
          <a:endParaRPr lang="id-ID"/>
        </a:p>
      </dgm:t>
    </dgm:pt>
    <dgm:pt modelId="{A892F10F-EDAB-40D3-9DC8-B4DF8774445E}">
      <dgm:prSet phldrT="[Text]"/>
      <dgm:spPr/>
      <dgm:t>
        <a:bodyPr/>
        <a:lstStyle/>
        <a:p>
          <a:pPr algn="l"/>
          <a:r>
            <a:rPr lang="id-ID" dirty="0" smtClean="0"/>
            <a:t>Apabila stimulus berkondisi (bel) diberikan setelah diberikan stimulus alamiah, maka respons berkondisi tidak akan terbentuk, </a:t>
          </a:r>
          <a:endParaRPr lang="id-ID" dirty="0"/>
        </a:p>
      </dgm:t>
    </dgm:pt>
    <dgm:pt modelId="{A9FA7285-78DF-43E9-A41B-B9CCD9DE3B9E}" type="parTrans" cxnId="{2D5F47C4-4911-4F74-9CBF-99B870D8CA71}">
      <dgm:prSet/>
      <dgm:spPr/>
      <dgm:t>
        <a:bodyPr/>
        <a:lstStyle/>
        <a:p>
          <a:endParaRPr lang="id-ID"/>
        </a:p>
      </dgm:t>
    </dgm:pt>
    <dgm:pt modelId="{653CD347-CA41-4438-B946-8AD6E9BE48A3}" type="sibTrans" cxnId="{2D5F47C4-4911-4F74-9CBF-99B870D8CA71}">
      <dgm:prSet/>
      <dgm:spPr/>
      <dgm:t>
        <a:bodyPr/>
        <a:lstStyle/>
        <a:p>
          <a:endParaRPr lang="id-ID"/>
        </a:p>
      </dgm:t>
    </dgm:pt>
    <dgm:pt modelId="{A6A11A7B-EA7C-406D-BDCA-8BC294E0972C}">
      <dgm:prSet phldrT="[Text]" custT="1"/>
      <dgm:spPr/>
      <dgm:t>
        <a:bodyPr/>
        <a:lstStyle/>
        <a:p>
          <a:pPr algn="l"/>
          <a:r>
            <a:rPr lang="id-ID" sz="2000" dirty="0" smtClean="0"/>
            <a:t>Repons berkondisi akan terbentuk apabila stimulus berkondisi diberikan sebelum atau berbarengan dengan stimulus alamiah.</a:t>
          </a:r>
          <a:endParaRPr lang="id-ID" sz="2000" dirty="0"/>
        </a:p>
      </dgm:t>
    </dgm:pt>
    <dgm:pt modelId="{D7990E05-5747-4145-BB1D-C54B4214E55F}" type="parTrans" cxnId="{C8F78C56-2C14-417C-9D1E-1D90F692C253}">
      <dgm:prSet/>
      <dgm:spPr/>
      <dgm:t>
        <a:bodyPr/>
        <a:lstStyle/>
        <a:p>
          <a:endParaRPr lang="id-ID"/>
        </a:p>
      </dgm:t>
    </dgm:pt>
    <dgm:pt modelId="{88F2437C-7D92-45B5-A2A4-3CBDE1CCA6D4}" type="sibTrans" cxnId="{C8F78C56-2C14-417C-9D1E-1D90F692C253}">
      <dgm:prSet/>
      <dgm:spPr/>
      <dgm:t>
        <a:bodyPr/>
        <a:lstStyle/>
        <a:p>
          <a:endParaRPr lang="id-ID"/>
        </a:p>
      </dgm:t>
    </dgm:pt>
    <dgm:pt modelId="{4325663A-6CF4-454B-BF16-767D0B3A25C5}" type="pres">
      <dgm:prSet presAssocID="{CF48C110-DE8E-47C4-BF13-C38009D03B97}" presName="Name0" presStyleCnt="0">
        <dgm:presLayoutVars>
          <dgm:dir/>
          <dgm:resizeHandles val="exact"/>
        </dgm:presLayoutVars>
      </dgm:prSet>
      <dgm:spPr/>
    </dgm:pt>
    <dgm:pt modelId="{9D7A3928-4E3B-45C2-A5D5-A909E0DC41AD}" type="pres">
      <dgm:prSet presAssocID="{E83604B7-6BC7-4C0D-A816-195CE26B77B4}" presName="composite" presStyleCnt="0"/>
      <dgm:spPr/>
    </dgm:pt>
    <dgm:pt modelId="{555043FA-4ABB-4B66-932A-410E98EBE76F}" type="pres">
      <dgm:prSet presAssocID="{E83604B7-6BC7-4C0D-A816-195CE26B77B4}" presName="bgChev" presStyleLbl="node1" presStyleIdx="0" presStyleCnt="3" custLinFactNeighborY="-29707"/>
      <dgm:spPr/>
    </dgm:pt>
    <dgm:pt modelId="{C386C5B6-6A5F-444F-9DCA-F30D14397C07}" type="pres">
      <dgm:prSet presAssocID="{E83604B7-6BC7-4C0D-A816-195CE26B77B4}" presName="txNode" presStyleLbl="fgAcc1" presStyleIdx="0" presStyleCnt="3" custScaleY="209400" custLinFactNeighborX="-937" custLinFactNeighborY="7478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5EDC64-8484-41AF-B9D5-716AF637ECE1}" type="pres">
      <dgm:prSet presAssocID="{BF56DB70-05A8-4A89-8D8A-09FCFD306284}" presName="compositeSpace" presStyleCnt="0"/>
      <dgm:spPr/>
    </dgm:pt>
    <dgm:pt modelId="{6A309F71-018C-4279-AB32-BB9BE8E84E41}" type="pres">
      <dgm:prSet presAssocID="{A892F10F-EDAB-40D3-9DC8-B4DF8774445E}" presName="composite" presStyleCnt="0"/>
      <dgm:spPr/>
    </dgm:pt>
    <dgm:pt modelId="{C3FF1579-21F0-4374-B706-1F279F55457E}" type="pres">
      <dgm:prSet presAssocID="{A892F10F-EDAB-40D3-9DC8-B4DF8774445E}" presName="bgChev" presStyleLbl="node1" presStyleIdx="1" presStyleCnt="3" custLinFactNeighborY="-29707"/>
      <dgm:spPr/>
    </dgm:pt>
    <dgm:pt modelId="{D663C529-A883-4C91-98F9-071FFB0162B7}" type="pres">
      <dgm:prSet presAssocID="{A892F10F-EDAB-40D3-9DC8-B4DF8774445E}" presName="txNode" presStyleLbl="fgAcc1" presStyleIdx="1" presStyleCnt="3" custScaleY="209400" custLinFactNeighborX="-937" custLinFactNeighborY="7478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993279-E5B2-4805-A11D-9A2C8E9743AF}" type="pres">
      <dgm:prSet presAssocID="{653CD347-CA41-4438-B946-8AD6E9BE48A3}" presName="compositeSpace" presStyleCnt="0"/>
      <dgm:spPr/>
    </dgm:pt>
    <dgm:pt modelId="{E01FAA1B-B4E0-4879-8229-B5BFE9705797}" type="pres">
      <dgm:prSet presAssocID="{A6A11A7B-EA7C-406D-BDCA-8BC294E0972C}" presName="composite" presStyleCnt="0"/>
      <dgm:spPr/>
    </dgm:pt>
    <dgm:pt modelId="{45A79EF7-C578-427F-887F-5C68C451643B}" type="pres">
      <dgm:prSet presAssocID="{A6A11A7B-EA7C-406D-BDCA-8BC294E0972C}" presName="bgChev" presStyleLbl="node1" presStyleIdx="2" presStyleCnt="3" custLinFactNeighborY="-29707"/>
      <dgm:spPr/>
    </dgm:pt>
    <dgm:pt modelId="{5384A09E-5045-4127-9648-C1F34AD54FD3}" type="pres">
      <dgm:prSet presAssocID="{A6A11A7B-EA7C-406D-BDCA-8BC294E0972C}" presName="txNode" presStyleLbl="fgAcc1" presStyleIdx="2" presStyleCnt="3" custScaleY="209400" custLinFactNeighborX="-937" custLinFactNeighborY="7478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75C09B8-6DFF-4705-AA32-E5D82AC9235E}" srcId="{CF48C110-DE8E-47C4-BF13-C38009D03B97}" destId="{E83604B7-6BC7-4C0D-A816-195CE26B77B4}" srcOrd="0" destOrd="0" parTransId="{B28744BE-133B-474C-A644-7EA7CCDDD24B}" sibTransId="{BF56DB70-05A8-4A89-8D8A-09FCFD306284}"/>
    <dgm:cxn modelId="{C8F78C56-2C14-417C-9D1E-1D90F692C253}" srcId="{CF48C110-DE8E-47C4-BF13-C38009D03B97}" destId="{A6A11A7B-EA7C-406D-BDCA-8BC294E0972C}" srcOrd="2" destOrd="0" parTransId="{D7990E05-5747-4145-BB1D-C54B4214E55F}" sibTransId="{88F2437C-7D92-45B5-A2A4-3CBDE1CCA6D4}"/>
    <dgm:cxn modelId="{9AA2BAA3-CB06-4418-A3CD-46090F559C6A}" type="presOf" srcId="{E83604B7-6BC7-4C0D-A816-195CE26B77B4}" destId="{C386C5B6-6A5F-444F-9DCA-F30D14397C07}" srcOrd="0" destOrd="0" presId="urn:microsoft.com/office/officeart/2005/8/layout/chevronAccent+Icon"/>
    <dgm:cxn modelId="{92911DC7-EA05-4E81-B019-78112C2CEBDF}" type="presOf" srcId="{A892F10F-EDAB-40D3-9DC8-B4DF8774445E}" destId="{D663C529-A883-4C91-98F9-071FFB0162B7}" srcOrd="0" destOrd="0" presId="urn:microsoft.com/office/officeart/2005/8/layout/chevronAccent+Icon"/>
    <dgm:cxn modelId="{2D5F47C4-4911-4F74-9CBF-99B870D8CA71}" srcId="{CF48C110-DE8E-47C4-BF13-C38009D03B97}" destId="{A892F10F-EDAB-40D3-9DC8-B4DF8774445E}" srcOrd="1" destOrd="0" parTransId="{A9FA7285-78DF-43E9-A41B-B9CCD9DE3B9E}" sibTransId="{653CD347-CA41-4438-B946-8AD6E9BE48A3}"/>
    <dgm:cxn modelId="{ECEE08DF-2936-439A-B91B-C0E7E0CF0CAA}" type="presOf" srcId="{CF48C110-DE8E-47C4-BF13-C38009D03B97}" destId="{4325663A-6CF4-454B-BF16-767D0B3A25C5}" srcOrd="0" destOrd="0" presId="urn:microsoft.com/office/officeart/2005/8/layout/chevronAccent+Icon"/>
    <dgm:cxn modelId="{182FC7C1-F30F-48C4-BF78-5BC7BE620518}" type="presOf" srcId="{A6A11A7B-EA7C-406D-BDCA-8BC294E0972C}" destId="{5384A09E-5045-4127-9648-C1F34AD54FD3}" srcOrd="0" destOrd="0" presId="urn:microsoft.com/office/officeart/2005/8/layout/chevronAccent+Icon"/>
    <dgm:cxn modelId="{E67B23EC-B5FE-47D1-9187-DFC864A5CFDD}" type="presParOf" srcId="{4325663A-6CF4-454B-BF16-767D0B3A25C5}" destId="{9D7A3928-4E3B-45C2-A5D5-A909E0DC41AD}" srcOrd="0" destOrd="0" presId="urn:microsoft.com/office/officeart/2005/8/layout/chevronAccent+Icon"/>
    <dgm:cxn modelId="{BD2EDFA5-965E-42D1-8BD1-E78F6BCEBFD3}" type="presParOf" srcId="{9D7A3928-4E3B-45C2-A5D5-A909E0DC41AD}" destId="{555043FA-4ABB-4B66-932A-410E98EBE76F}" srcOrd="0" destOrd="0" presId="urn:microsoft.com/office/officeart/2005/8/layout/chevronAccent+Icon"/>
    <dgm:cxn modelId="{67E68C77-8081-489A-BF31-87F49F934336}" type="presParOf" srcId="{9D7A3928-4E3B-45C2-A5D5-A909E0DC41AD}" destId="{C386C5B6-6A5F-444F-9DCA-F30D14397C07}" srcOrd="1" destOrd="0" presId="urn:microsoft.com/office/officeart/2005/8/layout/chevronAccent+Icon"/>
    <dgm:cxn modelId="{25041EE6-8ED9-4DB9-8049-8577E890D4D8}" type="presParOf" srcId="{4325663A-6CF4-454B-BF16-767D0B3A25C5}" destId="{CA5EDC64-8484-41AF-B9D5-716AF637ECE1}" srcOrd="1" destOrd="0" presId="urn:microsoft.com/office/officeart/2005/8/layout/chevronAccent+Icon"/>
    <dgm:cxn modelId="{B89B3C64-76DD-4DAE-A6D3-796F10858FA9}" type="presParOf" srcId="{4325663A-6CF4-454B-BF16-767D0B3A25C5}" destId="{6A309F71-018C-4279-AB32-BB9BE8E84E41}" srcOrd="2" destOrd="0" presId="urn:microsoft.com/office/officeart/2005/8/layout/chevronAccent+Icon"/>
    <dgm:cxn modelId="{C18945E2-9758-4850-A60E-8F328693481E}" type="presParOf" srcId="{6A309F71-018C-4279-AB32-BB9BE8E84E41}" destId="{C3FF1579-21F0-4374-B706-1F279F55457E}" srcOrd="0" destOrd="0" presId="urn:microsoft.com/office/officeart/2005/8/layout/chevronAccent+Icon"/>
    <dgm:cxn modelId="{BDC28BDF-1BF9-47D3-A148-8C23BFDB0EE3}" type="presParOf" srcId="{6A309F71-018C-4279-AB32-BB9BE8E84E41}" destId="{D663C529-A883-4C91-98F9-071FFB0162B7}" srcOrd="1" destOrd="0" presId="urn:microsoft.com/office/officeart/2005/8/layout/chevronAccent+Icon"/>
    <dgm:cxn modelId="{C151738D-268F-489E-823C-60078738985F}" type="presParOf" srcId="{4325663A-6CF4-454B-BF16-767D0B3A25C5}" destId="{4C993279-E5B2-4805-A11D-9A2C8E9743AF}" srcOrd="3" destOrd="0" presId="urn:microsoft.com/office/officeart/2005/8/layout/chevronAccent+Icon"/>
    <dgm:cxn modelId="{5BF65755-7B2F-458F-A500-34B4393100E0}" type="presParOf" srcId="{4325663A-6CF4-454B-BF16-767D0B3A25C5}" destId="{E01FAA1B-B4E0-4879-8229-B5BFE9705797}" srcOrd="4" destOrd="0" presId="urn:microsoft.com/office/officeart/2005/8/layout/chevronAccent+Icon"/>
    <dgm:cxn modelId="{B0C106A5-5A35-4598-87AB-C5606748C3E9}" type="presParOf" srcId="{E01FAA1B-B4E0-4879-8229-B5BFE9705797}" destId="{45A79EF7-C578-427F-887F-5C68C451643B}" srcOrd="0" destOrd="0" presId="urn:microsoft.com/office/officeart/2005/8/layout/chevronAccent+Icon"/>
    <dgm:cxn modelId="{FAE9300F-5898-4CCF-A46B-1FF0C041CA56}" type="presParOf" srcId="{E01FAA1B-B4E0-4879-8229-B5BFE9705797}" destId="{5384A09E-5045-4127-9648-C1F34AD54FD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12716C-97C3-4D22-991B-E4425F9265C8}" type="doc">
      <dgm:prSet loTypeId="urn:microsoft.com/office/officeart/2005/8/layout/vList3#2" loCatId="picture" qsTypeId="urn:microsoft.com/office/officeart/2005/8/quickstyle/simple1" qsCatId="simple" csTypeId="urn:microsoft.com/office/officeart/2005/8/colors/colorful2" csCatId="colorful" phldr="1"/>
      <dgm:spPr/>
    </dgm:pt>
    <dgm:pt modelId="{36FE819D-2807-430F-B909-5D37916BC6DA}">
      <dgm:prSet phldrT="[Text]"/>
      <dgm:spPr/>
      <dgm:t>
        <a:bodyPr/>
        <a:lstStyle/>
        <a:p>
          <a:pPr algn="just"/>
          <a:r>
            <a:rPr lang="id-ID" dirty="0" smtClean="0"/>
            <a:t>Teori </a:t>
          </a:r>
          <a:r>
            <a:rPr lang="id-ID" i="1" dirty="0" smtClean="0"/>
            <a:t>operant conditioning</a:t>
          </a:r>
          <a:r>
            <a:rPr lang="id-ID" dirty="0" smtClean="0"/>
            <a:t> dikembangkan oleh Burr Federick Skinner (1904-1990). Skinner memandang manusia sebagai mesin</a:t>
          </a:r>
          <a:r>
            <a:rPr lang="en-US" dirty="0" smtClean="0"/>
            <a:t>,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mesin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r>
            <a:rPr lang="en-US" dirty="0" smtClean="0"/>
            <a:t>, </a:t>
          </a:r>
          <a:r>
            <a:rPr lang="en-US" dirty="0" err="1" smtClean="0"/>
            <a:t>manusia</a:t>
          </a:r>
          <a:r>
            <a:rPr lang="en-US" dirty="0" smtClean="0"/>
            <a:t> </a:t>
          </a:r>
          <a:r>
            <a:rPr lang="en-US" dirty="0" err="1" smtClean="0"/>
            <a:t>bertindak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teratur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diramalkan</a:t>
          </a:r>
          <a:r>
            <a:rPr lang="en-US" dirty="0" smtClean="0"/>
            <a:t> </a:t>
          </a:r>
          <a:r>
            <a:rPr lang="en-US" dirty="0" err="1" smtClean="0"/>
            <a:t>responsnya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stimulus yang dating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luar</a:t>
          </a:r>
          <a:r>
            <a:rPr lang="en-US" dirty="0" smtClean="0"/>
            <a:t>. </a:t>
          </a:r>
          <a:endParaRPr lang="id-ID" dirty="0" smtClean="0"/>
        </a:p>
      </dgm:t>
    </dgm:pt>
    <dgm:pt modelId="{E885FA76-53C4-44CA-87A5-442904EDC0A8}" type="parTrans" cxnId="{58944542-1437-4886-AD04-A16162DE8700}">
      <dgm:prSet/>
      <dgm:spPr/>
      <dgm:t>
        <a:bodyPr/>
        <a:lstStyle/>
        <a:p>
          <a:endParaRPr lang="id-ID"/>
        </a:p>
      </dgm:t>
    </dgm:pt>
    <dgm:pt modelId="{780B178A-B22B-48E8-9568-296C4682DC21}" type="sibTrans" cxnId="{58944542-1437-4886-AD04-A16162DE8700}">
      <dgm:prSet/>
      <dgm:spPr/>
      <dgm:t>
        <a:bodyPr/>
        <a:lstStyle/>
        <a:p>
          <a:endParaRPr lang="id-ID"/>
        </a:p>
      </dgm:t>
    </dgm:pt>
    <dgm:pt modelId="{AD01D813-D88F-441D-87C1-AC8C2B2F3432}" type="pres">
      <dgm:prSet presAssocID="{7212716C-97C3-4D22-991B-E4425F9265C8}" presName="linearFlow" presStyleCnt="0">
        <dgm:presLayoutVars>
          <dgm:dir/>
          <dgm:resizeHandles val="exact"/>
        </dgm:presLayoutVars>
      </dgm:prSet>
      <dgm:spPr/>
    </dgm:pt>
    <dgm:pt modelId="{FF5B54AD-4F84-46AA-8E3E-4F30F9682FD3}" type="pres">
      <dgm:prSet presAssocID="{36FE819D-2807-430F-B909-5D37916BC6DA}" presName="composite" presStyleCnt="0"/>
      <dgm:spPr/>
    </dgm:pt>
    <dgm:pt modelId="{228A4256-DBCA-424B-BE9A-49908214BAAD}" type="pres">
      <dgm:prSet presAssocID="{36FE819D-2807-430F-B909-5D37916BC6DA}" presName="imgShp" presStyleLbl="fgImgPlace1" presStyleIdx="0" presStyleCnt="1" custScaleX="123522" custScaleY="124984" custLinFactNeighborX="-13883" custLinFactNeighborY="-69"/>
      <dgm:spPr>
        <a:prstGeom prst="flowChartAlternate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4DBF5F-E163-4F71-A5FF-1BAD9E6D8A91}" type="pres">
      <dgm:prSet presAssocID="{36FE819D-2807-430F-B909-5D37916BC6DA}" presName="txShp" presStyleLbl="node1" presStyleIdx="0" presStyleCnt="1" custScaleY="86188" custLinFactNeighborX="13270" custLinFactNeighborY="-92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7F5710A-0C55-48F0-8202-8455A3586105}" type="presOf" srcId="{7212716C-97C3-4D22-991B-E4425F9265C8}" destId="{AD01D813-D88F-441D-87C1-AC8C2B2F3432}" srcOrd="0" destOrd="0" presId="urn:microsoft.com/office/officeart/2005/8/layout/vList3#2"/>
    <dgm:cxn modelId="{4379F3D6-68B1-49E5-9FEE-90E85E62D7A7}" type="presOf" srcId="{36FE819D-2807-430F-B909-5D37916BC6DA}" destId="{804DBF5F-E163-4F71-A5FF-1BAD9E6D8A91}" srcOrd="0" destOrd="0" presId="urn:microsoft.com/office/officeart/2005/8/layout/vList3#2"/>
    <dgm:cxn modelId="{58944542-1437-4886-AD04-A16162DE8700}" srcId="{7212716C-97C3-4D22-991B-E4425F9265C8}" destId="{36FE819D-2807-430F-B909-5D37916BC6DA}" srcOrd="0" destOrd="0" parTransId="{E885FA76-53C4-44CA-87A5-442904EDC0A8}" sibTransId="{780B178A-B22B-48E8-9568-296C4682DC21}"/>
    <dgm:cxn modelId="{FD2B6DA7-3E35-4C09-ADFD-A55F9EF46416}" type="presParOf" srcId="{AD01D813-D88F-441D-87C1-AC8C2B2F3432}" destId="{FF5B54AD-4F84-46AA-8E3E-4F30F9682FD3}" srcOrd="0" destOrd="0" presId="urn:microsoft.com/office/officeart/2005/8/layout/vList3#2"/>
    <dgm:cxn modelId="{D1FEB226-D14F-47F8-952D-7CA0C64DC2F1}" type="presParOf" srcId="{FF5B54AD-4F84-46AA-8E3E-4F30F9682FD3}" destId="{228A4256-DBCA-424B-BE9A-49908214BAAD}" srcOrd="0" destOrd="0" presId="urn:microsoft.com/office/officeart/2005/8/layout/vList3#2"/>
    <dgm:cxn modelId="{B9075736-79A3-47BC-8E32-0DB656FBBDDD}" type="presParOf" srcId="{FF5B54AD-4F84-46AA-8E3E-4F30F9682FD3}" destId="{804DBF5F-E163-4F71-A5FF-1BAD9E6D8A9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47D10F-A1E2-4137-8283-33CD290F33A4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3D27B58-DD27-45CB-98FB-B5CBB4C5432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d-ID" i="1" dirty="0" smtClean="0"/>
            <a:t>Tahap perhatian</a:t>
          </a:r>
          <a:r>
            <a:rPr lang="id-ID" dirty="0" smtClean="0"/>
            <a:t>. Dalam tahap ini individu memperhatikan model yang menarik, berhasil, atraktif dan popular.</a:t>
          </a:r>
          <a:r>
            <a:rPr lang="en-US" dirty="0" smtClean="0"/>
            <a:t> </a:t>
          </a:r>
          <a:endParaRPr lang="id-ID" dirty="0"/>
        </a:p>
      </dgm:t>
    </dgm:pt>
    <dgm:pt modelId="{BCE7E294-1149-4F74-A470-AC4154CEC3E3}" type="parTrans" cxnId="{AB87DA1A-A7AC-4962-BAAA-3D601C515B7B}">
      <dgm:prSet/>
      <dgm:spPr/>
      <dgm:t>
        <a:bodyPr/>
        <a:lstStyle/>
        <a:p>
          <a:endParaRPr lang="id-ID"/>
        </a:p>
      </dgm:t>
    </dgm:pt>
    <dgm:pt modelId="{118BC6B9-2CCC-4147-ABC6-2081CCABFA00}" type="sibTrans" cxnId="{AB87DA1A-A7AC-4962-BAAA-3D601C515B7B}">
      <dgm:prSet/>
      <dgm:spPr/>
      <dgm:t>
        <a:bodyPr/>
        <a:lstStyle/>
        <a:p>
          <a:endParaRPr lang="id-ID"/>
        </a:p>
      </dgm:t>
    </dgm:pt>
    <dgm:pt modelId="{E5690A46-D3C7-48FF-A605-D67C99744145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d-ID" i="1" dirty="0" smtClean="0"/>
            <a:t>Tahap retensi</a:t>
          </a:r>
          <a:r>
            <a:rPr lang="id-ID" dirty="0" smtClean="0"/>
            <a:t>. Dalam tahap ini, apabila guru telah memperoleh perhatian dari siswa, guru memodelkan perilaku yang akan ditiru oleh siswa </a:t>
          </a:r>
          <a:endParaRPr lang="id-ID" dirty="0"/>
        </a:p>
      </dgm:t>
    </dgm:pt>
    <dgm:pt modelId="{AC4E2D16-3B3C-433A-A518-A21DAC5FED3C}" type="parTrans" cxnId="{08A918AB-5458-4147-A34F-ADFBCE3E9489}">
      <dgm:prSet/>
      <dgm:spPr/>
      <dgm:t>
        <a:bodyPr/>
        <a:lstStyle/>
        <a:p>
          <a:endParaRPr lang="id-ID"/>
        </a:p>
      </dgm:t>
    </dgm:pt>
    <dgm:pt modelId="{CE007A09-5500-4839-A8F8-2EAFDE41C39E}" type="sibTrans" cxnId="{08A918AB-5458-4147-A34F-ADFBCE3E9489}">
      <dgm:prSet/>
      <dgm:spPr/>
      <dgm:t>
        <a:bodyPr/>
        <a:lstStyle/>
        <a:p>
          <a:endParaRPr lang="id-ID"/>
        </a:p>
      </dgm:t>
    </dgm:pt>
    <dgm:pt modelId="{2E126C4A-6F5B-456B-B333-B92DE4D3B4A5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d-ID" i="1" dirty="0" smtClean="0"/>
            <a:t>Tahap reproduksi</a:t>
          </a:r>
          <a:r>
            <a:rPr lang="id-ID" dirty="0" smtClean="0"/>
            <a:t>. Dalam tahap ini, siswa mencoba menyesuaikan diri dengan perilaku model. </a:t>
          </a:r>
          <a:endParaRPr lang="id-ID" dirty="0"/>
        </a:p>
      </dgm:t>
    </dgm:pt>
    <dgm:pt modelId="{AEE29206-E7C2-43EE-B57C-3BEA8766D92F}" type="parTrans" cxnId="{8BA58A4C-EBF6-4590-9E31-F6396F1C650C}">
      <dgm:prSet/>
      <dgm:spPr/>
      <dgm:t>
        <a:bodyPr/>
        <a:lstStyle/>
        <a:p>
          <a:endParaRPr lang="id-ID"/>
        </a:p>
      </dgm:t>
    </dgm:pt>
    <dgm:pt modelId="{23EC6AA5-6539-4782-ABD0-27451CF62C7A}" type="sibTrans" cxnId="{8BA58A4C-EBF6-4590-9E31-F6396F1C650C}">
      <dgm:prSet/>
      <dgm:spPr/>
      <dgm:t>
        <a:bodyPr/>
        <a:lstStyle/>
        <a:p>
          <a:endParaRPr lang="id-ID"/>
        </a:p>
      </dgm:t>
    </dgm:pt>
    <dgm:pt modelId="{27797D62-6155-40FA-B083-37046BC77B5F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d-ID" i="1" dirty="0" smtClean="0"/>
            <a:t>Tahap motivasional</a:t>
          </a:r>
          <a:r>
            <a:rPr lang="id-ID" dirty="0" smtClean="0"/>
            <a:t>. Dalam tahap ini, siswa akan menirukan model karena merasakan bahwa melakukan pekerjaan yang baik akan meningkatkan kesempatan untuk memperoleh penguatan.</a:t>
          </a:r>
          <a:endParaRPr lang="id-ID" dirty="0"/>
        </a:p>
      </dgm:t>
    </dgm:pt>
    <dgm:pt modelId="{C262BD8A-F5D3-4681-8B9B-89667DFBC53F}" type="parTrans" cxnId="{3973FCD8-91B3-4EE5-A210-6F3DF2512BBA}">
      <dgm:prSet/>
      <dgm:spPr/>
      <dgm:t>
        <a:bodyPr/>
        <a:lstStyle/>
        <a:p>
          <a:endParaRPr lang="id-ID"/>
        </a:p>
      </dgm:t>
    </dgm:pt>
    <dgm:pt modelId="{4805FA36-5ADF-4B74-975D-28FDBE7960D7}" type="sibTrans" cxnId="{3973FCD8-91B3-4EE5-A210-6F3DF2512BBA}">
      <dgm:prSet/>
      <dgm:spPr/>
      <dgm:t>
        <a:bodyPr/>
        <a:lstStyle/>
        <a:p>
          <a:endParaRPr lang="id-ID"/>
        </a:p>
      </dgm:t>
    </dgm:pt>
    <dgm:pt modelId="{3DB8DE45-A4D5-4882-A737-77173ADD3DE4}" type="pres">
      <dgm:prSet presAssocID="{DA47D10F-A1E2-4137-8283-33CD290F33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1A62739F-8DF3-4B17-AED6-7ED6127AC6B2}" type="pres">
      <dgm:prSet presAssocID="{DA47D10F-A1E2-4137-8283-33CD290F33A4}" presName="Name1" presStyleCnt="0"/>
      <dgm:spPr/>
    </dgm:pt>
    <dgm:pt modelId="{CCBA9F6B-DC42-4517-924B-B24A2C6A2069}" type="pres">
      <dgm:prSet presAssocID="{DA47D10F-A1E2-4137-8283-33CD290F33A4}" presName="cycle" presStyleCnt="0"/>
      <dgm:spPr/>
    </dgm:pt>
    <dgm:pt modelId="{9F833DC4-8F26-4E1F-8E7D-809609DC23A3}" type="pres">
      <dgm:prSet presAssocID="{DA47D10F-A1E2-4137-8283-33CD290F33A4}" presName="srcNode" presStyleLbl="node1" presStyleIdx="0" presStyleCnt="4"/>
      <dgm:spPr/>
    </dgm:pt>
    <dgm:pt modelId="{A40ECDA2-A2AB-4490-9D07-ABEF4741258D}" type="pres">
      <dgm:prSet presAssocID="{DA47D10F-A1E2-4137-8283-33CD290F33A4}" presName="conn" presStyleLbl="parChTrans1D2" presStyleIdx="0" presStyleCnt="1"/>
      <dgm:spPr/>
      <dgm:t>
        <a:bodyPr/>
        <a:lstStyle/>
        <a:p>
          <a:endParaRPr lang="id-ID"/>
        </a:p>
      </dgm:t>
    </dgm:pt>
    <dgm:pt modelId="{6285E757-0DC0-4146-82E9-DD0555C1F968}" type="pres">
      <dgm:prSet presAssocID="{DA47D10F-A1E2-4137-8283-33CD290F33A4}" presName="extraNode" presStyleLbl="node1" presStyleIdx="0" presStyleCnt="4"/>
      <dgm:spPr/>
    </dgm:pt>
    <dgm:pt modelId="{5C400485-9838-4842-8B49-62E29500C1E2}" type="pres">
      <dgm:prSet presAssocID="{DA47D10F-A1E2-4137-8283-33CD290F33A4}" presName="dstNode" presStyleLbl="node1" presStyleIdx="0" presStyleCnt="4"/>
      <dgm:spPr/>
    </dgm:pt>
    <dgm:pt modelId="{6CDC5C68-7378-4E20-A3C3-5784E4B5AB0D}" type="pres">
      <dgm:prSet presAssocID="{33D27B58-DD27-45CB-98FB-B5CBB4C5432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BE3280-0D1A-426A-89E8-D9DD86306299}" type="pres">
      <dgm:prSet presAssocID="{33D27B58-DD27-45CB-98FB-B5CBB4C54329}" presName="accent_1" presStyleCnt="0"/>
      <dgm:spPr/>
    </dgm:pt>
    <dgm:pt modelId="{A31A67F6-6210-443F-ACEE-511C1AAB1E58}" type="pres">
      <dgm:prSet presAssocID="{33D27B58-DD27-45CB-98FB-B5CBB4C54329}" presName="accentRepeatNode" presStyleLbl="solidFgAcc1" presStyleIdx="0" presStyleCnt="4"/>
      <dgm:spPr/>
    </dgm:pt>
    <dgm:pt modelId="{CFC5E8E0-FD7F-4770-BDC0-8529484686EE}" type="pres">
      <dgm:prSet presAssocID="{E5690A46-D3C7-48FF-A605-D67C9974414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4B044F-4643-4283-AB15-E6A84FF7766F}" type="pres">
      <dgm:prSet presAssocID="{E5690A46-D3C7-48FF-A605-D67C99744145}" presName="accent_2" presStyleCnt="0"/>
      <dgm:spPr/>
    </dgm:pt>
    <dgm:pt modelId="{89C82E0B-7705-4064-8900-71EBD7DB1D1E}" type="pres">
      <dgm:prSet presAssocID="{E5690A46-D3C7-48FF-A605-D67C99744145}" presName="accentRepeatNode" presStyleLbl="solidFgAcc1" presStyleIdx="1" presStyleCnt="4"/>
      <dgm:spPr/>
    </dgm:pt>
    <dgm:pt modelId="{F09EABEE-3BB0-43F8-8279-C08D3A242CC6}" type="pres">
      <dgm:prSet presAssocID="{2E126C4A-6F5B-456B-B333-B92DE4D3B4A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20BA3A-F5A3-47EB-A4A8-151CEAD0BE76}" type="pres">
      <dgm:prSet presAssocID="{2E126C4A-6F5B-456B-B333-B92DE4D3B4A5}" presName="accent_3" presStyleCnt="0"/>
      <dgm:spPr/>
    </dgm:pt>
    <dgm:pt modelId="{015DE2FF-6795-4055-95FE-308B1A4E8B21}" type="pres">
      <dgm:prSet presAssocID="{2E126C4A-6F5B-456B-B333-B92DE4D3B4A5}" presName="accentRepeatNode" presStyleLbl="solidFgAcc1" presStyleIdx="2" presStyleCnt="4"/>
      <dgm:spPr/>
    </dgm:pt>
    <dgm:pt modelId="{63173960-7363-406E-9736-C3FC66B2BE88}" type="pres">
      <dgm:prSet presAssocID="{27797D62-6155-40FA-B083-37046BC77B5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9C3CA4-8DC4-4456-A742-6DEB98665F87}" type="pres">
      <dgm:prSet presAssocID="{27797D62-6155-40FA-B083-37046BC77B5F}" presName="accent_4" presStyleCnt="0"/>
      <dgm:spPr/>
    </dgm:pt>
    <dgm:pt modelId="{25A5445E-2E88-4006-99A1-D22F125B8B87}" type="pres">
      <dgm:prSet presAssocID="{27797D62-6155-40FA-B083-37046BC77B5F}" presName="accentRepeatNode" presStyleLbl="solidFgAcc1" presStyleIdx="3" presStyleCnt="4"/>
      <dgm:spPr/>
    </dgm:pt>
  </dgm:ptLst>
  <dgm:cxnLst>
    <dgm:cxn modelId="{0E5F7D60-10E8-49A8-87D5-AA91FC38798A}" type="presOf" srcId="{2E126C4A-6F5B-456B-B333-B92DE4D3B4A5}" destId="{F09EABEE-3BB0-43F8-8279-C08D3A242CC6}" srcOrd="0" destOrd="0" presId="urn:microsoft.com/office/officeart/2008/layout/VerticalCurvedList"/>
    <dgm:cxn modelId="{A1D31FA4-6AED-48CD-8893-AD35E7517933}" type="presOf" srcId="{DA47D10F-A1E2-4137-8283-33CD290F33A4}" destId="{3DB8DE45-A4D5-4882-A737-77173ADD3DE4}" srcOrd="0" destOrd="0" presId="urn:microsoft.com/office/officeart/2008/layout/VerticalCurvedList"/>
    <dgm:cxn modelId="{B5BF463C-E001-4790-8A6D-E8D446F9AC4C}" type="presOf" srcId="{33D27B58-DD27-45CB-98FB-B5CBB4C54329}" destId="{6CDC5C68-7378-4E20-A3C3-5784E4B5AB0D}" srcOrd="0" destOrd="0" presId="urn:microsoft.com/office/officeart/2008/layout/VerticalCurvedList"/>
    <dgm:cxn modelId="{8BA58A4C-EBF6-4590-9E31-F6396F1C650C}" srcId="{DA47D10F-A1E2-4137-8283-33CD290F33A4}" destId="{2E126C4A-6F5B-456B-B333-B92DE4D3B4A5}" srcOrd="2" destOrd="0" parTransId="{AEE29206-E7C2-43EE-B57C-3BEA8766D92F}" sibTransId="{23EC6AA5-6539-4782-ABD0-27451CF62C7A}"/>
    <dgm:cxn modelId="{08A918AB-5458-4147-A34F-ADFBCE3E9489}" srcId="{DA47D10F-A1E2-4137-8283-33CD290F33A4}" destId="{E5690A46-D3C7-48FF-A605-D67C99744145}" srcOrd="1" destOrd="0" parTransId="{AC4E2D16-3B3C-433A-A518-A21DAC5FED3C}" sibTransId="{CE007A09-5500-4839-A8F8-2EAFDE41C39E}"/>
    <dgm:cxn modelId="{3973FCD8-91B3-4EE5-A210-6F3DF2512BBA}" srcId="{DA47D10F-A1E2-4137-8283-33CD290F33A4}" destId="{27797D62-6155-40FA-B083-37046BC77B5F}" srcOrd="3" destOrd="0" parTransId="{C262BD8A-F5D3-4681-8B9B-89667DFBC53F}" sibTransId="{4805FA36-5ADF-4B74-975D-28FDBE7960D7}"/>
    <dgm:cxn modelId="{6BA375BF-433F-46FD-B1FB-B5E517277497}" type="presOf" srcId="{27797D62-6155-40FA-B083-37046BC77B5F}" destId="{63173960-7363-406E-9736-C3FC66B2BE88}" srcOrd="0" destOrd="0" presId="urn:microsoft.com/office/officeart/2008/layout/VerticalCurvedList"/>
    <dgm:cxn modelId="{279CB99E-C757-42D3-8EAB-3DA425D1F325}" type="presOf" srcId="{E5690A46-D3C7-48FF-A605-D67C99744145}" destId="{CFC5E8E0-FD7F-4770-BDC0-8529484686EE}" srcOrd="0" destOrd="0" presId="urn:microsoft.com/office/officeart/2008/layout/VerticalCurvedList"/>
    <dgm:cxn modelId="{AB87DA1A-A7AC-4962-BAAA-3D601C515B7B}" srcId="{DA47D10F-A1E2-4137-8283-33CD290F33A4}" destId="{33D27B58-DD27-45CB-98FB-B5CBB4C54329}" srcOrd="0" destOrd="0" parTransId="{BCE7E294-1149-4F74-A470-AC4154CEC3E3}" sibTransId="{118BC6B9-2CCC-4147-ABC6-2081CCABFA00}"/>
    <dgm:cxn modelId="{C7ABF658-3DF7-4F4F-A26E-913302FE254B}" type="presOf" srcId="{118BC6B9-2CCC-4147-ABC6-2081CCABFA00}" destId="{A40ECDA2-A2AB-4490-9D07-ABEF4741258D}" srcOrd="0" destOrd="0" presId="urn:microsoft.com/office/officeart/2008/layout/VerticalCurvedList"/>
    <dgm:cxn modelId="{F12CE3A6-CA94-4C9F-83D1-D6B99AE495BE}" type="presParOf" srcId="{3DB8DE45-A4D5-4882-A737-77173ADD3DE4}" destId="{1A62739F-8DF3-4B17-AED6-7ED6127AC6B2}" srcOrd="0" destOrd="0" presId="urn:microsoft.com/office/officeart/2008/layout/VerticalCurvedList"/>
    <dgm:cxn modelId="{97C61522-A737-40DB-9E93-A46453F7BDB9}" type="presParOf" srcId="{1A62739F-8DF3-4B17-AED6-7ED6127AC6B2}" destId="{CCBA9F6B-DC42-4517-924B-B24A2C6A2069}" srcOrd="0" destOrd="0" presId="urn:microsoft.com/office/officeart/2008/layout/VerticalCurvedList"/>
    <dgm:cxn modelId="{54F4225F-4454-4390-81AA-BB570189520D}" type="presParOf" srcId="{CCBA9F6B-DC42-4517-924B-B24A2C6A2069}" destId="{9F833DC4-8F26-4E1F-8E7D-809609DC23A3}" srcOrd="0" destOrd="0" presId="urn:microsoft.com/office/officeart/2008/layout/VerticalCurvedList"/>
    <dgm:cxn modelId="{114C0929-B34D-48E1-AC36-786BFD2AAF33}" type="presParOf" srcId="{CCBA9F6B-DC42-4517-924B-B24A2C6A2069}" destId="{A40ECDA2-A2AB-4490-9D07-ABEF4741258D}" srcOrd="1" destOrd="0" presId="urn:microsoft.com/office/officeart/2008/layout/VerticalCurvedList"/>
    <dgm:cxn modelId="{29B05B0C-EBB0-4E16-85D5-4BE8F1AE393F}" type="presParOf" srcId="{CCBA9F6B-DC42-4517-924B-B24A2C6A2069}" destId="{6285E757-0DC0-4146-82E9-DD0555C1F968}" srcOrd="2" destOrd="0" presId="urn:microsoft.com/office/officeart/2008/layout/VerticalCurvedList"/>
    <dgm:cxn modelId="{3FAB3B6C-935B-4C46-9DE2-003E37CE9ED7}" type="presParOf" srcId="{CCBA9F6B-DC42-4517-924B-B24A2C6A2069}" destId="{5C400485-9838-4842-8B49-62E29500C1E2}" srcOrd="3" destOrd="0" presId="urn:microsoft.com/office/officeart/2008/layout/VerticalCurvedList"/>
    <dgm:cxn modelId="{68675669-A17D-41DC-A9AD-C792960A2867}" type="presParOf" srcId="{1A62739F-8DF3-4B17-AED6-7ED6127AC6B2}" destId="{6CDC5C68-7378-4E20-A3C3-5784E4B5AB0D}" srcOrd="1" destOrd="0" presId="urn:microsoft.com/office/officeart/2008/layout/VerticalCurvedList"/>
    <dgm:cxn modelId="{BA440357-0DB6-4C0B-8341-4249C78FBB91}" type="presParOf" srcId="{1A62739F-8DF3-4B17-AED6-7ED6127AC6B2}" destId="{2EBE3280-0D1A-426A-89E8-D9DD86306299}" srcOrd="2" destOrd="0" presId="urn:microsoft.com/office/officeart/2008/layout/VerticalCurvedList"/>
    <dgm:cxn modelId="{D28BC52F-F267-4704-987E-36B196C74944}" type="presParOf" srcId="{2EBE3280-0D1A-426A-89E8-D9DD86306299}" destId="{A31A67F6-6210-443F-ACEE-511C1AAB1E58}" srcOrd="0" destOrd="0" presId="urn:microsoft.com/office/officeart/2008/layout/VerticalCurvedList"/>
    <dgm:cxn modelId="{64CFCD39-C82E-45EE-9F54-3B65E9FE8F49}" type="presParOf" srcId="{1A62739F-8DF3-4B17-AED6-7ED6127AC6B2}" destId="{CFC5E8E0-FD7F-4770-BDC0-8529484686EE}" srcOrd="3" destOrd="0" presId="urn:microsoft.com/office/officeart/2008/layout/VerticalCurvedList"/>
    <dgm:cxn modelId="{12D73993-8362-463F-BBFB-BA0F390B3388}" type="presParOf" srcId="{1A62739F-8DF3-4B17-AED6-7ED6127AC6B2}" destId="{D54B044F-4643-4283-AB15-E6A84FF7766F}" srcOrd="4" destOrd="0" presId="urn:microsoft.com/office/officeart/2008/layout/VerticalCurvedList"/>
    <dgm:cxn modelId="{DF809695-C2F5-4847-9C01-A63F6AEAE579}" type="presParOf" srcId="{D54B044F-4643-4283-AB15-E6A84FF7766F}" destId="{89C82E0B-7705-4064-8900-71EBD7DB1D1E}" srcOrd="0" destOrd="0" presId="urn:microsoft.com/office/officeart/2008/layout/VerticalCurvedList"/>
    <dgm:cxn modelId="{8F9370E9-45DE-4431-818D-2A7217395E3E}" type="presParOf" srcId="{1A62739F-8DF3-4B17-AED6-7ED6127AC6B2}" destId="{F09EABEE-3BB0-43F8-8279-C08D3A242CC6}" srcOrd="5" destOrd="0" presId="urn:microsoft.com/office/officeart/2008/layout/VerticalCurvedList"/>
    <dgm:cxn modelId="{8D0BFA00-7C60-4C8E-AA9F-5DC99218C8CE}" type="presParOf" srcId="{1A62739F-8DF3-4B17-AED6-7ED6127AC6B2}" destId="{7C20BA3A-F5A3-47EB-A4A8-151CEAD0BE76}" srcOrd="6" destOrd="0" presId="urn:microsoft.com/office/officeart/2008/layout/VerticalCurvedList"/>
    <dgm:cxn modelId="{2EE6CE7E-5EC7-4893-B6F2-D16499500F34}" type="presParOf" srcId="{7C20BA3A-F5A3-47EB-A4A8-151CEAD0BE76}" destId="{015DE2FF-6795-4055-95FE-308B1A4E8B21}" srcOrd="0" destOrd="0" presId="urn:microsoft.com/office/officeart/2008/layout/VerticalCurvedList"/>
    <dgm:cxn modelId="{F1699F81-6422-45FC-BCC5-A7499D114C2C}" type="presParOf" srcId="{1A62739F-8DF3-4B17-AED6-7ED6127AC6B2}" destId="{63173960-7363-406E-9736-C3FC66B2BE88}" srcOrd="7" destOrd="0" presId="urn:microsoft.com/office/officeart/2008/layout/VerticalCurvedList"/>
    <dgm:cxn modelId="{6171E542-063A-4FB3-A725-6585E6328DA1}" type="presParOf" srcId="{1A62739F-8DF3-4B17-AED6-7ED6127AC6B2}" destId="{AA9C3CA4-8DC4-4456-A742-6DEB98665F87}" srcOrd="8" destOrd="0" presId="urn:microsoft.com/office/officeart/2008/layout/VerticalCurvedList"/>
    <dgm:cxn modelId="{884C3FC2-FAA0-44DC-BFAC-557D97671E77}" type="presParOf" srcId="{AA9C3CA4-8DC4-4456-A742-6DEB98665F87}" destId="{25A5445E-2E88-4006-99A1-D22F125B8B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12716C-97C3-4D22-991B-E4425F9265C8}" type="doc">
      <dgm:prSet loTypeId="urn:microsoft.com/office/officeart/2005/8/layout/vList3#3" loCatId="picture" qsTypeId="urn:microsoft.com/office/officeart/2005/8/quickstyle/simple1" qsCatId="simple" csTypeId="urn:microsoft.com/office/officeart/2005/8/colors/colorful2" csCatId="colorful" phldr="1"/>
      <dgm:spPr/>
    </dgm:pt>
    <dgm:pt modelId="{36FE819D-2807-430F-B909-5D37916BC6DA}">
      <dgm:prSet phldrT="[Text]"/>
      <dgm:spPr/>
      <dgm:t>
        <a:bodyPr/>
        <a:lstStyle/>
        <a:p>
          <a:pPr algn="just"/>
          <a:r>
            <a:rPr lang="id-ID" dirty="0" smtClean="0"/>
            <a:t>Edward Thorndike mengembangkan teori koneksionisme di Amerika Serikat (1874-1949)</a:t>
          </a:r>
          <a:r>
            <a:rPr lang="en-US" dirty="0" smtClean="0"/>
            <a:t>. </a:t>
          </a:r>
          <a:r>
            <a:rPr lang="en-US" dirty="0" err="1" smtClean="0"/>
            <a:t>Menurut</a:t>
          </a:r>
          <a:r>
            <a:rPr lang="en-US" dirty="0" smtClean="0"/>
            <a:t> </a:t>
          </a:r>
          <a:r>
            <a:rPr lang="en-US" dirty="0" err="1" smtClean="0"/>
            <a:t>Throndike</a:t>
          </a:r>
          <a:r>
            <a:rPr lang="en-US" dirty="0" smtClean="0"/>
            <a:t>, </a:t>
          </a:r>
          <a:r>
            <a:rPr lang="id-ID" dirty="0" smtClean="0"/>
            <a:t>koneksi (</a:t>
          </a:r>
          <a:r>
            <a:rPr lang="id-ID" i="1" dirty="0" smtClean="0"/>
            <a:t>connection</a:t>
          </a:r>
          <a:r>
            <a:rPr lang="id-ID" dirty="0" smtClean="0"/>
            <a:t>) merupakan asosiasi antara kesan-kesan penginderaan dengan dorongan untuk bertindak, yakni upaya untuk menggabungkan antara kejadian penginderaan dengan perilaku. </a:t>
          </a:r>
        </a:p>
      </dgm:t>
    </dgm:pt>
    <dgm:pt modelId="{E885FA76-53C4-44CA-87A5-442904EDC0A8}" type="parTrans" cxnId="{58944542-1437-4886-AD04-A16162DE8700}">
      <dgm:prSet/>
      <dgm:spPr/>
      <dgm:t>
        <a:bodyPr/>
        <a:lstStyle/>
        <a:p>
          <a:endParaRPr lang="id-ID"/>
        </a:p>
      </dgm:t>
    </dgm:pt>
    <dgm:pt modelId="{780B178A-B22B-48E8-9568-296C4682DC21}" type="sibTrans" cxnId="{58944542-1437-4886-AD04-A16162DE8700}">
      <dgm:prSet/>
      <dgm:spPr/>
      <dgm:t>
        <a:bodyPr/>
        <a:lstStyle/>
        <a:p>
          <a:endParaRPr lang="id-ID"/>
        </a:p>
      </dgm:t>
    </dgm:pt>
    <dgm:pt modelId="{AD01D813-D88F-441D-87C1-AC8C2B2F3432}" type="pres">
      <dgm:prSet presAssocID="{7212716C-97C3-4D22-991B-E4425F9265C8}" presName="linearFlow" presStyleCnt="0">
        <dgm:presLayoutVars>
          <dgm:dir/>
          <dgm:resizeHandles val="exact"/>
        </dgm:presLayoutVars>
      </dgm:prSet>
      <dgm:spPr/>
    </dgm:pt>
    <dgm:pt modelId="{FF5B54AD-4F84-46AA-8E3E-4F30F9682FD3}" type="pres">
      <dgm:prSet presAssocID="{36FE819D-2807-430F-B909-5D37916BC6DA}" presName="composite" presStyleCnt="0"/>
      <dgm:spPr/>
    </dgm:pt>
    <dgm:pt modelId="{228A4256-DBCA-424B-BE9A-49908214BAAD}" type="pres">
      <dgm:prSet presAssocID="{36FE819D-2807-430F-B909-5D37916BC6DA}" presName="imgShp" presStyleLbl="fgImgPlace1" presStyleIdx="0" presStyleCnt="1" custScaleX="123522" custScaleY="124984" custLinFactNeighborX="-13883" custLinFactNeighborY="-69"/>
      <dgm:spPr>
        <a:prstGeom prst="flowChartAlternate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4DBF5F-E163-4F71-A5FF-1BAD9E6D8A91}" type="pres">
      <dgm:prSet presAssocID="{36FE819D-2807-430F-B909-5D37916BC6DA}" presName="txShp" presStyleLbl="node1" presStyleIdx="0" presStyleCnt="1" custScaleY="86188" custLinFactNeighborX="13270" custLinFactNeighborY="-92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686622E-A4DD-4AC9-BAE2-CF1B597B65F5}" type="presOf" srcId="{36FE819D-2807-430F-B909-5D37916BC6DA}" destId="{804DBF5F-E163-4F71-A5FF-1BAD9E6D8A91}" srcOrd="0" destOrd="0" presId="urn:microsoft.com/office/officeart/2005/8/layout/vList3#3"/>
    <dgm:cxn modelId="{58944542-1437-4886-AD04-A16162DE8700}" srcId="{7212716C-97C3-4D22-991B-E4425F9265C8}" destId="{36FE819D-2807-430F-B909-5D37916BC6DA}" srcOrd="0" destOrd="0" parTransId="{E885FA76-53C4-44CA-87A5-442904EDC0A8}" sibTransId="{780B178A-B22B-48E8-9568-296C4682DC21}"/>
    <dgm:cxn modelId="{6CF26CFF-DC32-448F-8E62-F46ADCB238A4}" type="presOf" srcId="{7212716C-97C3-4D22-991B-E4425F9265C8}" destId="{AD01D813-D88F-441D-87C1-AC8C2B2F3432}" srcOrd="0" destOrd="0" presId="urn:microsoft.com/office/officeart/2005/8/layout/vList3#3"/>
    <dgm:cxn modelId="{958D7BDE-30FE-436E-B655-0C33C5D0D164}" type="presParOf" srcId="{AD01D813-D88F-441D-87C1-AC8C2B2F3432}" destId="{FF5B54AD-4F84-46AA-8E3E-4F30F9682FD3}" srcOrd="0" destOrd="0" presId="urn:microsoft.com/office/officeart/2005/8/layout/vList3#3"/>
    <dgm:cxn modelId="{DEE58404-19AD-4F10-ADEA-A7FB8C26F9B6}" type="presParOf" srcId="{FF5B54AD-4F84-46AA-8E3E-4F30F9682FD3}" destId="{228A4256-DBCA-424B-BE9A-49908214BAAD}" srcOrd="0" destOrd="0" presId="urn:microsoft.com/office/officeart/2005/8/layout/vList3#3"/>
    <dgm:cxn modelId="{4B4C47F6-2073-4345-AD61-5E9BC84AA044}" type="presParOf" srcId="{FF5B54AD-4F84-46AA-8E3E-4F30F9682FD3}" destId="{804DBF5F-E163-4F71-A5FF-1BAD9E6D8A91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AD4831-DF9A-420D-BD15-CB097B490CD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D8295A3-A03C-45C3-9EBC-06E9EA5A90C3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/>
            <a:t>Hukum kesiapan (the law of readiness)</a:t>
          </a:r>
          <a:endParaRPr lang="id-ID" dirty="0"/>
        </a:p>
      </dgm:t>
    </dgm:pt>
    <dgm:pt modelId="{33EC769D-4BB7-49D0-91CA-36A11A5346B6}" type="parTrans" cxnId="{C31385E6-476F-4E45-A3E8-82F0D4983CCB}">
      <dgm:prSet/>
      <dgm:spPr/>
      <dgm:t>
        <a:bodyPr/>
        <a:lstStyle/>
        <a:p>
          <a:endParaRPr lang="id-ID"/>
        </a:p>
      </dgm:t>
    </dgm:pt>
    <dgm:pt modelId="{B7537A63-2C30-4FB7-84C5-C0C633AB3E31}" type="sibTrans" cxnId="{C31385E6-476F-4E45-A3E8-82F0D4983CCB}">
      <dgm:prSet/>
      <dgm:spPr/>
      <dgm:t>
        <a:bodyPr/>
        <a:lstStyle/>
        <a:p>
          <a:endParaRPr lang="id-ID"/>
        </a:p>
      </dgm:t>
    </dgm:pt>
    <dgm:pt modelId="{6E4720DF-F79A-4C40-9492-A3D64A9BFC8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/>
            <a:t>Agar proses belajar mencapai hasil yang baik, apabila individu memiliki kesiapan untuk melakukannya.</a:t>
          </a:r>
          <a:endParaRPr lang="id-ID" dirty="0"/>
        </a:p>
      </dgm:t>
    </dgm:pt>
    <dgm:pt modelId="{7FD26249-7B02-4099-9EC9-E6912C4529C1}" type="parTrans" cxnId="{F3F7EEDE-2C61-4E0A-B05A-D9C423B8D2A1}">
      <dgm:prSet/>
      <dgm:spPr/>
      <dgm:t>
        <a:bodyPr/>
        <a:lstStyle/>
        <a:p>
          <a:endParaRPr lang="id-ID"/>
        </a:p>
      </dgm:t>
    </dgm:pt>
    <dgm:pt modelId="{927EC587-D203-4B4C-A0A8-A185A9CBBA8B}" type="sibTrans" cxnId="{F3F7EEDE-2C61-4E0A-B05A-D9C423B8D2A1}">
      <dgm:prSet/>
      <dgm:spPr/>
      <dgm:t>
        <a:bodyPr/>
        <a:lstStyle/>
        <a:p>
          <a:endParaRPr lang="id-ID"/>
        </a:p>
      </dgm:t>
    </dgm:pt>
    <dgm:pt modelId="{8BBA7E95-667C-4747-BE9E-8EBEA288CD8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/>
            <a:t>Hukum latihan (the law of exercise)</a:t>
          </a:r>
          <a:endParaRPr lang="id-ID" dirty="0"/>
        </a:p>
      </dgm:t>
    </dgm:pt>
    <dgm:pt modelId="{16724732-FDA8-4120-A866-B1F6A93EC85D}" type="parTrans" cxnId="{8E72772E-8E52-4160-B606-4912D1343BA9}">
      <dgm:prSet/>
      <dgm:spPr/>
      <dgm:t>
        <a:bodyPr/>
        <a:lstStyle/>
        <a:p>
          <a:endParaRPr lang="id-ID"/>
        </a:p>
      </dgm:t>
    </dgm:pt>
    <dgm:pt modelId="{9BF6B364-09A2-4DB2-A569-A2DF4695A7EC}" type="sibTrans" cxnId="{8E72772E-8E52-4160-B606-4912D1343BA9}">
      <dgm:prSet/>
      <dgm:spPr/>
      <dgm:t>
        <a:bodyPr/>
        <a:lstStyle/>
        <a:p>
          <a:endParaRPr lang="id-ID"/>
        </a:p>
      </dgm:t>
    </dgm:pt>
    <dgm:pt modelId="{B4DCC2ED-2E4D-4BFC-BC9E-B9EC0C9D7A4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/>
            <a:t>Hubungan atau koneksi antara stimulus dan respon akan menjadi kuat apabila sering dilakukan latihan</a:t>
          </a:r>
          <a:endParaRPr lang="id-ID" dirty="0"/>
        </a:p>
      </dgm:t>
    </dgm:pt>
    <dgm:pt modelId="{E6EFFFDF-C558-4CEE-91AB-2B90B816B0EA}" type="parTrans" cxnId="{D417553E-986A-432E-BD91-CB3FDD7087FE}">
      <dgm:prSet/>
      <dgm:spPr/>
      <dgm:t>
        <a:bodyPr/>
        <a:lstStyle/>
        <a:p>
          <a:endParaRPr lang="id-ID"/>
        </a:p>
      </dgm:t>
    </dgm:pt>
    <dgm:pt modelId="{E5272BD9-E4D6-43FD-A511-DC040FECA099}" type="sibTrans" cxnId="{D417553E-986A-432E-BD91-CB3FDD7087FE}">
      <dgm:prSet/>
      <dgm:spPr/>
      <dgm:t>
        <a:bodyPr/>
        <a:lstStyle/>
        <a:p>
          <a:endParaRPr lang="id-ID"/>
        </a:p>
      </dgm:t>
    </dgm:pt>
    <dgm:pt modelId="{5D84F438-88AD-4422-8982-4D6D2E6C38C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/>
            <a:t>Hukum akibat ( the law of effect)</a:t>
          </a:r>
          <a:endParaRPr lang="id-ID" dirty="0"/>
        </a:p>
      </dgm:t>
    </dgm:pt>
    <dgm:pt modelId="{28AFFCB9-29F1-4AEA-9F2D-8CF3D2F0C137}" type="parTrans" cxnId="{AA0BEF09-F08D-41DE-AF55-07C34E49FEC0}">
      <dgm:prSet/>
      <dgm:spPr/>
      <dgm:t>
        <a:bodyPr/>
        <a:lstStyle/>
        <a:p>
          <a:endParaRPr lang="id-ID"/>
        </a:p>
      </dgm:t>
    </dgm:pt>
    <dgm:pt modelId="{081113FC-0093-46FD-AB3E-66AFD51A8ED6}" type="sibTrans" cxnId="{AA0BEF09-F08D-41DE-AF55-07C34E49FEC0}">
      <dgm:prSet/>
      <dgm:spPr/>
      <dgm:t>
        <a:bodyPr/>
        <a:lstStyle/>
        <a:p>
          <a:endParaRPr lang="id-ID"/>
        </a:p>
      </dgm:t>
    </dgm:pt>
    <dgm:pt modelId="{2D98FC1D-384C-4E72-A673-C8CD59ED71B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/>
            <a:t>Apabila sesuatu memberikan hasil yang menyenagkan atau memuaskan, maka hubungan antara stimulus dan respon akan menjadi semakin kuat. </a:t>
          </a:r>
          <a:endParaRPr lang="id-ID" dirty="0"/>
        </a:p>
      </dgm:t>
    </dgm:pt>
    <dgm:pt modelId="{D81FD4F8-C162-4BB7-91F2-6243650602C0}" type="parTrans" cxnId="{165F861C-6E9E-45CB-99A8-0E5360C49B2B}">
      <dgm:prSet/>
      <dgm:spPr/>
      <dgm:t>
        <a:bodyPr/>
        <a:lstStyle/>
        <a:p>
          <a:endParaRPr lang="id-ID"/>
        </a:p>
      </dgm:t>
    </dgm:pt>
    <dgm:pt modelId="{AC3B9B67-4612-44A5-837F-05BEE921713A}" type="sibTrans" cxnId="{165F861C-6E9E-45CB-99A8-0E5360C49B2B}">
      <dgm:prSet/>
      <dgm:spPr/>
      <dgm:t>
        <a:bodyPr/>
        <a:lstStyle/>
        <a:p>
          <a:endParaRPr lang="id-ID"/>
        </a:p>
      </dgm:t>
    </dgm:pt>
    <dgm:pt modelId="{667E0701-3198-42B6-8716-37FE35D872BB}" type="pres">
      <dgm:prSet presAssocID="{11AD4831-DF9A-420D-BD15-CB097B490C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174F939-75D5-4D68-9F49-6E770BC924C3}" type="pres">
      <dgm:prSet presAssocID="{5D8295A3-A03C-45C3-9EBC-06E9EA5A90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512CAC-AA6D-4596-AC42-26F12FB53AE7}" type="pres">
      <dgm:prSet presAssocID="{B7537A63-2C30-4FB7-84C5-C0C633AB3E31}" presName="sibTrans" presStyleCnt="0"/>
      <dgm:spPr/>
    </dgm:pt>
    <dgm:pt modelId="{5C7BE914-2C5D-4D4E-8308-98139DD17E55}" type="pres">
      <dgm:prSet presAssocID="{8BBA7E95-667C-4747-BE9E-8EBEA288CD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3A6485-8524-48A0-9D60-3BFB91CE2F1F}" type="pres">
      <dgm:prSet presAssocID="{9BF6B364-09A2-4DB2-A569-A2DF4695A7EC}" presName="sibTrans" presStyleCnt="0"/>
      <dgm:spPr/>
    </dgm:pt>
    <dgm:pt modelId="{763A1383-4F67-4884-825A-4B6B0A908E8C}" type="pres">
      <dgm:prSet presAssocID="{5D84F438-88AD-4422-8982-4D6D2E6C38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F8C7525-8633-433D-9800-083FC2E9EB9D}" type="presOf" srcId="{2D98FC1D-384C-4E72-A673-C8CD59ED71B6}" destId="{763A1383-4F67-4884-825A-4B6B0A908E8C}" srcOrd="0" destOrd="1" presId="urn:microsoft.com/office/officeart/2005/8/layout/hList6"/>
    <dgm:cxn modelId="{F0EED8D0-8064-423E-A394-BC1FF1EF8653}" type="presOf" srcId="{5D84F438-88AD-4422-8982-4D6D2E6C38CD}" destId="{763A1383-4F67-4884-825A-4B6B0A908E8C}" srcOrd="0" destOrd="0" presId="urn:microsoft.com/office/officeart/2005/8/layout/hList6"/>
    <dgm:cxn modelId="{164ADF91-6F7D-41C5-A59F-206E98ECF49F}" type="presOf" srcId="{6E4720DF-F79A-4C40-9492-A3D64A9BFC8C}" destId="{F174F939-75D5-4D68-9F49-6E770BC924C3}" srcOrd="0" destOrd="1" presId="urn:microsoft.com/office/officeart/2005/8/layout/hList6"/>
    <dgm:cxn modelId="{AA0BEF09-F08D-41DE-AF55-07C34E49FEC0}" srcId="{11AD4831-DF9A-420D-BD15-CB097B490CD9}" destId="{5D84F438-88AD-4422-8982-4D6D2E6C38CD}" srcOrd="2" destOrd="0" parTransId="{28AFFCB9-29F1-4AEA-9F2D-8CF3D2F0C137}" sibTransId="{081113FC-0093-46FD-AB3E-66AFD51A8ED6}"/>
    <dgm:cxn modelId="{DA679302-2D3B-48C3-8CCB-942464EDE2CD}" type="presOf" srcId="{B4DCC2ED-2E4D-4BFC-BC9E-B9EC0C9D7A46}" destId="{5C7BE914-2C5D-4D4E-8308-98139DD17E55}" srcOrd="0" destOrd="1" presId="urn:microsoft.com/office/officeart/2005/8/layout/hList6"/>
    <dgm:cxn modelId="{F341C253-6986-4DD1-926B-A7F472146617}" type="presOf" srcId="{11AD4831-DF9A-420D-BD15-CB097B490CD9}" destId="{667E0701-3198-42B6-8716-37FE35D872BB}" srcOrd="0" destOrd="0" presId="urn:microsoft.com/office/officeart/2005/8/layout/hList6"/>
    <dgm:cxn modelId="{368F084A-34A6-4C1A-AD62-1904FBCEC474}" type="presOf" srcId="{8BBA7E95-667C-4747-BE9E-8EBEA288CD88}" destId="{5C7BE914-2C5D-4D4E-8308-98139DD17E55}" srcOrd="0" destOrd="0" presId="urn:microsoft.com/office/officeart/2005/8/layout/hList6"/>
    <dgm:cxn modelId="{F3F7EEDE-2C61-4E0A-B05A-D9C423B8D2A1}" srcId="{5D8295A3-A03C-45C3-9EBC-06E9EA5A90C3}" destId="{6E4720DF-F79A-4C40-9492-A3D64A9BFC8C}" srcOrd="0" destOrd="0" parTransId="{7FD26249-7B02-4099-9EC9-E6912C4529C1}" sibTransId="{927EC587-D203-4B4C-A0A8-A185A9CBBA8B}"/>
    <dgm:cxn modelId="{D417553E-986A-432E-BD91-CB3FDD7087FE}" srcId="{8BBA7E95-667C-4747-BE9E-8EBEA288CD88}" destId="{B4DCC2ED-2E4D-4BFC-BC9E-B9EC0C9D7A46}" srcOrd="0" destOrd="0" parTransId="{E6EFFFDF-C558-4CEE-91AB-2B90B816B0EA}" sibTransId="{E5272BD9-E4D6-43FD-A511-DC040FECA099}"/>
    <dgm:cxn modelId="{C31385E6-476F-4E45-A3E8-82F0D4983CCB}" srcId="{11AD4831-DF9A-420D-BD15-CB097B490CD9}" destId="{5D8295A3-A03C-45C3-9EBC-06E9EA5A90C3}" srcOrd="0" destOrd="0" parTransId="{33EC769D-4BB7-49D0-91CA-36A11A5346B6}" sibTransId="{B7537A63-2C30-4FB7-84C5-C0C633AB3E31}"/>
    <dgm:cxn modelId="{165F861C-6E9E-45CB-99A8-0E5360C49B2B}" srcId="{5D84F438-88AD-4422-8982-4D6D2E6C38CD}" destId="{2D98FC1D-384C-4E72-A673-C8CD59ED71B6}" srcOrd="0" destOrd="0" parTransId="{D81FD4F8-C162-4BB7-91F2-6243650602C0}" sibTransId="{AC3B9B67-4612-44A5-837F-05BEE921713A}"/>
    <dgm:cxn modelId="{8E72772E-8E52-4160-B606-4912D1343BA9}" srcId="{11AD4831-DF9A-420D-BD15-CB097B490CD9}" destId="{8BBA7E95-667C-4747-BE9E-8EBEA288CD88}" srcOrd="1" destOrd="0" parTransId="{16724732-FDA8-4120-A866-B1F6A93EC85D}" sibTransId="{9BF6B364-09A2-4DB2-A569-A2DF4695A7EC}"/>
    <dgm:cxn modelId="{4C4FBECE-7E37-4886-92D8-DCA55B710988}" type="presOf" srcId="{5D8295A3-A03C-45C3-9EBC-06E9EA5A90C3}" destId="{F174F939-75D5-4D68-9F49-6E770BC924C3}" srcOrd="0" destOrd="0" presId="urn:microsoft.com/office/officeart/2005/8/layout/hList6"/>
    <dgm:cxn modelId="{A937831D-5A1C-42CA-8360-D7893A876B3F}" type="presParOf" srcId="{667E0701-3198-42B6-8716-37FE35D872BB}" destId="{F174F939-75D5-4D68-9F49-6E770BC924C3}" srcOrd="0" destOrd="0" presId="urn:microsoft.com/office/officeart/2005/8/layout/hList6"/>
    <dgm:cxn modelId="{7CFC1342-157C-4D33-AB6C-19B65958EB65}" type="presParOf" srcId="{667E0701-3198-42B6-8716-37FE35D872BB}" destId="{40512CAC-AA6D-4596-AC42-26F12FB53AE7}" srcOrd="1" destOrd="0" presId="urn:microsoft.com/office/officeart/2005/8/layout/hList6"/>
    <dgm:cxn modelId="{50997691-E4D9-4200-9D77-C19C9A646E15}" type="presParOf" srcId="{667E0701-3198-42B6-8716-37FE35D872BB}" destId="{5C7BE914-2C5D-4D4E-8308-98139DD17E55}" srcOrd="2" destOrd="0" presId="urn:microsoft.com/office/officeart/2005/8/layout/hList6"/>
    <dgm:cxn modelId="{B4F7780C-1D7B-46DC-B4FD-A65F193A9C7A}" type="presParOf" srcId="{667E0701-3198-42B6-8716-37FE35D872BB}" destId="{803A6485-8524-48A0-9D60-3BFB91CE2F1F}" srcOrd="3" destOrd="0" presId="urn:microsoft.com/office/officeart/2005/8/layout/hList6"/>
    <dgm:cxn modelId="{032B0357-CEE6-4DAE-A22D-CF6B1FB27E7B}" type="presParOf" srcId="{667E0701-3198-42B6-8716-37FE35D872BB}" destId="{763A1383-4F67-4884-825A-4B6B0A908E8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12716C-97C3-4D22-991B-E4425F9265C8}" type="doc">
      <dgm:prSet loTypeId="urn:microsoft.com/office/officeart/2005/8/layout/vList3#4" loCatId="picture" qsTypeId="urn:microsoft.com/office/officeart/2005/8/quickstyle/simple1" qsCatId="simple" csTypeId="urn:microsoft.com/office/officeart/2005/8/colors/colorful2" csCatId="colorful" phldr="1"/>
      <dgm:spPr/>
    </dgm:pt>
    <dgm:pt modelId="{36FE819D-2807-430F-B909-5D37916BC6DA}">
      <dgm:prSet phldrT="[Text]" custT="1"/>
      <dgm:spPr/>
      <dgm:t>
        <a:bodyPr/>
        <a:lstStyle/>
        <a:p>
          <a:pPr algn="just"/>
          <a:r>
            <a:rPr lang="id-ID" sz="2400" dirty="0" smtClean="0"/>
            <a:t>Meichen Baum, menyatakan bahwa individu dapat diajarkan untuk memantau dan mengatur perilakunya sendiri. Cara yang digunakan yaitu melatih indivdu yang terganggu emosionalnya untuk membuat dan menjawab pertanyaannya sendiri. </a:t>
          </a:r>
        </a:p>
      </dgm:t>
    </dgm:pt>
    <dgm:pt modelId="{E885FA76-53C4-44CA-87A5-442904EDC0A8}" type="parTrans" cxnId="{58944542-1437-4886-AD04-A16162DE8700}">
      <dgm:prSet/>
      <dgm:spPr/>
      <dgm:t>
        <a:bodyPr/>
        <a:lstStyle/>
        <a:p>
          <a:endParaRPr lang="id-ID"/>
        </a:p>
      </dgm:t>
    </dgm:pt>
    <dgm:pt modelId="{780B178A-B22B-48E8-9568-296C4682DC21}" type="sibTrans" cxnId="{58944542-1437-4886-AD04-A16162DE8700}">
      <dgm:prSet/>
      <dgm:spPr/>
      <dgm:t>
        <a:bodyPr/>
        <a:lstStyle/>
        <a:p>
          <a:endParaRPr lang="id-ID"/>
        </a:p>
      </dgm:t>
    </dgm:pt>
    <dgm:pt modelId="{AD01D813-D88F-441D-87C1-AC8C2B2F3432}" type="pres">
      <dgm:prSet presAssocID="{7212716C-97C3-4D22-991B-E4425F9265C8}" presName="linearFlow" presStyleCnt="0">
        <dgm:presLayoutVars>
          <dgm:dir/>
          <dgm:resizeHandles val="exact"/>
        </dgm:presLayoutVars>
      </dgm:prSet>
      <dgm:spPr/>
    </dgm:pt>
    <dgm:pt modelId="{FF5B54AD-4F84-46AA-8E3E-4F30F9682FD3}" type="pres">
      <dgm:prSet presAssocID="{36FE819D-2807-430F-B909-5D37916BC6DA}" presName="composite" presStyleCnt="0"/>
      <dgm:spPr/>
    </dgm:pt>
    <dgm:pt modelId="{228A4256-DBCA-424B-BE9A-49908214BAAD}" type="pres">
      <dgm:prSet presAssocID="{36FE819D-2807-430F-B909-5D37916BC6DA}" presName="imgShp" presStyleLbl="fgImgPlace1" presStyleIdx="0" presStyleCnt="1" custScaleX="81535" custScaleY="73715" custLinFactNeighborX="-4337" custLinFactNeighborY="-69"/>
      <dgm:spPr>
        <a:prstGeom prst="flowChartAlternateProcess">
          <a:avLst/>
        </a:prstGeom>
        <a:solidFill>
          <a:schemeClr val="accent5">
            <a:lumMod val="50000"/>
          </a:schemeClr>
        </a:solidFill>
      </dgm:spPr>
      <dgm:t>
        <a:bodyPr/>
        <a:lstStyle/>
        <a:p>
          <a:endParaRPr lang="id-ID"/>
        </a:p>
      </dgm:t>
    </dgm:pt>
    <dgm:pt modelId="{804DBF5F-E163-4F71-A5FF-1BAD9E6D8A91}" type="pres">
      <dgm:prSet presAssocID="{36FE819D-2807-430F-B909-5D37916BC6DA}" presName="txShp" presStyleLbl="node1" presStyleIdx="0" presStyleCnt="1" custScaleX="113904" custScaleY="98419" custLinFactNeighborX="4364" custLinFactNeighborY="-234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EA7CC18-5D7A-4823-879D-19AB18E7DF47}" type="presOf" srcId="{7212716C-97C3-4D22-991B-E4425F9265C8}" destId="{AD01D813-D88F-441D-87C1-AC8C2B2F3432}" srcOrd="0" destOrd="0" presId="urn:microsoft.com/office/officeart/2005/8/layout/vList3#4"/>
    <dgm:cxn modelId="{8A409F21-C0CC-49AD-AAA3-FDDD8E2F5ADC}" type="presOf" srcId="{36FE819D-2807-430F-B909-5D37916BC6DA}" destId="{804DBF5F-E163-4F71-A5FF-1BAD9E6D8A91}" srcOrd="0" destOrd="0" presId="urn:microsoft.com/office/officeart/2005/8/layout/vList3#4"/>
    <dgm:cxn modelId="{58944542-1437-4886-AD04-A16162DE8700}" srcId="{7212716C-97C3-4D22-991B-E4425F9265C8}" destId="{36FE819D-2807-430F-B909-5D37916BC6DA}" srcOrd="0" destOrd="0" parTransId="{E885FA76-53C4-44CA-87A5-442904EDC0A8}" sibTransId="{780B178A-B22B-48E8-9568-296C4682DC21}"/>
    <dgm:cxn modelId="{986E13AE-5D5E-48F9-86B7-12CBFB1E656A}" type="presParOf" srcId="{AD01D813-D88F-441D-87C1-AC8C2B2F3432}" destId="{FF5B54AD-4F84-46AA-8E3E-4F30F9682FD3}" srcOrd="0" destOrd="0" presId="urn:microsoft.com/office/officeart/2005/8/layout/vList3#4"/>
    <dgm:cxn modelId="{7044C873-BFED-4DD4-85A4-EEC3C6AD8FE1}" type="presParOf" srcId="{FF5B54AD-4F84-46AA-8E3E-4F30F9682FD3}" destId="{228A4256-DBCA-424B-BE9A-49908214BAAD}" srcOrd="0" destOrd="0" presId="urn:microsoft.com/office/officeart/2005/8/layout/vList3#4"/>
    <dgm:cxn modelId="{0032A984-4ED5-460D-A12E-F61EEDAEA25D}" type="presParOf" srcId="{FF5B54AD-4F84-46AA-8E3E-4F30F9682FD3}" destId="{804DBF5F-E163-4F71-A5FF-1BAD9E6D8A91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12716C-97C3-4D22-991B-E4425F9265C8}" type="doc">
      <dgm:prSet loTypeId="urn:microsoft.com/office/officeart/2005/8/layout/vList3#5" loCatId="picture" qsTypeId="urn:microsoft.com/office/officeart/2005/8/quickstyle/simple1" qsCatId="simple" csTypeId="urn:microsoft.com/office/officeart/2005/8/colors/colorful2" csCatId="colorful" phldr="1"/>
      <dgm:spPr/>
    </dgm:pt>
    <dgm:pt modelId="{36FE819D-2807-430F-B909-5D37916BC6DA}">
      <dgm:prSet phldrT="[Text]" custT="1"/>
      <dgm:spPr/>
      <dgm:t>
        <a:bodyPr/>
        <a:lstStyle/>
        <a:p>
          <a:pPr algn="just"/>
          <a:r>
            <a:rPr lang="id-ID" sz="2000" dirty="0" smtClean="0"/>
            <a:t>Guthire adalah seorang, behavorisme, yang hidup pada tahun 1886-1959. Menurut Guthire, perilaku manusia merupakan deretan perilaku yang terdiri atas unit-unit reaksi atau respon dari stimulus sebelumnya.</a:t>
          </a:r>
        </a:p>
        <a:p>
          <a:pPr algn="just"/>
          <a:endParaRPr lang="id-ID" sz="2000" dirty="0" smtClean="0"/>
        </a:p>
        <a:p>
          <a:pPr algn="just"/>
          <a:r>
            <a:rPr lang="id-ID" sz="2000" dirty="0" smtClean="0"/>
            <a:t>Pengubahan perilaku buruk yang terdapat pada diri seseorang dapat dilakukan dengan beberapa cara. </a:t>
          </a:r>
        </a:p>
        <a:p>
          <a:pPr algn="just"/>
          <a:r>
            <a:rPr lang="id-ID" sz="2000" dirty="0" smtClean="0"/>
            <a:t>(a) metode reaksi berlawnan</a:t>
          </a:r>
        </a:p>
        <a:p>
          <a:pPr algn="just"/>
          <a:r>
            <a:rPr lang="id-ID" sz="2000" dirty="0" smtClean="0"/>
            <a:t>(b) metode membosankan </a:t>
          </a:r>
        </a:p>
        <a:p>
          <a:pPr algn="just"/>
          <a:r>
            <a:rPr lang="id-ID" sz="2000" dirty="0" smtClean="0"/>
            <a:t>(c) metode pengubahan lingkungan.</a:t>
          </a:r>
        </a:p>
      </dgm:t>
    </dgm:pt>
    <dgm:pt modelId="{E885FA76-53C4-44CA-87A5-442904EDC0A8}" type="parTrans" cxnId="{58944542-1437-4886-AD04-A16162DE8700}">
      <dgm:prSet/>
      <dgm:spPr/>
      <dgm:t>
        <a:bodyPr/>
        <a:lstStyle/>
        <a:p>
          <a:endParaRPr lang="id-ID"/>
        </a:p>
      </dgm:t>
    </dgm:pt>
    <dgm:pt modelId="{780B178A-B22B-48E8-9568-296C4682DC21}" type="sibTrans" cxnId="{58944542-1437-4886-AD04-A16162DE8700}">
      <dgm:prSet/>
      <dgm:spPr/>
      <dgm:t>
        <a:bodyPr/>
        <a:lstStyle/>
        <a:p>
          <a:endParaRPr lang="id-ID"/>
        </a:p>
      </dgm:t>
    </dgm:pt>
    <dgm:pt modelId="{AD01D813-D88F-441D-87C1-AC8C2B2F3432}" type="pres">
      <dgm:prSet presAssocID="{7212716C-97C3-4D22-991B-E4425F9265C8}" presName="linearFlow" presStyleCnt="0">
        <dgm:presLayoutVars>
          <dgm:dir/>
          <dgm:resizeHandles val="exact"/>
        </dgm:presLayoutVars>
      </dgm:prSet>
      <dgm:spPr/>
    </dgm:pt>
    <dgm:pt modelId="{FF5B54AD-4F84-46AA-8E3E-4F30F9682FD3}" type="pres">
      <dgm:prSet presAssocID="{36FE819D-2807-430F-B909-5D37916BC6DA}" presName="composite" presStyleCnt="0"/>
      <dgm:spPr/>
    </dgm:pt>
    <dgm:pt modelId="{228A4256-DBCA-424B-BE9A-49908214BAAD}" type="pres">
      <dgm:prSet presAssocID="{36FE819D-2807-430F-B909-5D37916BC6DA}" presName="imgShp" presStyleLbl="fgImgPlace1" presStyleIdx="0" presStyleCnt="1" custScaleX="81535" custScaleY="73715" custLinFactNeighborX="-4337" custLinFactNeighborY="-69"/>
      <dgm:spPr>
        <a:prstGeom prst="flowChartAlternateProcess">
          <a:avLst/>
        </a:prstGeom>
        <a:solidFill>
          <a:schemeClr val="accent5">
            <a:lumMod val="50000"/>
          </a:schemeClr>
        </a:solidFill>
      </dgm:spPr>
      <dgm:t>
        <a:bodyPr/>
        <a:lstStyle/>
        <a:p>
          <a:endParaRPr lang="id-ID"/>
        </a:p>
      </dgm:t>
    </dgm:pt>
    <dgm:pt modelId="{804DBF5F-E163-4F71-A5FF-1BAD9E6D8A91}" type="pres">
      <dgm:prSet presAssocID="{36FE819D-2807-430F-B909-5D37916BC6DA}" presName="txShp" presStyleLbl="node1" presStyleIdx="0" presStyleCnt="1" custScaleX="113904" custScaleY="98419" custLinFactNeighborX="4364" custLinFactNeighborY="-234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8E2D5BE-F6A0-4FCA-918B-9DA377EDBE53}" type="presOf" srcId="{7212716C-97C3-4D22-991B-E4425F9265C8}" destId="{AD01D813-D88F-441D-87C1-AC8C2B2F3432}" srcOrd="0" destOrd="0" presId="urn:microsoft.com/office/officeart/2005/8/layout/vList3#5"/>
    <dgm:cxn modelId="{CCE7EDED-7DB4-44E7-A593-D4EAFB5652E8}" type="presOf" srcId="{36FE819D-2807-430F-B909-5D37916BC6DA}" destId="{804DBF5F-E163-4F71-A5FF-1BAD9E6D8A91}" srcOrd="0" destOrd="0" presId="urn:microsoft.com/office/officeart/2005/8/layout/vList3#5"/>
    <dgm:cxn modelId="{58944542-1437-4886-AD04-A16162DE8700}" srcId="{7212716C-97C3-4D22-991B-E4425F9265C8}" destId="{36FE819D-2807-430F-B909-5D37916BC6DA}" srcOrd="0" destOrd="0" parTransId="{E885FA76-53C4-44CA-87A5-442904EDC0A8}" sibTransId="{780B178A-B22B-48E8-9568-296C4682DC21}"/>
    <dgm:cxn modelId="{961B7A6E-2199-4968-A526-8F8BF8FFCB29}" type="presParOf" srcId="{AD01D813-D88F-441D-87C1-AC8C2B2F3432}" destId="{FF5B54AD-4F84-46AA-8E3E-4F30F9682FD3}" srcOrd="0" destOrd="0" presId="urn:microsoft.com/office/officeart/2005/8/layout/vList3#5"/>
    <dgm:cxn modelId="{28873BD8-B326-4C5B-B352-7381E4677439}" type="presParOf" srcId="{FF5B54AD-4F84-46AA-8E3E-4F30F9682FD3}" destId="{228A4256-DBCA-424B-BE9A-49908214BAAD}" srcOrd="0" destOrd="0" presId="urn:microsoft.com/office/officeart/2005/8/layout/vList3#5"/>
    <dgm:cxn modelId="{ACFD3CCC-4149-4D95-88FD-B30AF701C8BE}" type="presParOf" srcId="{FF5B54AD-4F84-46AA-8E3E-4F30F9682FD3}" destId="{804DBF5F-E163-4F71-A5FF-1BAD9E6D8A9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850005"/>
            <a:ext cx="10058400" cy="3256166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id-ID" dirty="0" smtClean="0">
                <a:latin typeface="Legend M54" panose="02000500000000000000" pitchFamily="2" charset="0"/>
              </a:rPr>
              <a:t>TEORI	BELAJAR BEHAVIORISTIK</a:t>
            </a:r>
            <a:endParaRPr lang="id-ID" dirty="0">
              <a:latin typeface="Legend M54" panose="02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Inovasi Pembelajran pertemuan 3</a:t>
            </a:r>
          </a:p>
          <a:p>
            <a:endParaRPr lang="id-ID" b="1" dirty="0">
              <a:solidFill>
                <a:schemeClr val="tx1"/>
              </a:solidFill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041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52304" y="1"/>
            <a:ext cx="7439696" cy="12106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Academy Engraved LET" pitchFamily="2" charset="0"/>
              </a:rPr>
              <a:t>Teori</a:t>
            </a:r>
            <a:r>
              <a:rPr lang="en-US" sz="3600" b="1" dirty="0">
                <a:latin typeface="Academy Engraved LET" pitchFamily="2" charset="0"/>
              </a:rPr>
              <a:t> </a:t>
            </a:r>
            <a:r>
              <a:rPr lang="en-US" sz="3600" b="1" dirty="0" err="1">
                <a:latin typeface="Academy Engraved LET" pitchFamily="2" charset="0"/>
              </a:rPr>
              <a:t>Modifikasi</a:t>
            </a:r>
            <a:r>
              <a:rPr lang="en-US" sz="3600" b="1" dirty="0">
                <a:latin typeface="Academy Engraved LET" pitchFamily="2" charset="0"/>
              </a:rPr>
              <a:t> </a:t>
            </a:r>
            <a:r>
              <a:rPr lang="en-US" sz="3600" b="1" dirty="0" err="1">
                <a:latin typeface="Academy Engraved LET" pitchFamily="2" charset="0"/>
              </a:rPr>
              <a:t>Perilaku</a:t>
            </a:r>
            <a:r>
              <a:rPr lang="en-US" sz="3600" b="1" dirty="0">
                <a:latin typeface="Academy Engraved LET" pitchFamily="2" charset="0"/>
              </a:rPr>
              <a:t> </a:t>
            </a:r>
            <a:r>
              <a:rPr lang="en-US" sz="3600" b="1" dirty="0" err="1">
                <a:latin typeface="Academy Engraved LET" pitchFamily="2" charset="0"/>
              </a:rPr>
              <a:t>Kognitif</a:t>
            </a:r>
            <a:r>
              <a:rPr lang="en-US" sz="3600" b="1" dirty="0">
                <a:latin typeface="Academy Engraved LET" pitchFamily="2" charset="0"/>
              </a:rPr>
              <a:t> </a:t>
            </a:r>
            <a:endParaRPr lang="id-ID" sz="3600" dirty="0">
              <a:latin typeface="Academy Engraved LET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622614882"/>
              </p:ext>
            </p:extLst>
          </p:nvPr>
        </p:nvGraphicFramePr>
        <p:xfrm>
          <a:off x="807076" y="1378039"/>
          <a:ext cx="10873634" cy="518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518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52304" y="1"/>
            <a:ext cx="7439696" cy="12106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Academy Engraved LET" pitchFamily="2" charset="0"/>
              </a:rPr>
              <a:t>Teori</a:t>
            </a:r>
            <a:r>
              <a:rPr lang="en-US" sz="3600" b="1" dirty="0">
                <a:latin typeface="Academy Engraved LET" pitchFamily="2" charset="0"/>
              </a:rPr>
              <a:t> </a:t>
            </a:r>
            <a:r>
              <a:rPr lang="en-US" sz="3600" b="1" dirty="0" err="1">
                <a:latin typeface="Academy Engraved LET" pitchFamily="2" charset="0"/>
              </a:rPr>
              <a:t>Belajar</a:t>
            </a:r>
            <a:r>
              <a:rPr lang="en-US" sz="3600" b="1" dirty="0">
                <a:latin typeface="Academy Engraved LET" pitchFamily="2" charset="0"/>
              </a:rPr>
              <a:t> Conditioning </a:t>
            </a:r>
            <a:endParaRPr lang="id-ID" sz="3600" dirty="0">
              <a:latin typeface="Academy Engraved LET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069634594"/>
              </p:ext>
            </p:extLst>
          </p:nvPr>
        </p:nvGraphicFramePr>
        <p:xfrm>
          <a:off x="716924" y="1210614"/>
          <a:ext cx="10873634" cy="518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540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176304880"/>
              </p:ext>
            </p:extLst>
          </p:nvPr>
        </p:nvGraphicFramePr>
        <p:xfrm>
          <a:off x="317679" y="115911"/>
          <a:ext cx="11642501" cy="615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6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0010" y="995366"/>
            <a:ext cx="10300002" cy="1024687"/>
            <a:chOff x="5567855" y="3852"/>
            <a:chExt cx="5501036" cy="1024687"/>
          </a:xfrm>
        </p:grpSpPr>
        <p:sp>
          <p:nvSpPr>
            <p:cNvPr id="12" name="Rounded Rectangle 11"/>
            <p:cNvSpPr/>
            <p:nvPr/>
          </p:nvSpPr>
          <p:spPr>
            <a:xfrm>
              <a:off x="5567855" y="3852"/>
              <a:ext cx="5501036" cy="10246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597867" y="33864"/>
              <a:ext cx="5441012" cy="964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0960" rIns="9144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0" kern="1200" cap="none" spc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Kekurangan </a:t>
              </a:r>
              <a:endParaRPr lang="id-ID" sz="4800" b="0" kern="12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50217" y="2276226"/>
            <a:ext cx="8240001" cy="1024687"/>
            <a:chOff x="6668062" y="1284712"/>
            <a:chExt cx="4400829" cy="1024687"/>
          </a:xfrm>
        </p:grpSpPr>
        <p:sp>
          <p:nvSpPr>
            <p:cNvPr id="10" name="Rounded Rectangle 9"/>
            <p:cNvSpPr/>
            <p:nvPr/>
          </p:nvSpPr>
          <p:spPr>
            <a:xfrm>
              <a:off x="6668062" y="1284712"/>
              <a:ext cx="4400829" cy="10246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6698074" y="1314724"/>
              <a:ext cx="4340805" cy="964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Sebuah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konsekuensi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bagi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guru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untuk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menyusun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bahan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pelajaran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dalam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bentuk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yang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sudah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siap</a:t>
              </a:r>
              <a:endParaRPr lang="id-ID" b="0" kern="12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50217" y="3557086"/>
            <a:ext cx="8240001" cy="1024687"/>
            <a:chOff x="6668062" y="2565572"/>
            <a:chExt cx="4400829" cy="1024687"/>
          </a:xfrm>
        </p:grpSpPr>
        <p:sp>
          <p:nvSpPr>
            <p:cNvPr id="8" name="Rounded Rectangle 7"/>
            <p:cNvSpPr/>
            <p:nvPr/>
          </p:nvSpPr>
          <p:spPr>
            <a:xfrm>
              <a:off x="6668062" y="2565572"/>
              <a:ext cx="4400829" cy="10246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8"/>
            <p:cNvSpPr/>
            <p:nvPr/>
          </p:nvSpPr>
          <p:spPr>
            <a:xfrm>
              <a:off x="6698074" y="2595584"/>
              <a:ext cx="4340805" cy="964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Penggunaan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hukuman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yang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sangat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dihindari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oleh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para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tokoh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behavioristik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justru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dianggap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metode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yang paling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efektif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untuk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menertibkan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siswa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  </a:t>
              </a:r>
              <a:endParaRPr lang="id-ID" b="0" kern="12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50217" y="4837946"/>
            <a:ext cx="8240001" cy="1024687"/>
            <a:chOff x="6668062" y="3846432"/>
            <a:chExt cx="4400829" cy="1024687"/>
          </a:xfrm>
        </p:grpSpPr>
        <p:sp>
          <p:nvSpPr>
            <p:cNvPr id="6" name="Rounded Rectangle 5"/>
            <p:cNvSpPr/>
            <p:nvPr/>
          </p:nvSpPr>
          <p:spPr>
            <a:xfrm>
              <a:off x="6668062" y="3846432"/>
              <a:ext cx="4400829" cy="10246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10"/>
            <p:cNvSpPr/>
            <p:nvPr/>
          </p:nvSpPr>
          <p:spPr>
            <a:xfrm>
              <a:off x="6698074" y="3876444"/>
              <a:ext cx="4340805" cy="964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Pembelajaran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siswa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yang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berpusat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pada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guru (teacher centered learning)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hanya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berorientasi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pada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hasil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yang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dapat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diamati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dan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b="0" kern="120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diukur</a:t>
              </a:r>
              <a:r>
                <a:rPr lang="en-US" b="0" kern="120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 </a:t>
              </a:r>
              <a:endParaRPr lang="id-ID" b="0" kern="12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829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1775" y="1086409"/>
            <a:ext cx="10058400" cy="40227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Suprijono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(2009:21),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prinsip-prinsip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behaviorisme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: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figuratif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perolehan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dialog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imperatif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dialog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konstruktif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melainkan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mekanik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didominasi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menghafal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0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038" y="1342671"/>
            <a:ext cx="10058400" cy="1450757"/>
          </a:xfrm>
        </p:spPr>
        <p:txBody>
          <a:bodyPr>
            <a:normAutofit/>
          </a:bodyPr>
          <a:lstStyle/>
          <a:p>
            <a:r>
              <a:rPr lang="id-ID" sz="7200" b="1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28 Days Later" panose="020B0603050302020204" pitchFamily="34" charset="0"/>
              </a:rPr>
              <a:t>TERIMAKASIH</a:t>
            </a:r>
            <a:endParaRPr lang="id-ID" sz="7200" b="1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28 Days Later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9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Caslon Pro Bold" panose="0205070206050A020403" pitchFamily="18" charset="0"/>
              </a:rPr>
              <a:t>Teori Behavioristik</a:t>
            </a:r>
            <a:endParaRPr lang="id-ID" b="1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538" y="2162214"/>
            <a:ext cx="7956568" cy="3782334"/>
          </a:xfrm>
          <a:solidFill>
            <a:srgbClr val="171E4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id-ID" sz="2400" dirty="0"/>
              <a:t>Teori belajar behavioristik adalah sebuah teori tentang perubahan tingkah laku sebagai hasil dari </a:t>
            </a:r>
            <a:r>
              <a:rPr lang="id-ID" sz="2400" dirty="0" smtClean="0"/>
              <a:t>pengalaman. </a:t>
            </a:r>
            <a:r>
              <a:rPr lang="id-ID" sz="2400" dirty="0"/>
              <a:t>Aliran ini menekankan pada terbentuknya perilaku yang tampak sebagai hasil </a:t>
            </a:r>
            <a:r>
              <a:rPr lang="id-ID" sz="2400" dirty="0" smtClean="0"/>
              <a:t>belajar.</a:t>
            </a:r>
          </a:p>
        </p:txBody>
      </p:sp>
    </p:spTree>
    <p:extLst>
      <p:ext uri="{BB962C8B-B14F-4D97-AF65-F5344CB8AC3E}">
        <p14:creationId xmlns:p14="http://schemas.microsoft.com/office/powerpoint/2010/main" xmlns="" val="24917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162004105"/>
              </p:ext>
            </p:extLst>
          </p:nvPr>
        </p:nvGraphicFramePr>
        <p:xfrm>
          <a:off x="553793" y="206800"/>
          <a:ext cx="10748963" cy="649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3838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52304" y="1"/>
            <a:ext cx="7439696" cy="12106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r"/>
            <a:r>
              <a:rPr lang="en-US" sz="3600" b="1" dirty="0" err="1">
                <a:latin typeface="Academy Engraved LET" pitchFamily="2" charset="0"/>
              </a:rPr>
              <a:t>Teori</a:t>
            </a:r>
            <a:r>
              <a:rPr lang="en-US" sz="3600" b="1" dirty="0">
                <a:latin typeface="Academy Engraved LET" pitchFamily="2" charset="0"/>
              </a:rPr>
              <a:t> </a:t>
            </a:r>
            <a:r>
              <a:rPr lang="en-US" sz="3600" b="1" dirty="0" err="1">
                <a:latin typeface="Academy Engraved LET" pitchFamily="2" charset="0"/>
              </a:rPr>
              <a:t>belajar</a:t>
            </a:r>
            <a:r>
              <a:rPr lang="en-US" sz="3600" b="1" dirty="0">
                <a:latin typeface="Academy Engraved LET" pitchFamily="2" charset="0"/>
              </a:rPr>
              <a:t> </a:t>
            </a:r>
            <a:r>
              <a:rPr lang="en-US" sz="3600" b="1" dirty="0" err="1">
                <a:latin typeface="Academy Engraved LET" pitchFamily="2" charset="0"/>
              </a:rPr>
              <a:t>kondisioning</a:t>
            </a:r>
            <a:r>
              <a:rPr lang="en-US" sz="3600" b="1" dirty="0">
                <a:latin typeface="Academy Engraved LET" pitchFamily="2" charset="0"/>
              </a:rPr>
              <a:t> </a:t>
            </a:r>
            <a:r>
              <a:rPr lang="en-US" sz="3600" b="1" dirty="0" err="1">
                <a:latin typeface="Academy Engraved LET" pitchFamily="2" charset="0"/>
              </a:rPr>
              <a:t>klasik</a:t>
            </a:r>
            <a:r>
              <a:rPr lang="en-US" sz="3600" b="1" dirty="0">
                <a:latin typeface="Academy Engraved LET" pitchFamily="2" charset="0"/>
              </a:rPr>
              <a:t> (classical conditioning) </a:t>
            </a:r>
            <a:endParaRPr lang="id-ID" sz="3600" dirty="0">
              <a:latin typeface="Academy Engraved LET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612691951"/>
              </p:ext>
            </p:extLst>
          </p:nvPr>
        </p:nvGraphicFramePr>
        <p:xfrm>
          <a:off x="434016" y="1210614"/>
          <a:ext cx="10873634" cy="518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151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62175" y="4675031"/>
            <a:ext cx="4129824" cy="2182969"/>
          </a:xfrm>
          <a:prstGeom prst="teardrop">
            <a:avLst>
              <a:gd name="adj" fmla="val 994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id-ID" sz="2400" dirty="0">
                <a:latin typeface="bubbleboddy" panose="02000506000000020004" pitchFamily="2" charset="0"/>
              </a:rPr>
              <a:t>D</a:t>
            </a:r>
            <a:r>
              <a:rPr lang="id-ID" sz="2400" dirty="0" smtClean="0">
                <a:latin typeface="bubbleboddy" panose="02000506000000020004" pitchFamily="2" charset="0"/>
              </a:rPr>
              <a:t>alam </a:t>
            </a:r>
            <a:r>
              <a:rPr lang="id-ID" sz="2400" dirty="0">
                <a:latin typeface="bubbleboddy" panose="02000506000000020004" pitchFamily="2" charset="0"/>
              </a:rPr>
              <a:t>diri anjing akan terjadi pengkondisian selektif berdasar atas penguatan selektif.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284264390"/>
              </p:ext>
            </p:extLst>
          </p:nvPr>
        </p:nvGraphicFramePr>
        <p:xfrm>
          <a:off x="644660" y="90153"/>
          <a:ext cx="11062236" cy="3863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243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52304" y="1"/>
            <a:ext cx="7439696" cy="12106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Academy Engraved LET" pitchFamily="2" charset="0"/>
              </a:rPr>
              <a:t>Teori</a:t>
            </a:r>
            <a:r>
              <a:rPr lang="en-US" sz="3600" b="1" dirty="0">
                <a:latin typeface="Academy Engraved LET" pitchFamily="2" charset="0"/>
              </a:rPr>
              <a:t> Operant Conditioning </a:t>
            </a:r>
            <a:endParaRPr lang="id-ID" sz="3600" dirty="0">
              <a:latin typeface="Academy Engraved LET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684870402"/>
              </p:ext>
            </p:extLst>
          </p:nvPr>
        </p:nvGraphicFramePr>
        <p:xfrm>
          <a:off x="408258" y="1210614"/>
          <a:ext cx="10873634" cy="518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093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52304" y="1"/>
            <a:ext cx="7439696" cy="12106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600" b="1" dirty="0">
                <a:latin typeface="Academy Engraved LET" pitchFamily="2" charset="0"/>
              </a:rPr>
              <a:t>Teori </a:t>
            </a:r>
            <a:r>
              <a:rPr lang="en-US" sz="3600" b="1" dirty="0">
                <a:latin typeface="Academy Engraved LET" pitchFamily="2" charset="0"/>
              </a:rPr>
              <a:t>Modeling </a:t>
            </a:r>
            <a:r>
              <a:rPr lang="en-US" sz="3600" b="1" dirty="0" err="1">
                <a:latin typeface="Academy Engraved LET" pitchFamily="2" charset="0"/>
              </a:rPr>
              <a:t>dan</a:t>
            </a:r>
            <a:r>
              <a:rPr lang="en-US" sz="3600" b="1" dirty="0">
                <a:latin typeface="Academy Engraved LET" pitchFamily="2" charset="0"/>
              </a:rPr>
              <a:t> Observational Learning </a:t>
            </a:r>
            <a:endParaRPr lang="id-ID" sz="3600" dirty="0">
              <a:latin typeface="Academy Engraved LET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400175394"/>
              </p:ext>
            </p:extLst>
          </p:nvPr>
        </p:nvGraphicFramePr>
        <p:xfrm>
          <a:off x="472226" y="1533377"/>
          <a:ext cx="11221791" cy="4627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360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52304" y="1"/>
            <a:ext cx="7439696" cy="12106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Academy Engraved LET" pitchFamily="2" charset="0"/>
              </a:rPr>
              <a:t>Teori</a:t>
            </a:r>
            <a:r>
              <a:rPr lang="en-US" sz="3600" b="1" dirty="0" smtClean="0">
                <a:latin typeface="Academy Engraved LET" pitchFamily="2" charset="0"/>
              </a:rPr>
              <a:t> </a:t>
            </a:r>
            <a:r>
              <a:rPr lang="en-US" sz="3600" b="1" dirty="0" err="1">
                <a:latin typeface="Academy Engraved LET" pitchFamily="2" charset="0"/>
              </a:rPr>
              <a:t>Koneksionisme</a:t>
            </a:r>
            <a:r>
              <a:rPr lang="en-US" sz="3600" b="1" dirty="0">
                <a:latin typeface="Academy Engraved LET" pitchFamily="2" charset="0"/>
              </a:rPr>
              <a:t> </a:t>
            </a:r>
            <a:endParaRPr lang="id-ID" sz="3600" dirty="0">
              <a:latin typeface="Academy Engraved LET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242141280"/>
              </p:ext>
            </p:extLst>
          </p:nvPr>
        </p:nvGraphicFramePr>
        <p:xfrm>
          <a:off x="408258" y="1210614"/>
          <a:ext cx="10873634" cy="518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608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681216498"/>
              </p:ext>
            </p:extLst>
          </p:nvPr>
        </p:nvGraphicFramePr>
        <p:xfrm>
          <a:off x="1957588" y="502276"/>
          <a:ext cx="8512935" cy="522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871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</TotalTime>
  <Words>672</Words>
  <Application>Microsoft Office PowerPoint</Application>
  <PresentationFormat>Custom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TEORI BELAJAR BEHAVIORISTIK</vt:lpstr>
      <vt:lpstr>Teori Behavioristik</vt:lpstr>
      <vt:lpstr>Slide 3</vt:lpstr>
      <vt:lpstr>Teori belajar kondisioning klasik (classical conditioning)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TERIMAKASIH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BELAJAR BEHAVIORISTIK</dc:title>
  <dc:creator>HP</dc:creator>
  <cp:lastModifiedBy>acer</cp:lastModifiedBy>
  <cp:revision>23</cp:revision>
  <dcterms:created xsi:type="dcterms:W3CDTF">2018-09-14T07:21:08Z</dcterms:created>
  <dcterms:modified xsi:type="dcterms:W3CDTF">2018-09-29T02:17:11Z</dcterms:modified>
</cp:coreProperties>
</file>