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CF3A-1239-4955-B3D7-D7DBF65F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4DD31-B3E3-43E0-BE42-CBF9C000D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367F4-A4F0-4BD8-B3D4-5B27AAD8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60DD5-80E7-4027-926B-6DBBBD60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1605F-0F67-45B2-9114-7775487D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747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33E-FA38-4716-88DD-477A1B6B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D0F32-17DA-4C56-8421-642DC1B5A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73E5-605E-4C53-B27A-385AE3A7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8671-2479-44E8-B744-E4431D30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7FCE8-52F0-46E9-A6C3-6CCC25F5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86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863DE-CC2F-41D5-B0F9-06051FBE4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12781-DEF6-49DC-BF99-53CDD91BA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4F247-88DC-4E73-8209-AD5D2B1F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936EF-3F65-402E-92B3-1431382E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A76AF-EE98-4F64-8C1D-863BDB8F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31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DE9DA-1F94-424F-AA27-A0AD2694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489A-7DB5-4C44-8EBC-CA499D7CE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0EF86-220F-45FE-AD03-CF8660DC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BD5A-B296-4886-AF89-475C8C0A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B2E0-36C7-43F1-92C8-D6A8DB7F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74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C818-03EE-4FA8-9CE3-C87D5E4D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EDDA3-9F27-4212-8392-4E2EE044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B0CB-8F04-4741-BC07-F3DD925A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71E35-7745-4739-849A-90E317A5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8D69F-9A0F-4557-8239-8DB724BB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597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11883-E517-4D2A-BC00-D17694B8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60B2-5578-4D6A-818D-D254227C9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6B3AF-3287-4D43-BEAF-03FE6053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DFF4-6320-4BC4-857C-D7641B4C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F6DFC-2577-48C7-992F-F8659EA0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1F645-1403-4D73-B862-88B9686B3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96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B3AA-A64E-4E02-8C5A-93ECA39D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703FD-0410-470C-A86D-640FD23AB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5247E-EF76-4F9A-9977-8C47ECF5B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8F9E4-48DE-4C34-8209-7BB076E09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DAC01-E6D7-4EBB-B132-E9319761E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D7021-88D7-4772-8B1F-F59C14E3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3F667-7C74-4B85-BD29-1C529B27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A7529-38BB-4244-BE4B-4E103F2D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149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3F90-F768-4FD9-B804-0BD4F56C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3CD80-8AB7-48C3-8165-496CE9E9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6F8C6-85E2-4993-9DBC-575F95FD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F5C53-F1DC-4EB2-AB15-A5E4F4D2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43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C1AFF-6886-4E07-8FD9-37A32533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D9775F-3262-430C-8F3B-C69BA35F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B8FEB-8034-4AEA-84FC-78CF472D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39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92A2-193E-4B2E-A64C-1BD979582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FA38-0AA5-4D22-8C3A-B4834654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80D56-339F-4321-B9EE-710535BEF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682C0-BA92-4DDC-9C82-A6120680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1C2FA-16E9-447A-827B-54B0F68C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D7239-CFB2-44DC-ABFD-0C08612D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6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E0DE-2D4C-48F8-965B-9087132B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3CAC3-421B-400B-A37C-77FB0CA68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29E48-62F9-4AF7-9FAA-A2103132E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D3E3B-8899-4619-9871-E953AE31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F6DF2-5969-476F-8BB1-1F719A7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23922-A788-44F9-AB57-1510E955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411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B2B73-915C-4535-B8EE-466B73E2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270C-0B65-4585-875B-58D665DB9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A4A3-AE4D-4F8F-B7F6-457648CCB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35C6-3AE4-411A-A333-F12BDB2D9310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C15D3-6167-4897-997C-1CB098A27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E644-FA68-468C-86F8-12CA1EEA1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5789-69B4-4417-BD9C-FBEFE26377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400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E27E54-B6F8-43D8-907A-C677BC6F17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840E1-0BF4-477F-9273-3D6165C4F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029" y="3231931"/>
            <a:ext cx="8289033" cy="1834056"/>
          </a:xfrm>
        </p:spPr>
        <p:txBody>
          <a:bodyPr>
            <a:normAutofit/>
          </a:bodyPr>
          <a:lstStyle/>
          <a:p>
            <a:r>
              <a:rPr lang="id-ID" sz="4000" dirty="0"/>
              <a:t>Aspek Manajemen dan Organisasi dalam Studi Kelayakan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48B5D-D60E-4154-8ADA-CC0315C20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id-ID" sz="2000" dirty="0"/>
              <a:t>Endang TR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8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B6B5-BE50-4A5A-A427-5DA996B8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7076B2-FDF1-449A-A2D6-28E64CF4C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07818"/>
            <a:ext cx="10674927" cy="613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5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1AD6-CFB4-43FC-9067-3667A0CC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490737-3B13-4790-85BE-8662F96EE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9125656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8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353AB-4BA4-4BB5-8962-F50F0CA0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4B86E8-917F-458D-BEE0-7457F1E1B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71055"/>
            <a:ext cx="10383982" cy="57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6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56D6-6CBB-4F54-A3BF-C9CD9DE5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Struktur organisasi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410E-B593-4789-8BF4-1D2F9A4F3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  <a:p>
            <a:r>
              <a:rPr lang="id-ID" dirty="0"/>
              <a:t>Menggambarkan tugas, wewenang dan tanggung jawab masing-masing bagian.</a:t>
            </a:r>
          </a:p>
          <a:p>
            <a:r>
              <a:rPr lang="id-ID" dirty="0"/>
              <a:t>Struktur organisasi akan mempermudah perusahaan melakukan pengendalian.</a:t>
            </a:r>
          </a:p>
          <a:p>
            <a:r>
              <a:rPr lang="id-ID" dirty="0"/>
              <a:t>Struktur Organisasi disusun untuk membantu pencapaian tujuan secara lebih efektif</a:t>
            </a:r>
          </a:p>
          <a:p>
            <a:r>
              <a:rPr lang="id-ID" dirty="0"/>
              <a:t>Desain struktur organisasi ditentukan oleh strategi bisnis, lingkungan, teknologi dan orang yang terlibat di dalamnya.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41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9981-15EE-41C1-9610-4C135120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manajemen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D83A8-FB0F-4BBF-A365-A100A585F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Manajemen adalah seni dalam menyelesaikan sesuatu melalui orang lain (Follet)</a:t>
            </a:r>
          </a:p>
          <a:p>
            <a:pPr marL="0" indent="0">
              <a:buNone/>
            </a:pPr>
            <a:r>
              <a:rPr lang="id-ID" dirty="0"/>
              <a:t>Manajemen adalah sebuah proses yang dilakukan untuk mewujudkan tujuan organisasi melalui rangkaian kegiatan berupa perencanaan, pengorganisasian, pengarahan dan pengendalian orang-orang serta sumber daya organisasi lainnya (Nickels and Mc. Hugh)</a:t>
            </a:r>
          </a:p>
        </p:txBody>
      </p:sp>
    </p:spTree>
    <p:extLst>
      <p:ext uri="{BB962C8B-B14F-4D97-AF65-F5344CB8AC3E}">
        <p14:creationId xmlns:p14="http://schemas.microsoft.com/office/powerpoint/2010/main" val="58304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94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Aspek Manajemen dan Organisasi dalam Studi Kelayakan</vt:lpstr>
      <vt:lpstr>PowerPoint Presentation</vt:lpstr>
      <vt:lpstr>PowerPoint Presentation</vt:lpstr>
      <vt:lpstr>PowerPoint Presentation</vt:lpstr>
      <vt:lpstr>Struktur organisasi</vt:lpstr>
      <vt:lpstr>Pengertian manajemen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Manajemen dan Organisasi dalam Studi Kelayakan</dc:title>
  <dc:creator>Asus</dc:creator>
  <cp:lastModifiedBy>Asus</cp:lastModifiedBy>
  <cp:revision>6</cp:revision>
  <dcterms:created xsi:type="dcterms:W3CDTF">2021-09-29T06:12:32Z</dcterms:created>
  <dcterms:modified xsi:type="dcterms:W3CDTF">2021-10-06T15:24:36Z</dcterms:modified>
</cp:coreProperties>
</file>