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56"/>
  </p:notesMasterIdLst>
  <p:handoutMasterIdLst>
    <p:handoutMasterId r:id="rId57"/>
  </p:handoutMasterIdLst>
  <p:sldIdLst>
    <p:sldId id="2032" r:id="rId2"/>
    <p:sldId id="2877" r:id="rId3"/>
    <p:sldId id="2878" r:id="rId4"/>
    <p:sldId id="2879" r:id="rId5"/>
    <p:sldId id="2880" r:id="rId6"/>
    <p:sldId id="2881" r:id="rId7"/>
    <p:sldId id="2882" r:id="rId8"/>
    <p:sldId id="2883" r:id="rId9"/>
    <p:sldId id="2081" r:id="rId10"/>
    <p:sldId id="2082" r:id="rId11"/>
    <p:sldId id="2884" r:id="rId12"/>
    <p:sldId id="2885" r:id="rId13"/>
    <p:sldId id="2886" r:id="rId14"/>
    <p:sldId id="2887" r:id="rId15"/>
    <p:sldId id="2888" r:id="rId16"/>
    <p:sldId id="2889" r:id="rId17"/>
    <p:sldId id="2890" r:id="rId18"/>
    <p:sldId id="2891" r:id="rId19"/>
    <p:sldId id="2892" r:id="rId20"/>
    <p:sldId id="259" r:id="rId21"/>
    <p:sldId id="260" r:id="rId22"/>
    <p:sldId id="2893" r:id="rId23"/>
    <p:sldId id="2895" r:id="rId24"/>
    <p:sldId id="2896" r:id="rId25"/>
    <p:sldId id="2897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84" r:id="rId43"/>
    <p:sldId id="278" r:id="rId44"/>
    <p:sldId id="279" r:id="rId45"/>
    <p:sldId id="280" r:id="rId46"/>
    <p:sldId id="281" r:id="rId47"/>
    <p:sldId id="282" r:id="rId48"/>
    <p:sldId id="283" r:id="rId49"/>
    <p:sldId id="2898" r:id="rId50"/>
    <p:sldId id="2899" r:id="rId51"/>
    <p:sldId id="2900" r:id="rId52"/>
    <p:sldId id="2901" r:id="rId53"/>
    <p:sldId id="2902" r:id="rId54"/>
    <p:sldId id="2903" r:id="rId55"/>
  </p:sldIdLst>
  <p:sldSz cx="9144000" cy="6858000" type="screen4x3"/>
  <p:notesSz cx="7315200" cy="9601200"/>
  <p:custDataLst>
    <p:tags r:id="rId58"/>
  </p:custDataLst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99FFCC"/>
    <a:srgbClr val="14663B"/>
    <a:srgbClr val="097542"/>
    <a:srgbClr val="000099"/>
    <a:srgbClr val="085823"/>
    <a:srgbClr val="333333"/>
    <a:srgbClr val="CC00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23" autoAdjust="0"/>
    <p:restoredTop sz="94631" autoAdjust="0"/>
  </p:normalViewPr>
  <p:slideViewPr>
    <p:cSldViewPr>
      <p:cViewPr varScale="1">
        <p:scale>
          <a:sx n="67" d="100"/>
          <a:sy n="67" d="100"/>
        </p:scale>
        <p:origin x="1012" y="32"/>
      </p:cViewPr>
      <p:guideLst>
        <p:guide orient="horz" pos="2112"/>
        <p:guide pos="1248"/>
      </p:guideLst>
    </p:cSldViewPr>
  </p:slideViewPr>
  <p:outlineViewPr>
    <p:cViewPr>
      <p:scale>
        <a:sx n="33" d="100"/>
        <a:sy n="33" d="100"/>
      </p:scale>
      <p:origin x="0" y="12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746"/>
    </p:cViewPr>
  </p:sorterViewPr>
  <p:notesViewPr>
    <p:cSldViewPr>
      <p:cViewPr varScale="1">
        <p:scale>
          <a:sx n="82" d="100"/>
          <a:sy n="82" d="100"/>
        </p:scale>
        <p:origin x="3756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81401" y="9234487"/>
            <a:ext cx="3200400" cy="44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t" anchorCtr="0" compatLnSpc="1">
            <a:prstTxWarp prst="textNoShape">
              <a:avLst/>
            </a:prstTxWarp>
          </a:bodyPr>
          <a:lstStyle>
            <a:lvl1pPr algn="r" defTabSz="954018">
              <a:defRPr sz="700" i="1" dirty="0">
                <a:effectLst/>
              </a:defRPr>
            </a:lvl1pPr>
          </a:lstStyle>
          <a:p>
            <a:pPr>
              <a:defRPr/>
            </a:pPr>
            <a:r>
              <a:rPr lang="en-US" altLang="ja-JP" dirty="0"/>
              <a:t>romi@romisatriawahono.net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11189" y="180976"/>
            <a:ext cx="6164262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t" anchorCtr="0" compatLnSpc="1">
            <a:prstTxWarp prst="textNoShape">
              <a:avLst/>
            </a:prstTxWarp>
          </a:bodyPr>
          <a:lstStyle>
            <a:lvl1pPr algn="r" defTabSz="954018">
              <a:defRPr sz="700" i="1" dirty="0" smtClean="0">
                <a:effectLst/>
              </a:defRPr>
            </a:lvl1pPr>
          </a:lstStyle>
          <a:p>
            <a:pPr>
              <a:defRPr/>
            </a:pPr>
            <a:r>
              <a:rPr lang="en-US" altLang="ja-JP" dirty="0"/>
              <a:t>Data Mining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5302" y="9101139"/>
            <a:ext cx="3314701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b" anchorCtr="0" compatLnSpc="1">
            <a:prstTxWarp prst="textNoShape">
              <a:avLst/>
            </a:prstTxWarp>
          </a:bodyPr>
          <a:lstStyle>
            <a:lvl1pPr algn="l" defTabSz="954018">
              <a:defRPr sz="700" i="1" dirty="0">
                <a:effectLst/>
              </a:defRPr>
            </a:lvl1pPr>
          </a:lstStyle>
          <a:p>
            <a:pPr>
              <a:defRPr/>
            </a:pPr>
            <a:r>
              <a:rPr lang="en-US" altLang="ja-JP" dirty="0"/>
              <a:t>http://romisatriawahono.net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611191" y="381000"/>
            <a:ext cx="6096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3" tIns="45716" rIns="91433" bIns="45716"/>
          <a:lstStyle/>
          <a:p>
            <a:pPr>
              <a:defRPr/>
            </a:pPr>
            <a:endParaRPr lang="id-ID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611191" y="9220200"/>
            <a:ext cx="6096000" cy="0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3" tIns="45716" rIns="91433" bIns="45716"/>
          <a:lstStyle/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1370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t" anchorCtr="0" compatLnSpc="1">
            <a:prstTxWarp prst="textNoShape">
              <a:avLst/>
            </a:prstTxWarp>
          </a:bodyPr>
          <a:lstStyle>
            <a:lvl1pPr algn="l" defTabSz="954018">
              <a:defRPr sz="1200" i="1">
                <a:effectLst/>
                <a:latin typeface="+mj-lt"/>
              </a:defRPr>
            </a:lvl1pPr>
          </a:lstStyle>
          <a:p>
            <a:pPr>
              <a:defRPr/>
            </a:pPr>
            <a:r>
              <a:rPr lang="en-US" altLang="ja-JP"/>
              <a:t>romi@romisatriawahono.net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7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t" anchorCtr="0" compatLnSpc="1">
            <a:prstTxWarp prst="textNoShape">
              <a:avLst/>
            </a:prstTxWarp>
          </a:bodyPr>
          <a:lstStyle>
            <a:lvl1pPr algn="r" defTabSz="954018">
              <a:defRPr sz="1200" i="1">
                <a:effectLst/>
                <a:latin typeface="+mj-lt"/>
              </a:defRPr>
            </a:lvl1pPr>
          </a:lstStyle>
          <a:p>
            <a:pPr>
              <a:defRPr/>
            </a:pPr>
            <a:r>
              <a:rPr lang="en-US" altLang="ja-JP"/>
              <a:t>Data Mining</a:t>
            </a:r>
            <a:endParaRPr lang="en-US" altLang="ja-JP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5837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7" y="4559304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177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b" anchorCtr="0" compatLnSpc="1">
            <a:prstTxWarp prst="textNoShape">
              <a:avLst/>
            </a:prstTxWarp>
          </a:bodyPr>
          <a:lstStyle>
            <a:lvl1pPr algn="l" defTabSz="954018">
              <a:defRPr sz="1200" i="1">
                <a:effectLst/>
                <a:latin typeface="+mj-lt"/>
              </a:defRPr>
            </a:lvl1pPr>
          </a:lstStyle>
          <a:p>
            <a:pPr>
              <a:defRPr/>
            </a:pPr>
            <a:r>
              <a:rPr lang="en-US" altLang="ja-JP"/>
              <a:t>http://romisatriawahono.net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7" y="9121779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2" tIns="47691" rIns="95382" bIns="47691" numCol="1" anchor="b" anchorCtr="0" compatLnSpc="1">
            <a:prstTxWarp prst="textNoShape">
              <a:avLst/>
            </a:prstTxWarp>
          </a:bodyPr>
          <a:lstStyle>
            <a:lvl1pPr algn="r" defTabSz="954018">
              <a:defRPr sz="1200" i="1">
                <a:effectLst/>
                <a:latin typeface="+mj-lt"/>
              </a:defRPr>
            </a:lvl1pPr>
          </a:lstStyle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9278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9352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5" name="squares"/>
          <p:cNvGrpSpPr/>
          <p:nvPr userDrawn="1"/>
        </p:nvGrpSpPr>
        <p:grpSpPr>
          <a:xfrm>
            <a:off x="1" y="2053939"/>
            <a:ext cx="628650" cy="524183"/>
            <a:chOff x="0" y="452558"/>
            <a:chExt cx="914400" cy="524182"/>
          </a:xfrm>
        </p:grpSpPr>
        <p:sp>
          <p:nvSpPr>
            <p:cNvPr id="16" name="Rounded Rectangle 15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8" name="Round Same Side Corner Rectangle 17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grpSp>
        <p:nvGrpSpPr>
          <p:cNvPr id="19" name="squares"/>
          <p:cNvGrpSpPr/>
          <p:nvPr userDrawn="1"/>
        </p:nvGrpSpPr>
        <p:grpSpPr>
          <a:xfrm rot="10800000">
            <a:off x="8517030" y="2053939"/>
            <a:ext cx="628650" cy="524183"/>
            <a:chOff x="0" y="452558"/>
            <a:chExt cx="914400" cy="524182"/>
          </a:xfrm>
        </p:grpSpPr>
        <p:sp>
          <p:nvSpPr>
            <p:cNvPr id="20" name="Rounded Rectangle 19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4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3335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squares"/>
          <p:cNvGrpSpPr/>
          <p:nvPr userDrawn="1"/>
        </p:nvGrpSpPr>
        <p:grpSpPr>
          <a:xfrm>
            <a:off x="1" y="237817"/>
            <a:ext cx="628650" cy="524183"/>
            <a:chOff x="0" y="452558"/>
            <a:chExt cx="914400" cy="524182"/>
          </a:xfrm>
        </p:grpSpPr>
        <p:sp>
          <p:nvSpPr>
            <p:cNvPr id="12" name="Rounded Rectangle 11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28649" y="152399"/>
            <a:ext cx="8501495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189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466975"/>
            <a:ext cx="7886700" cy="2095501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1" name="squares"/>
          <p:cNvGrpSpPr/>
          <p:nvPr userDrawn="1"/>
        </p:nvGrpSpPr>
        <p:grpSpPr>
          <a:xfrm>
            <a:off x="1" y="3240256"/>
            <a:ext cx="628650" cy="524183"/>
            <a:chOff x="0" y="452558"/>
            <a:chExt cx="914400" cy="524182"/>
          </a:xfrm>
        </p:grpSpPr>
        <p:sp>
          <p:nvSpPr>
            <p:cNvPr id="12" name="Rounded Rectangle 11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7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43000"/>
            <a:ext cx="3886200" cy="53335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3000"/>
            <a:ext cx="3886200" cy="53335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squares"/>
          <p:cNvGrpSpPr/>
          <p:nvPr userDrawn="1"/>
        </p:nvGrpSpPr>
        <p:grpSpPr>
          <a:xfrm>
            <a:off x="1" y="237817"/>
            <a:ext cx="628650" cy="524183"/>
            <a:chOff x="0" y="452558"/>
            <a:chExt cx="914400" cy="524182"/>
          </a:xfrm>
        </p:grpSpPr>
        <p:sp>
          <p:nvSpPr>
            <p:cNvPr id="11" name="Rounded Rectangle 10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3" name="Round Same Side Corner Rectangle 12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28649" y="152399"/>
            <a:ext cx="8501495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4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66800"/>
            <a:ext cx="3868340" cy="74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14512"/>
            <a:ext cx="3868340" cy="4662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66800"/>
            <a:ext cx="3887391" cy="74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14512"/>
            <a:ext cx="3887391" cy="4662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2" name="squares"/>
          <p:cNvGrpSpPr/>
          <p:nvPr userDrawn="1"/>
        </p:nvGrpSpPr>
        <p:grpSpPr>
          <a:xfrm>
            <a:off x="1" y="237817"/>
            <a:ext cx="628650" cy="524183"/>
            <a:chOff x="0" y="452558"/>
            <a:chExt cx="914400" cy="524182"/>
          </a:xfrm>
        </p:grpSpPr>
        <p:sp>
          <p:nvSpPr>
            <p:cNvPr id="13" name="Rounded Rectangle 12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9" name="Round Same Side Corner Rectangle 18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2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28649" y="152399"/>
            <a:ext cx="8501495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9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squares"/>
          <p:cNvGrpSpPr/>
          <p:nvPr userDrawn="1"/>
        </p:nvGrpSpPr>
        <p:grpSpPr>
          <a:xfrm>
            <a:off x="1" y="237817"/>
            <a:ext cx="628650" cy="524183"/>
            <a:chOff x="0" y="452558"/>
            <a:chExt cx="914400" cy="524182"/>
          </a:xfrm>
        </p:grpSpPr>
        <p:sp>
          <p:nvSpPr>
            <p:cNvPr id="9" name="Rounded Rectangle 8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15" name="Round Same Side Corner Rectangle 14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quares"/>
          <p:cNvGrpSpPr/>
          <p:nvPr userDrawn="1"/>
        </p:nvGrpSpPr>
        <p:grpSpPr>
          <a:xfrm>
            <a:off x="1" y="237817"/>
            <a:ext cx="628650" cy="524183"/>
            <a:chOff x="0" y="452558"/>
            <a:chExt cx="914400" cy="524182"/>
          </a:xfrm>
        </p:grpSpPr>
        <p:sp>
          <p:nvSpPr>
            <p:cNvPr id="3" name="Rounded Rectangle 2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rgbClr val="808080">
                <a:lumMod val="60000"/>
                <a:lumOff val="4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  <p:sp>
          <p:nvSpPr>
            <p:cNvPr id="5" name="Round Same Side Corner Rectangle 4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rgbClr val="969696">
                <a:lumMod val="75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12189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sz="2400" kern="0">
                <a:solidFill>
                  <a:prstClr val="white"/>
                </a:solidFill>
                <a:effectLst/>
                <a:latin typeface="Constantia"/>
              </a:endParaRPr>
            </a:p>
          </p:txBody>
        </p:sp>
      </p:grp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8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4097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0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28649" y="152399"/>
            <a:ext cx="8501495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92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17A346B-F49B-4500-BEDF-6DE7FB9AF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34F668-A638-488F-9F5B-DA2B6437A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E3116DD-72ED-47C6-A151-B6BA440BF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286C6-12CA-4635-9960-B93CD3D08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50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" Target="../slides/slide5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152399"/>
            <a:ext cx="8501495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86700" cy="5333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629400"/>
            <a:ext cx="2057400" cy="228600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effectLst/>
                <a:latin typeface="+mn-lt"/>
              </a:defRPr>
            </a:lvl1pPr>
          </a:lstStyle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hlinkClick r:id="rId11" action="ppaction://hlinksldjump"/>
            <a:extLst>
              <a:ext uri="{FF2B5EF4-FFF2-40B4-BE49-F238E27FC236}">
                <a16:creationId xmlns:a16="http://schemas.microsoft.com/office/drawing/2014/main" id="{CE54CDC5-D6C9-47FC-AB08-9B78D29ACE3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0" y="6695790"/>
            <a:ext cx="614794" cy="145884"/>
          </a:xfrm>
          <a:prstGeom prst="rect">
            <a:avLst/>
          </a:prstGeom>
        </p:spPr>
      </p:pic>
      <p:pic>
        <p:nvPicPr>
          <p:cNvPr id="8" name="Picture 7">
            <a:hlinkClick r:id="rId11" action="ppaction://hlinksldjump"/>
            <a:extLst>
              <a:ext uri="{FF2B5EF4-FFF2-40B4-BE49-F238E27FC236}">
                <a16:creationId xmlns:a16="http://schemas.microsoft.com/office/drawing/2014/main" id="{165B8BCE-1044-4198-BFE9-D5BDA3E830F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" y="6717438"/>
            <a:ext cx="808227" cy="1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8.emf"/><Relationship Id="rId5" Type="http://schemas.openxmlformats.org/officeDocument/2006/relationships/image" Target="../media/image25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33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emf"/><Relationship Id="rId4" Type="http://schemas.openxmlformats.org/officeDocument/2006/relationships/oleObject" Target="../embeddings/oleObject2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0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9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37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950" y="1939159"/>
            <a:ext cx="5733470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 (Part-1)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8950" y="4782320"/>
            <a:ext cx="5733470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Kuliah : 16-September-2021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r">
              <a:spcAft>
                <a:spcPts val="600"/>
              </a:spcAft>
            </a:pPr>
            <a:fld id="{C546E0E4-908A-4724-B308-E4F6AE4FA0DD}" type="slidenum">
              <a:rPr lang="en-US" sz="1200" smtClean="0">
                <a:solidFill>
                  <a:schemeClr val="tx1">
                    <a:tint val="75000"/>
                  </a:schemeClr>
                </a:solidFill>
                <a:ea typeface="+mn-ea"/>
              </a:rPr>
              <a:pPr algn="r">
                <a:spcAft>
                  <a:spcPts val="600"/>
                </a:spcAft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804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00289"/>
              </p:ext>
            </p:extLst>
          </p:nvPr>
        </p:nvGraphicFramePr>
        <p:xfrm>
          <a:off x="1619" y="0"/>
          <a:ext cx="9142380" cy="7153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3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badi" panose="020B0604020104020204" pitchFamily="34" charset="0"/>
                        </a:rPr>
                        <a:t>Tipe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Data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badi" panose="020B0604020104020204" pitchFamily="34" charset="0"/>
                        </a:rPr>
                        <a:t>Deskripsi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badi" panose="020B0604020104020204" pitchFamily="34" charset="0"/>
                        </a:rPr>
                        <a:t>Contoh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Abadi" panose="020B0604020104020204" pitchFamily="34" charset="0"/>
                        </a:rPr>
                        <a:t>Operasi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281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Ratio</a:t>
                      </a:r>
                    </a:p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Abadi" panose="020B0604020104020204" pitchFamily="34" charset="0"/>
                        </a:rPr>
                        <a:t>Mutlak</a:t>
                      </a:r>
                      <a:r>
                        <a:rPr lang="en-US" sz="1800" b="1" dirty="0">
                          <a:latin typeface="Abadi" panose="020B0604020104020204" pitchFamily="34" charset="0"/>
                        </a:rPr>
                        <a:t>)</a:t>
                      </a:r>
                      <a:endParaRPr lang="id-ID" sz="18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badi" panose="020B0604020104020204" pitchFamily="34" charset="0"/>
                        </a:rPr>
                        <a:t>Data yang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diperoleh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dengan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cara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pengukuran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dimana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jarak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dua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titik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pada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skala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sudah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diketahui</a:t>
                      </a:r>
                      <a:endParaRPr lang="en-US" sz="180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>
                          <a:solidFill>
                            <a:schemeClr val="dk1"/>
                          </a:solidFill>
                          <a:latin typeface="Abadi" panose="020B0604020104020204" pitchFamily="34" charset="0"/>
                        </a:rPr>
                        <a:t>M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empunyai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titik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nol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absolut</a:t>
                      </a:r>
                      <a:endParaRPr lang="en-US" sz="1800" dirty="0">
                        <a:solidFill>
                          <a:srgbClr val="C00000"/>
                        </a:solidFill>
                        <a:latin typeface="Abadi" panose="020B0604020104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</a:rPr>
                        <a:t>(*, /)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>
                          <a:latin typeface="Abadi" panose="020B0604020104020204" pitchFamily="34" charset="0"/>
                        </a:rPr>
                        <a:t>Umur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>
                          <a:latin typeface="Abadi" panose="020B0604020104020204" pitchFamily="34" charset="0"/>
                        </a:rPr>
                        <a:t>Berat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badan</a:t>
                      </a:r>
                      <a:endParaRPr lang="en-US" sz="1800" baseline="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Tinggi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badan</a:t>
                      </a:r>
                      <a:endParaRPr lang="en-US" sz="1800" baseline="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Jumlah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uang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badi" panose="020B0604020104020204" pitchFamily="34" charset="0"/>
                        </a:rPr>
                        <a:t>geometric mean, harmonic mean, percent variation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6646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Interval</a:t>
                      </a:r>
                    </a:p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Abadi" panose="020B0604020104020204" pitchFamily="34" charset="0"/>
                        </a:rPr>
                        <a:t>Jarak</a:t>
                      </a:r>
                      <a:r>
                        <a:rPr lang="en-US" sz="1800" b="1" dirty="0">
                          <a:latin typeface="Abadi" panose="020B0604020104020204" pitchFamily="34" charset="0"/>
                        </a:rPr>
                        <a:t>)</a:t>
                      </a:r>
                      <a:endParaRPr lang="id-ID" sz="18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badi" panose="020B0604020104020204" pitchFamily="34" charset="0"/>
                        </a:rPr>
                        <a:t>Data yang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diperoleh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dengan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cara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pengukuran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dimana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jarak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dua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titik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pada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skala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sudah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diketahui</a:t>
                      </a:r>
                      <a:endParaRPr lang="en-US" sz="180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Tidak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dk1"/>
                          </a:solidFill>
                          <a:latin typeface="Abadi" panose="020B0604020104020204" pitchFamily="34" charset="0"/>
                        </a:rPr>
                        <a:t>me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mpunyai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titik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nol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yang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absolut</a:t>
                      </a:r>
                      <a:endParaRPr lang="en-US" sz="1800" dirty="0">
                        <a:solidFill>
                          <a:srgbClr val="C00000"/>
                        </a:solidFill>
                        <a:latin typeface="Abadi" panose="020B0604020104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</a:rPr>
                        <a:t>(+, -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>
                          <a:latin typeface="Abadi" panose="020B0604020104020204" pitchFamily="34" charset="0"/>
                        </a:rPr>
                        <a:t>Suhu 0°c-100°c,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dirty="0">
                          <a:latin typeface="Abadi" panose="020B0604020104020204" pitchFamily="34" charset="0"/>
                        </a:rPr>
                        <a:t>Umur 20-30 tahun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badi" panose="020B0604020104020204" pitchFamily="34" charset="0"/>
                        </a:rPr>
                        <a:t>mean, standard deviation, Pearson's correlation, t and F tests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281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Ordinal</a:t>
                      </a:r>
                    </a:p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(</a:t>
                      </a:r>
                      <a:r>
                        <a:rPr lang="en-US" sz="1800" b="1" dirty="0" err="1">
                          <a:latin typeface="Abadi" panose="020B0604020104020204" pitchFamily="34" charset="0"/>
                        </a:rPr>
                        <a:t>Peringkat</a:t>
                      </a:r>
                      <a:r>
                        <a:rPr lang="en-US" sz="1800" b="1" dirty="0">
                          <a:latin typeface="Abadi" panose="020B0604020104020204" pitchFamily="34" charset="0"/>
                        </a:rPr>
                        <a:t>)</a:t>
                      </a:r>
                      <a:endParaRPr lang="id-ID" sz="18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badi" panose="020B0604020104020204" pitchFamily="34" charset="0"/>
                        </a:rPr>
                        <a:t>Data yang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diperoleh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dengan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cara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kategorisasi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atau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klasifikasi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>
                          <a:latin typeface="Abadi" panose="020B0604020104020204" pitchFamily="34" charset="0"/>
                        </a:rPr>
                        <a:t>Tetapi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diantara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data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tersebut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terdapat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hubungan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atau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berurutan</a:t>
                      </a:r>
                      <a:endParaRPr lang="en-US" sz="1800" dirty="0">
                        <a:solidFill>
                          <a:srgbClr val="C00000"/>
                        </a:solidFill>
                        <a:latin typeface="Abadi" panose="020B0604020104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</a:rPr>
                        <a:t>(&lt;, &gt;)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badi" panose="020B0604020104020204" pitchFamily="34" charset="0"/>
                        </a:rPr>
                        <a:t>Tingkat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kepuasan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pelanggan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(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puas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sedang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tidak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puas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)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badi" panose="020B0604020104020204" pitchFamily="34" charset="0"/>
                        </a:rPr>
                        <a:t>median, percentiles, rank correlation, run tests, sign tests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9281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Nominal</a:t>
                      </a:r>
                    </a:p>
                    <a:p>
                      <a:r>
                        <a:rPr lang="en-US" sz="1800" b="1" dirty="0">
                          <a:latin typeface="Abadi" panose="020B0604020104020204" pitchFamily="34" charset="0"/>
                        </a:rPr>
                        <a:t>(Label)</a:t>
                      </a:r>
                      <a:endParaRPr lang="id-ID" sz="18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badi" panose="020B0604020104020204" pitchFamily="34" charset="0"/>
                        </a:rPr>
                        <a:t>Data yang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diperoleh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dengan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cara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kategorisasi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atau</a:t>
                      </a:r>
                      <a:r>
                        <a:rPr lang="en-US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badi" panose="020B0604020104020204" pitchFamily="34" charset="0"/>
                        </a:rPr>
                        <a:t>klasifikasi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Menunjukkan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beberapa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 object yang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  <a:latin typeface="Abadi" panose="020B0604020104020204" pitchFamily="34" charset="0"/>
                        </a:rPr>
                        <a:t>berbeda</a:t>
                      </a:r>
                      <a:endParaRPr lang="en-US" sz="1800" baseline="0" dirty="0">
                        <a:solidFill>
                          <a:srgbClr val="C00000"/>
                        </a:solidFill>
                        <a:latin typeface="Abadi" panose="020B0604020104020204" pitchFamily="34" charset="0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</a:rPr>
                        <a:t>(=,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  <a:sym typeface="Symbol" pitchFamily="18" charset="2"/>
                        </a:rPr>
                        <a:t>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Abadi" panose="020B0604020104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>
                          <a:latin typeface="Abadi" panose="020B0604020104020204" pitchFamily="34" charset="0"/>
                        </a:rPr>
                        <a:t>Kode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pos</a:t>
                      </a:r>
                      <a:endParaRPr lang="en-US" sz="1800" baseline="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Jenis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kelamin</a:t>
                      </a:r>
                      <a:endParaRPr lang="en-US" sz="1800" baseline="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Nomer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id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karyawan</a:t>
                      </a:r>
                      <a:endParaRPr lang="en-US" sz="1800" baseline="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Nama</a:t>
                      </a:r>
                      <a:r>
                        <a:rPr lang="en-US" sz="1800" baseline="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Abadi" panose="020B0604020104020204" pitchFamily="34" charset="0"/>
                        </a:rPr>
                        <a:t>kota</a:t>
                      </a:r>
                      <a:endParaRPr lang="en-US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>
                          <a:latin typeface="Abadi" panose="020B0604020104020204" pitchFamily="34" charset="0"/>
                        </a:rPr>
                        <a:t>mode, </a:t>
                      </a:r>
                      <a:r>
                        <a:rPr lang="id-ID" sz="1800" dirty="0" err="1">
                          <a:latin typeface="Abadi" panose="020B0604020104020204" pitchFamily="34" charset="0"/>
                        </a:rPr>
                        <a:t>entropy</a:t>
                      </a:r>
                      <a:r>
                        <a:rPr lang="id-ID" sz="1800" dirty="0"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id-ID" sz="1800" dirty="0" err="1">
                          <a:latin typeface="Abadi" panose="020B0604020104020204" pitchFamily="34" charset="0"/>
                        </a:rPr>
                        <a:t>contingency</a:t>
                      </a:r>
                      <a:r>
                        <a:rPr lang="id-ID" sz="1800" dirty="0">
                          <a:latin typeface="Abadi" panose="020B0604020104020204" pitchFamily="34" charset="0"/>
                        </a:rPr>
                        <a:t> </a:t>
                      </a:r>
                      <a:r>
                        <a:rPr lang="id-ID" sz="1800" dirty="0" err="1">
                          <a:latin typeface="Abadi" panose="020B0604020104020204" pitchFamily="34" charset="0"/>
                        </a:rPr>
                        <a:t>correlation</a:t>
                      </a:r>
                      <a:r>
                        <a:rPr lang="id-ID" sz="1800" dirty="0">
                          <a:latin typeface="Abadi" panose="020B0604020104020204" pitchFamily="34" charset="0"/>
                        </a:rPr>
                        <a:t>, </a:t>
                      </a:r>
                      <a:r>
                        <a:rPr lang="en-US" sz="1800" dirty="0">
                          <a:latin typeface="Abadi" panose="020B0604020104020204" pitchFamily="34" charset="0"/>
                          <a:sym typeface="Symbol" pitchFamily="18" charset="2"/>
                        </a:rPr>
                        <a:t></a:t>
                      </a:r>
                      <a:r>
                        <a:rPr lang="en-US" sz="1800" baseline="30000" dirty="0">
                          <a:latin typeface="Abadi" panose="020B0604020104020204" pitchFamily="34" charset="0"/>
                        </a:rPr>
                        <a:t>2</a:t>
                      </a:r>
                      <a:r>
                        <a:rPr lang="en-US" sz="1800" dirty="0">
                          <a:latin typeface="Abadi" panose="020B0604020104020204" pitchFamily="34" charset="0"/>
                          <a:sym typeface="Symbol" pitchFamily="18" charset="2"/>
                        </a:rPr>
                        <a:t> </a:t>
                      </a:r>
                      <a:r>
                        <a:rPr lang="id-ID" sz="1800" dirty="0" err="1">
                          <a:latin typeface="Abadi" panose="020B0604020104020204" pitchFamily="34" charset="0"/>
                        </a:rPr>
                        <a:t>test</a:t>
                      </a:r>
                      <a:endParaRPr lang="id-ID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8515350" cy="6095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Tipe</a:t>
            </a:r>
            <a:r>
              <a:rPr lang="en-US" dirty="0"/>
              <a:t> Data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56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4AAE15-7A2A-4AB3-91EE-BF4A11B1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data sangat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prapemrosesan</a:t>
            </a:r>
            <a:r>
              <a:rPr lang="en-US" dirty="0"/>
              <a:t> data</a:t>
            </a:r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data</a:t>
            </a:r>
          </a:p>
          <a:p>
            <a:pPr lvl="1"/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Sentral</a:t>
            </a:r>
            <a:endParaRPr lang="en-US" dirty="0"/>
          </a:p>
          <a:p>
            <a:pPr lvl="1"/>
            <a:r>
              <a:rPr lang="en-US" dirty="0" err="1"/>
              <a:t>Sebaran</a:t>
            </a:r>
            <a:r>
              <a:rPr lang="en-US" dirty="0"/>
              <a:t> data</a:t>
            </a:r>
          </a:p>
          <a:p>
            <a:pPr lvl="1"/>
            <a:r>
              <a:rPr lang="en-US" dirty="0" err="1"/>
              <a:t>Visualisasi</a:t>
            </a:r>
            <a:r>
              <a:rPr lang="en-US" dirty="0"/>
              <a:t> data</a:t>
            </a:r>
          </a:p>
          <a:p>
            <a:pPr lvl="1"/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1D5B0F-B906-46C9-BD5C-25644B90F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79302C-244E-4492-99AA-44658459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Memahami</a:t>
            </a:r>
            <a:r>
              <a:rPr lang="en-US" dirty="0"/>
              <a:t>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243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B53F21-0FB2-4284-9F9C-562F533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4 </a:t>
            </a:r>
            <a:r>
              <a:rPr lang="en-US" dirty="0" err="1"/>
              <a:t>cara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Rata-rata (Mean)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 err="1"/>
              <a:t>Modus</a:t>
            </a:r>
            <a:r>
              <a:rPr lang="en-US" dirty="0" err="1">
                <a:sym typeface="Wingdings" panose="05000000000000000000" pitchFamily="2" charset="2"/>
              </a:rPr>
              <a:t>Nilai</a:t>
            </a:r>
            <a:r>
              <a:rPr lang="en-US" dirty="0">
                <a:sym typeface="Wingdings" panose="05000000000000000000" pitchFamily="2" charset="2"/>
              </a:rPr>
              <a:t> yang paling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muncul</a:t>
            </a:r>
            <a:r>
              <a:rPr lang="en-US" dirty="0">
                <a:sym typeface="Wingdings" panose="05000000000000000000" pitchFamily="2" charset="2"/>
              </a:rPr>
              <a:t>, juga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mengukur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N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sebuah</a:t>
            </a:r>
            <a:r>
              <a:rPr lang="en-US" dirty="0">
                <a:sym typeface="Wingdings" panose="05000000000000000000" pitchFamily="2" charset="2"/>
              </a:rPr>
              <a:t> attribute X</a:t>
            </a:r>
            <a:endParaRPr lang="en-US" dirty="0"/>
          </a:p>
          <a:p>
            <a:pPr lvl="1"/>
            <a:r>
              <a:rPr lang="en-US" dirty="0" err="1"/>
              <a:t>Midrange</a:t>
            </a:r>
            <a:r>
              <a:rPr lang="en-US" dirty="0" err="1">
                <a:sym typeface="Wingdings" panose="05000000000000000000" pitchFamily="2" charset="2"/>
              </a:rPr>
              <a:t>Rata-rata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minimum dan </a:t>
            </a:r>
            <a:r>
              <a:rPr lang="en-US" dirty="0" err="1">
                <a:sym typeface="Wingdings" panose="05000000000000000000" pitchFamily="2" charset="2"/>
              </a:rPr>
              <a:t>maksimum</a:t>
            </a:r>
            <a:r>
              <a:rPr lang="en-US" dirty="0"/>
              <a:t> 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dan </a:t>
            </a:r>
            <a:r>
              <a:rPr lang="en-US" dirty="0" err="1"/>
              <a:t>kekurangan</a:t>
            </a:r>
            <a:r>
              <a:rPr lang="en-US" dirty="0" err="1">
                <a:sym typeface="Wingdings" panose="05000000000000000000" pitchFamily="2" charset="2"/>
              </a:rPr>
              <a:t>baik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berdasarkan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diberikan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kompleksitasnya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E35AB-E6F1-4C80-A705-A8300799C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ECD2CF-AF77-409E-A1E0-B339D8A2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Sentral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858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06D44966-86FA-48D1-AA8B-87AA801A6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8" y="1066800"/>
            <a:ext cx="7925692" cy="5546462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752701-3FFB-4AA2-A810-4707F3FA3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B49B61-9A4A-45B1-B86D-D1A953A2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444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48790A-DF09-42A3-B845-6CBD85BC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sym typeface="Wingdings" panose="05000000000000000000" pitchFamily="2" charset="2"/>
              </a:rPr>
              <a:t>Mean</a:t>
            </a:r>
            <a:r>
              <a:rPr lang="en-US" dirty="0" err="1">
                <a:sym typeface="Wingdings" panose="05000000000000000000" pitchFamily="2" charset="2"/>
              </a:rPr>
              <a:t>apakah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efektif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melihat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tendensi</a:t>
            </a:r>
            <a:r>
              <a:rPr lang="en-US" dirty="0">
                <a:sym typeface="Wingdings" panose="05000000000000000000" pitchFamily="2" charset="2"/>
              </a:rPr>
              <a:t> data?. </a:t>
            </a:r>
          </a:p>
          <a:p>
            <a:r>
              <a:rPr lang="en-US" dirty="0">
                <a:sym typeface="Wingdings" panose="05000000000000000000" pitchFamily="2" charset="2"/>
              </a:rPr>
              <a:t>Kita </a:t>
            </a:r>
            <a:r>
              <a:rPr lang="en-US" dirty="0" err="1">
                <a:sym typeface="Wingdings" panose="05000000000000000000" pitchFamily="2" charset="2"/>
              </a:rPr>
              <a:t>lihat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tersebut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UTS rata-</a:t>
            </a:r>
            <a:r>
              <a:rPr lang="en-US" dirty="0" err="1">
                <a:sym typeface="Wingdings" panose="05000000000000000000" pitchFamily="2" charset="2"/>
              </a:rPr>
              <a:t>ratanya</a:t>
            </a:r>
            <a:r>
              <a:rPr lang="en-US" dirty="0">
                <a:sym typeface="Wingdings" panose="05000000000000000000" pitchFamily="2" charset="2"/>
              </a:rPr>
              <a:t> 57,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apakah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sudah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cukup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merepresentasikan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puluh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tersebut</a:t>
            </a:r>
            <a:r>
              <a:rPr lang="en-US" dirty="0">
                <a:sym typeface="Wingdings" panose="05000000000000000000" pitchFamily="2" charset="2"/>
              </a:rPr>
              <a:t>?.</a:t>
            </a:r>
          </a:p>
          <a:p>
            <a:r>
              <a:rPr lang="en-US" dirty="0">
                <a:sym typeface="Wingdings" panose="05000000000000000000" pitchFamily="2" charset="2"/>
              </a:rPr>
              <a:t>Jika </a:t>
            </a:r>
            <a:r>
              <a:rPr lang="en-US" dirty="0" err="1">
                <a:sym typeface="Wingdings" panose="05000000000000000000" pitchFamily="2" charset="2"/>
              </a:rPr>
              <a:t>mengacu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data UTS, </a:t>
            </a:r>
            <a:r>
              <a:rPr lang="en-US" dirty="0" err="1">
                <a:sym typeface="Wingdings" panose="05000000000000000000" pitchFamily="2" charset="2"/>
              </a:rPr>
              <a:t>maka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seharusnya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terebut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kecil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57, </a:t>
            </a:r>
            <a:r>
              <a:rPr lang="en-US" dirty="0" err="1">
                <a:sym typeface="Wingdings" panose="05000000000000000000" pitchFamily="2" charset="2"/>
              </a:rPr>
              <a:t>karena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UTS yang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kecil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57 </a:t>
            </a:r>
            <a:r>
              <a:rPr lang="en-US" dirty="0" err="1">
                <a:sym typeface="Wingdings" panose="05000000000000000000" pitchFamily="2" charset="2"/>
              </a:rPr>
              <a:t>berjumlah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banyak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>
                <a:sym typeface="Wingdings" panose="05000000000000000000" pitchFamily="2" charset="2"/>
              </a:rPr>
              <a:t>Salah </a:t>
            </a:r>
            <a:r>
              <a:rPr lang="en-US" dirty="0" err="1">
                <a:sym typeface="Wingdings" panose="05000000000000000000" pitchFamily="2" charset="2"/>
              </a:rPr>
              <a:t>satu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kelemahan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rata-rata </a:t>
            </a:r>
            <a:r>
              <a:rPr lang="en-US" dirty="0" err="1">
                <a:sym typeface="Wingdings" panose="05000000000000000000" pitchFamily="2" charset="2"/>
              </a:rPr>
              <a:t>adalah</a:t>
            </a:r>
            <a:r>
              <a:rPr lang="en-US" dirty="0">
                <a:sym typeface="Wingdings" panose="05000000000000000000" pitchFamily="2" charset="2"/>
              </a:rPr>
              <a:t> sangat sensitive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pencilan</a:t>
            </a:r>
            <a:r>
              <a:rPr lang="en-US" dirty="0">
                <a:sym typeface="Wingdings" panose="05000000000000000000" pitchFamily="2" charset="2"/>
              </a:rPr>
              <a:t> (outlier)  </a:t>
            </a:r>
            <a:r>
              <a:rPr lang="en-US" dirty="0" err="1">
                <a:sym typeface="Wingdings" panose="05000000000000000000" pitchFamily="2" charset="2"/>
              </a:rPr>
              <a:t>sehingga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rata-rata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tertarik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keatas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kebawah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tergantung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posisi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b="1" dirty="0">
                <a:sym typeface="Wingdings" panose="05000000000000000000" pitchFamily="2" charset="2"/>
              </a:rPr>
              <a:t>outlier</a:t>
            </a:r>
            <a:endParaRPr lang="en-ID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D0C45E-45E1-444A-B7A2-B822EFF53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DF1B80-4027-40D7-836E-6357D22A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5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012D1D-0341-428B-993F-F7E6245BC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Kelemahan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Mean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kategorial</a:t>
            </a:r>
            <a:r>
              <a:rPr lang="en-US" dirty="0"/>
              <a:t> (yang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>
                <a:sym typeface="Wingdings" panose="05000000000000000000" pitchFamily="2" charset="2"/>
              </a:rPr>
              <a:t>contoh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kategori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pelanggan</a:t>
            </a:r>
            <a:r>
              <a:rPr lang="en-US" dirty="0">
                <a:sym typeface="Wingdings" panose="05000000000000000000" pitchFamily="2" charset="2"/>
              </a:rPr>
              <a:t> : silver, gold dan platinum</a:t>
            </a:r>
          </a:p>
          <a:p>
            <a:r>
              <a:rPr lang="en-US" dirty="0">
                <a:sym typeface="Wingdings" panose="05000000000000000000" pitchFamily="2" charset="2"/>
              </a:rPr>
              <a:t>Pada data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indeks</a:t>
            </a:r>
            <a:r>
              <a:rPr lang="en-US" dirty="0">
                <a:sym typeface="Wingdings" panose="05000000000000000000" pitchFamily="2" charset="2"/>
              </a:rPr>
              <a:t> (A,B,C,D,E)rata-rata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dilakukan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konversi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numerik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kemudian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dihitung</a:t>
            </a:r>
            <a:r>
              <a:rPr lang="en-US" dirty="0">
                <a:sym typeface="Wingdings" panose="05000000000000000000" pitchFamily="2" charset="2"/>
              </a:rPr>
              <a:t> rata-rata, </a:t>
            </a:r>
            <a:r>
              <a:rPr lang="en-US" dirty="0" err="1">
                <a:sym typeface="Wingdings" panose="05000000000000000000" pitchFamily="2" charset="2"/>
              </a:rPr>
              <a:t>kemudian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dikembalikan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kategorial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lagi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b="1" dirty="0" err="1">
                <a:sym typeface="Wingdings" panose="05000000000000000000" pitchFamily="2" charset="2"/>
              </a:rPr>
              <a:t>Median</a:t>
            </a:r>
            <a:r>
              <a:rPr lang="en-US" dirty="0" err="1">
                <a:sym typeface="Wingdings" panose="05000000000000000000" pitchFamily="2" charset="2"/>
              </a:rPr>
              <a:t>nilai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tengah</a:t>
            </a:r>
            <a:r>
              <a:rPr lang="en-US" dirty="0">
                <a:sym typeface="Wingdings" panose="05000000000000000000" pitchFamily="2" charset="2"/>
              </a:rPr>
              <a:t> yang juga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mengukur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N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suatu</a:t>
            </a:r>
            <a:r>
              <a:rPr lang="en-US" dirty="0">
                <a:sym typeface="Wingdings" panose="05000000000000000000" pitchFamily="2" charset="2"/>
              </a:rPr>
              <a:t> attribute X.</a:t>
            </a:r>
          </a:p>
          <a:p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N yang </a:t>
            </a:r>
            <a:r>
              <a:rPr lang="en-US" dirty="0" err="1">
                <a:sym typeface="Wingdings" panose="05000000000000000000" pitchFamily="2" charset="2"/>
              </a:rPr>
              <a:t>ganjilmedian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persis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tengahnya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jika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genap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maka</a:t>
            </a:r>
            <a:r>
              <a:rPr lang="en-US" dirty="0">
                <a:sym typeface="Wingdings" panose="05000000000000000000" pitchFamily="2" charset="2"/>
              </a:rPr>
              <a:t> rata-rata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tengahnya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C7FF4C-D29B-4084-8E8A-CDC584936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1D1FC0-97E3-410B-9F01-8835D577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154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FC2D5D-4E7D-4B61-AABB-D027299F6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Modus</a:t>
            </a:r>
            <a:r>
              <a:rPr lang="en-US" dirty="0" err="1">
                <a:sym typeface="Wingdings" panose="05000000000000000000" pitchFamily="2" charset="2"/>
              </a:rPr>
              <a:t>Nilai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muncul</a:t>
            </a:r>
            <a:r>
              <a:rPr lang="en-US" dirty="0">
                <a:sym typeface="Wingdings" panose="05000000000000000000" pitchFamily="2" charset="2"/>
              </a:rPr>
              <a:t>, juga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mengukur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N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suatu</a:t>
            </a:r>
            <a:r>
              <a:rPr lang="en-US" dirty="0">
                <a:sym typeface="Wingdings" panose="05000000000000000000" pitchFamily="2" charset="2"/>
              </a:rPr>
              <a:t> attribute X.</a:t>
            </a:r>
          </a:p>
          <a:p>
            <a:r>
              <a:rPr lang="en-US" dirty="0">
                <a:sym typeface="Wingdings" panose="05000000000000000000" pitchFamily="2" charset="2"/>
              </a:rPr>
              <a:t>Pada </a:t>
            </a:r>
            <a:r>
              <a:rPr lang="en-US" dirty="0" err="1">
                <a:sym typeface="Wingdings" panose="05000000000000000000" pitchFamily="2" charset="2"/>
              </a:rPr>
              <a:t>keadaan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terntentu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muncul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saja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satudisebut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Multimodal (</a:t>
            </a:r>
            <a:r>
              <a:rPr lang="en-US" dirty="0" err="1">
                <a:sym typeface="Wingdings" panose="05000000000000000000" pitchFamily="2" charset="2"/>
              </a:rPr>
              <a:t>banyak</a:t>
            </a:r>
            <a:r>
              <a:rPr lang="en-US" dirty="0">
                <a:sym typeface="Wingdings" panose="05000000000000000000" pitchFamily="2" charset="2"/>
              </a:rPr>
              <a:t> modus)</a:t>
            </a:r>
          </a:p>
          <a:p>
            <a:r>
              <a:rPr lang="en-US" dirty="0">
                <a:sym typeface="Wingdings" panose="05000000000000000000" pitchFamily="2" charset="2"/>
              </a:rPr>
              <a:t>Pada </a:t>
            </a:r>
            <a:r>
              <a:rPr lang="en-US" dirty="0" err="1">
                <a:sym typeface="Wingdings" panose="05000000000000000000" pitchFamily="2" charset="2"/>
              </a:rPr>
              <a:t>kasus</a:t>
            </a:r>
            <a:r>
              <a:rPr lang="en-US" dirty="0">
                <a:sym typeface="Wingdings" panose="05000000000000000000" pitchFamily="2" charset="2"/>
              </a:rPr>
              <a:t> lain,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saja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hanya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muncul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sekalitidak</a:t>
            </a:r>
            <a:r>
              <a:rPr lang="en-US" dirty="0">
                <a:sym typeface="Wingdings" panose="05000000000000000000" pitchFamily="2" charset="2"/>
              </a:rPr>
              <a:t> punya modus</a:t>
            </a:r>
          </a:p>
          <a:p>
            <a:r>
              <a:rPr lang="en-US" dirty="0" err="1">
                <a:sym typeface="Wingdings" panose="05000000000000000000" pitchFamily="2" charset="2"/>
              </a:rPr>
              <a:t>Kelemahan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Modustidak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general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semua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data.</a:t>
            </a:r>
          </a:p>
          <a:p>
            <a:r>
              <a:rPr lang="en-US" dirty="0" err="1">
                <a:sym typeface="Wingdings" panose="05000000000000000000" pitchFamily="2" charset="2"/>
              </a:rPr>
              <a:t>Keuntungannya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bernilai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kategorial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A7BD7D-B8EA-4290-A5FF-D9E018879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9825B-32B2-4BAB-8FFD-89B08BB9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244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BE7FFB-CAC3-4F0C-9438-CED81F7C4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Midrange</a:t>
            </a:r>
            <a:r>
              <a:rPr lang="en-US" dirty="0" err="1">
                <a:sym typeface="Wingdings" panose="05000000000000000000" pitchFamily="2" charset="2"/>
              </a:rPr>
              <a:t>rata-rata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minimum dan </a:t>
            </a:r>
            <a:r>
              <a:rPr lang="en-US" dirty="0" err="1">
                <a:sym typeface="Wingdings" panose="05000000000000000000" pitchFamily="2" charset="2"/>
              </a:rPr>
              <a:t>maksimum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Midrangekompleksitas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komputasinya</a:t>
            </a:r>
            <a:r>
              <a:rPr lang="en-US" dirty="0">
                <a:sym typeface="Wingdings" panose="05000000000000000000" pitchFamily="2" charset="2"/>
              </a:rPr>
              <a:t> sangat </a:t>
            </a:r>
            <a:r>
              <a:rPr lang="en-US" dirty="0" err="1">
                <a:sym typeface="Wingdings" panose="05000000000000000000" pitchFamily="2" charset="2"/>
              </a:rPr>
              <a:t>rendah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praktis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sekali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karena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alasan</a:t>
            </a:r>
            <a:r>
              <a:rPr lang="en-US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Kurang </a:t>
            </a:r>
            <a:r>
              <a:rPr lang="en-US" dirty="0" err="1">
                <a:sym typeface="Wingdings" panose="05000000000000000000" pitchFamily="2" charset="2"/>
              </a:rPr>
              <a:t>akurat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mengukur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karena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sensitivitasnya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tinggi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terhadap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pencilan</a:t>
            </a:r>
            <a:r>
              <a:rPr lang="en-US" dirty="0">
                <a:sym typeface="Wingdings" panose="05000000000000000000" pitchFamily="2" charset="2"/>
              </a:rPr>
              <a:t> (outlier)yang </a:t>
            </a:r>
            <a:r>
              <a:rPr lang="en-US" dirty="0" err="1">
                <a:sym typeface="Wingdings" panose="05000000000000000000" pitchFamily="2" charset="2"/>
              </a:rPr>
              <a:t>biasanya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merupakan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minimum dan </a:t>
            </a:r>
            <a:r>
              <a:rPr lang="en-US" dirty="0" err="1">
                <a:sym typeface="Wingdings" panose="05000000000000000000" pitchFamily="2" charset="2"/>
              </a:rPr>
              <a:t>maksimum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data yang </a:t>
            </a:r>
            <a:r>
              <a:rPr lang="en-US" dirty="0" err="1">
                <a:sym typeface="Wingdings" panose="05000000000000000000" pitchFamily="2" charset="2"/>
              </a:rPr>
              <a:t>bernilai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kategorialyang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dikonversi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numerik</a:t>
            </a:r>
            <a:endParaRPr lang="en-US" dirty="0">
              <a:sym typeface="Wingdings" panose="05000000000000000000" pitchFamily="2" charset="2"/>
            </a:endParaRPr>
          </a:p>
          <a:p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D25AF0-5DAF-4D49-BBD8-8A94F6521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4B5450-D197-49D1-A9EF-F6EF5FB5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55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42DF99-DAA3-48E2-ADA2-DEE3C0815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tendensi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 err="1">
                <a:sym typeface="Wingdings" panose="05000000000000000000" pitchFamily="2" charset="2"/>
              </a:rPr>
              <a:t>kita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mendapatkan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memahami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lagiperlu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mengetahui</a:t>
            </a:r>
            <a:r>
              <a:rPr lang="en-US" dirty="0">
                <a:sym typeface="Wingdings" panose="05000000000000000000" pitchFamily="2" charset="2"/>
              </a:rPr>
              <a:t> disperse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data  </a:t>
            </a:r>
            <a:r>
              <a:rPr lang="en-US" dirty="0" err="1">
                <a:sym typeface="Wingdings" panose="05000000000000000000" pitchFamily="2" charset="2"/>
              </a:rPr>
              <a:t>tersebut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>
                <a:sym typeface="Wingdings" panose="05000000000000000000" pitchFamily="2" charset="2"/>
              </a:rPr>
              <a:t>Mungkin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pertanyaan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apa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susah-susah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menentukan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dan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data?</a:t>
            </a:r>
          </a:p>
          <a:p>
            <a:r>
              <a:rPr lang="en-US" dirty="0">
                <a:sym typeface="Wingdings" panose="05000000000000000000" pitchFamily="2" charset="2"/>
              </a:rPr>
              <a:t>Jika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menentukan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pusat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datamaka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menentukan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data</a:t>
            </a:r>
          </a:p>
          <a:p>
            <a:r>
              <a:rPr lang="en-US" dirty="0">
                <a:sym typeface="Wingdings" panose="05000000000000000000" pitchFamily="2" charset="2"/>
              </a:rPr>
              <a:t>Jika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menentukan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datamaka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menentukan</a:t>
            </a:r>
            <a:r>
              <a:rPr lang="en-US" dirty="0">
                <a:sym typeface="Wingdings" panose="05000000000000000000" pitchFamily="2" charset="2"/>
              </a:rPr>
              <a:t> data mana yang </a:t>
            </a:r>
            <a:r>
              <a:rPr lang="en-US" dirty="0" err="1">
                <a:sym typeface="Wingdings" panose="05000000000000000000" pitchFamily="2" charset="2"/>
              </a:rPr>
              <a:t>termasuk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pencilan</a:t>
            </a:r>
            <a:r>
              <a:rPr lang="en-US" dirty="0">
                <a:sym typeface="Wingdings" panose="05000000000000000000" pitchFamily="2" charset="2"/>
              </a:rPr>
              <a:t> (outlier) dan yang </a:t>
            </a:r>
            <a:r>
              <a:rPr lang="en-US" dirty="0" err="1">
                <a:sym typeface="Wingdings" panose="05000000000000000000" pitchFamily="2" charset="2"/>
              </a:rPr>
              <a:t>bukan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7C02F-4EC0-4BCF-AF38-E4B9ABD01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6A9052-1317-4E27-B058-6CAFA70F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Sebaran</a:t>
            </a:r>
            <a:r>
              <a:rPr lang="en-US" dirty="0"/>
              <a:t>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61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8AD30-07DA-4371-A20E-6BCDF477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metode</a:t>
            </a:r>
            <a:endParaRPr lang="en-US" dirty="0"/>
          </a:p>
          <a:p>
            <a:pPr lvl="1"/>
            <a:r>
              <a:rPr lang="en-US" dirty="0" err="1"/>
              <a:t>Interquartil</a:t>
            </a:r>
            <a:r>
              <a:rPr lang="en-US" dirty="0"/>
              <a:t> range (IQR)</a:t>
            </a:r>
          </a:p>
          <a:p>
            <a:pPr lvl="1"/>
            <a:r>
              <a:rPr lang="en-US" dirty="0" err="1"/>
              <a:t>Standar</a:t>
            </a:r>
            <a:r>
              <a:rPr lang="en-US" dirty="0"/>
              <a:t> deviation (STD)</a:t>
            </a:r>
          </a:p>
          <a:p>
            <a:r>
              <a:rPr lang="en-US" dirty="0" err="1"/>
              <a:t>IQR</a:t>
            </a:r>
            <a:r>
              <a:rPr lang="en-US" dirty="0" err="1">
                <a:sym typeface="Wingdings" panose="05000000000000000000" pitchFamily="2" charset="2"/>
              </a:rPr>
              <a:t>jarak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antar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perempat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pertama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perempat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ketiga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>
                <a:sym typeface="Wingdings" panose="05000000000000000000" pitchFamily="2" charset="2"/>
              </a:rPr>
              <a:t>Range </a:t>
            </a:r>
            <a:r>
              <a:rPr lang="en-US" dirty="0" err="1">
                <a:sym typeface="Wingdings" panose="05000000000000000000" pitchFamily="2" charset="2"/>
              </a:rPr>
              <a:t>adalah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antar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minimum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maksimum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Quartilespembagian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kedalam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empat</a:t>
            </a:r>
            <a:r>
              <a:rPr lang="en-US" dirty="0">
                <a:sym typeface="Wingdings" panose="05000000000000000000" pitchFamily="2" charset="2"/>
              </a:rPr>
              <a:t> interval </a:t>
            </a:r>
            <a:r>
              <a:rPr lang="en-US" dirty="0" err="1">
                <a:sym typeface="Wingdings" panose="05000000000000000000" pitchFamily="2" charset="2"/>
              </a:rPr>
              <a:t>tertentu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secara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merata</a:t>
            </a:r>
            <a:r>
              <a:rPr lang="en-US" dirty="0">
                <a:sym typeface="Wingdings" panose="05000000000000000000" pitchFamily="2" charset="2"/>
              </a:rPr>
              <a:t> (4-quantiles)</a:t>
            </a:r>
          </a:p>
          <a:p>
            <a:r>
              <a:rPr lang="en-US" dirty="0" err="1">
                <a:sym typeface="Wingdings" panose="05000000000000000000" pitchFamily="2" charset="2"/>
              </a:rPr>
              <a:t>Percentilespembagian</a:t>
            </a:r>
            <a:r>
              <a:rPr lang="en-US" dirty="0">
                <a:sym typeface="Wingdings" panose="05000000000000000000" pitchFamily="2" charset="2"/>
              </a:rPr>
              <a:t> data </a:t>
            </a:r>
            <a:r>
              <a:rPr lang="en-US" dirty="0" err="1">
                <a:sym typeface="Wingdings" panose="05000000000000000000" pitchFamily="2" charset="2"/>
              </a:rPr>
              <a:t>kedalam</a:t>
            </a:r>
            <a:r>
              <a:rPr lang="en-US" dirty="0">
                <a:sym typeface="Wingdings" panose="05000000000000000000" pitchFamily="2" charset="2"/>
              </a:rPr>
              <a:t> serratus interval (100-quantiles)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A8240E-D94E-471F-AFF2-A24E0A884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022781-1D9A-489D-A20B-8FF86A752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103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143000"/>
            <a:ext cx="7867652" cy="5333549"/>
          </a:xfrm>
        </p:spPr>
        <p:txBody>
          <a:bodyPr>
            <a:normAutofit/>
          </a:bodyPr>
          <a:lstStyle/>
          <a:p>
            <a:endParaRPr lang="id-ID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Knowledge Discovery in Database (KDD)</a:t>
            </a:r>
            <a:endParaRPr lang="id-ID" sz="35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E0CC61-92A2-4F05-AC5A-3CDEAE3EF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8" y="1219200"/>
            <a:ext cx="7734302" cy="507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6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0343F7D-6A10-4A4B-A2AE-EE86806C5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79500"/>
          </a:xfrm>
        </p:spPr>
        <p:txBody>
          <a:bodyPr/>
          <a:lstStyle/>
          <a:p>
            <a:pPr eaLnBrk="1" hangingPunct="1"/>
            <a:r>
              <a:rPr lang="en-US" altLang="en-US" sz="3600"/>
              <a:t>  Jangkauan (range)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24A4CA-3792-4EB2-A17F-72C16F6F5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8229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 sz="2600"/>
              <a:t>Jangkauan adalah selisih antara nilai maksimum dan nilai minimum yang 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terdapat dalam data.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Jangkauan dapat dihitung dengan 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rumus: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             </a:t>
            </a:r>
            <a:r>
              <a:rPr lang="en-US" altLang="en-US" sz="3000"/>
              <a:t>R = X </a:t>
            </a:r>
            <a:r>
              <a:rPr lang="en-US" altLang="en-US" sz="3000" baseline="-16000"/>
              <a:t>maks</a:t>
            </a:r>
            <a:r>
              <a:rPr lang="en-US" altLang="en-US" sz="3000"/>
              <a:t> – X </a:t>
            </a:r>
            <a:r>
              <a:rPr lang="en-US" altLang="en-US" sz="3000" baseline="-16000"/>
              <a:t>min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     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6400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61C497D-8E18-4CBB-83B6-CB74F4BB0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8229600" cy="5218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 </a:t>
            </a:r>
          </a:p>
          <a:p>
            <a:pPr eaLnBrk="1" hangingPunct="1">
              <a:buFontTx/>
              <a:buNone/>
            </a:pPr>
            <a:r>
              <a:rPr lang="en-US" altLang="en-US"/>
              <a:t>  Contoh :</a:t>
            </a:r>
          </a:p>
          <a:p>
            <a:pPr eaLnBrk="1" hangingPunct="1">
              <a:buFontTx/>
              <a:buNone/>
            </a:pPr>
            <a:r>
              <a:rPr lang="en-US" altLang="en-US"/>
              <a:t>  Tentukan range dari data : 10,6,8,2,4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 Jawab :</a:t>
            </a:r>
          </a:p>
          <a:p>
            <a:pPr eaLnBrk="1" hangingPunct="1">
              <a:buFontTx/>
              <a:buNone/>
            </a:pPr>
            <a:r>
              <a:rPr lang="en-US" altLang="en-US"/>
              <a:t>   R = X</a:t>
            </a:r>
            <a:r>
              <a:rPr lang="en-US" altLang="en-US" sz="4000" baseline="-14000"/>
              <a:t>maks</a:t>
            </a:r>
            <a:r>
              <a:rPr lang="en-US" altLang="en-US"/>
              <a:t> – X</a:t>
            </a:r>
            <a:r>
              <a:rPr lang="en-US" altLang="en-US" sz="4000" baseline="-14000"/>
              <a:t>min</a:t>
            </a:r>
            <a:r>
              <a:rPr lang="en-US" altLang="en-US"/>
              <a:t> = 10 – 2 = 8</a:t>
            </a:r>
          </a:p>
          <a:p>
            <a:pPr eaLnBrk="1" hangingPunct="1">
              <a:buFontTx/>
              <a:buNone/>
            </a:pPr>
            <a:r>
              <a:rPr lang="en-US" altLang="en-US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6468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E6D21E-D42A-48D6-AA50-FC8E30F2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Quartile-1 (Q1)</a:t>
            </a:r>
            <a:r>
              <a:rPr lang="en-US" dirty="0">
                <a:sym typeface="Wingdings" panose="05000000000000000000" pitchFamily="2" charset="2"/>
              </a:rPr>
              <a:t>data yang </a:t>
            </a:r>
            <a:r>
              <a:rPr lang="en-US" dirty="0" err="1">
                <a:sym typeface="Wingdings" panose="05000000000000000000" pitchFamily="2" charset="2"/>
              </a:rPr>
              <a:t>berada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posisi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seperempat</a:t>
            </a:r>
            <a:r>
              <a:rPr lang="en-US" dirty="0">
                <a:sym typeface="Wingdings" panose="05000000000000000000" pitchFamily="2" charset="2"/>
              </a:rPr>
              <a:t> (percentiles-25)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himpunan</a:t>
            </a:r>
            <a:r>
              <a:rPr lang="en-US" dirty="0">
                <a:sym typeface="Wingdings" panose="05000000000000000000" pitchFamily="2" charset="2"/>
              </a:rPr>
              <a:t> data yang </a:t>
            </a:r>
            <a:r>
              <a:rPr lang="en-US" dirty="0" err="1">
                <a:sym typeface="Wingdings" panose="05000000000000000000" pitchFamily="2" charset="2"/>
              </a:rPr>
              <a:t>terurut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 err="1">
                <a:sym typeface="Wingdings" panose="05000000000000000000" pitchFamily="2" charset="2"/>
              </a:rPr>
              <a:t>Artinya</a:t>
            </a:r>
            <a:r>
              <a:rPr lang="en-US" dirty="0">
                <a:sym typeface="Wingdings" panose="05000000000000000000" pitchFamily="2" charset="2"/>
              </a:rPr>
              <a:t> data-data yang </a:t>
            </a:r>
            <a:r>
              <a:rPr lang="en-US" dirty="0" err="1">
                <a:sym typeface="Wingdings" panose="05000000000000000000" pitchFamily="2" charset="2"/>
              </a:rPr>
              <a:t>kurang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Q1 </a:t>
            </a:r>
            <a:r>
              <a:rPr lang="en-US" dirty="0" err="1">
                <a:sym typeface="Wingdings" panose="05000000000000000000" pitchFamily="2" charset="2"/>
              </a:rPr>
              <a:t>adalah</a:t>
            </a:r>
            <a:r>
              <a:rPr lang="en-US" dirty="0">
                <a:sym typeface="Wingdings" panose="05000000000000000000" pitchFamily="2" charset="2"/>
              </a:rPr>
              <a:t> data-data yang </a:t>
            </a:r>
            <a:r>
              <a:rPr lang="en-US" dirty="0" err="1">
                <a:sym typeface="Wingdings" panose="05000000000000000000" pitchFamily="2" charset="2"/>
              </a:rPr>
              <a:t>bernilai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kecil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dari</a:t>
            </a:r>
            <a:r>
              <a:rPr lang="en-US" dirty="0">
                <a:sym typeface="Wingdings" panose="05000000000000000000" pitchFamily="2" charset="2"/>
              </a:rPr>
              <a:t> minimum s/d Q1)</a:t>
            </a:r>
          </a:p>
          <a:p>
            <a:r>
              <a:rPr lang="en-US" dirty="0">
                <a:sym typeface="Wingdings" panose="05000000000000000000" pitchFamily="2" charset="2"/>
              </a:rPr>
              <a:t>IQR </a:t>
            </a:r>
            <a:r>
              <a:rPr lang="en-US" dirty="0" err="1">
                <a:sym typeface="Wingdings" panose="05000000000000000000" pitchFamily="2" charset="2"/>
              </a:rPr>
              <a:t>adalah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antar</a:t>
            </a:r>
            <a:r>
              <a:rPr lang="en-US" dirty="0">
                <a:sym typeface="Wingdings" panose="05000000000000000000" pitchFamily="2" charset="2"/>
              </a:rPr>
              <a:t> quartile-1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quartile-3 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IQR=Q3-Q1</a:t>
            </a:r>
          </a:p>
          <a:p>
            <a:r>
              <a:rPr lang="en-US" dirty="0" err="1">
                <a:sym typeface="Wingdings" panose="05000000000000000000" pitchFamily="2" charset="2"/>
              </a:rPr>
              <a:t>Mengacu</a:t>
            </a:r>
            <a:r>
              <a:rPr lang="en-US" dirty="0">
                <a:sym typeface="Wingdings" panose="05000000000000000000" pitchFamily="2" charset="2"/>
              </a:rPr>
              <a:t> pada </a:t>
            </a:r>
            <a:r>
              <a:rPr lang="en-US" dirty="0" err="1">
                <a:sym typeface="Wingdings" panose="05000000000000000000" pitchFamily="2" charset="2"/>
              </a:rPr>
              <a:t>Tabel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sebelumnya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UTS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IQR sangat </a:t>
            </a:r>
            <a:r>
              <a:rPr lang="en-US" dirty="0" err="1">
                <a:sym typeface="Wingdings" panose="05000000000000000000" pitchFamily="2" charset="2"/>
              </a:rPr>
              <a:t>rendah</a:t>
            </a:r>
            <a:r>
              <a:rPr lang="en-US" dirty="0">
                <a:sym typeface="Wingdings" panose="05000000000000000000" pitchFamily="2" charset="2"/>
              </a:rPr>
              <a:t> (20) </a:t>
            </a:r>
            <a:r>
              <a:rPr lang="en-US" dirty="0" err="1">
                <a:sym typeface="Wingdings" panose="05000000000000000000" pitchFamily="2" charset="2"/>
              </a:rPr>
              <a:t>seangkan</a:t>
            </a:r>
            <a:r>
              <a:rPr lang="en-US" dirty="0">
                <a:sym typeface="Wingdings" panose="05000000000000000000" pitchFamily="2" charset="2"/>
              </a:rPr>
              <a:t> attribute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Tugas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memiliki</a:t>
            </a:r>
            <a:r>
              <a:rPr lang="en-US" dirty="0">
                <a:sym typeface="Wingdings" panose="05000000000000000000" pitchFamily="2" charset="2"/>
              </a:rPr>
              <a:t> IQR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tinggi</a:t>
            </a:r>
            <a:r>
              <a:rPr lang="en-US" dirty="0">
                <a:sym typeface="Wingdings" panose="05000000000000000000" pitchFamily="2" charset="2"/>
              </a:rPr>
              <a:t> 60artinya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data pada attribute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UTS sangat </a:t>
            </a:r>
            <a:r>
              <a:rPr lang="en-US" dirty="0" err="1">
                <a:sym typeface="Wingdings" panose="05000000000000000000" pitchFamily="2" charset="2"/>
              </a:rPr>
              <a:t>sempit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sedangkan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sebaran</a:t>
            </a:r>
            <a:r>
              <a:rPr lang="en-US" dirty="0">
                <a:sym typeface="Wingdings" panose="05000000000000000000" pitchFamily="2" charset="2"/>
              </a:rPr>
              <a:t> data pada </a:t>
            </a:r>
            <a:r>
              <a:rPr lang="en-US" dirty="0" err="1">
                <a:sym typeface="Wingdings" panose="05000000000000000000" pitchFamily="2" charset="2"/>
              </a:rPr>
              <a:t>Tugas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jauh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372DD5-5027-407A-9BC7-DE57B3FF7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142389-71EE-41DB-838E-52AEEB7F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463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7A358F-8BFD-48B8-9030-14D82BDC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sebaran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IQR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r>
              <a:rPr lang="en-US" dirty="0"/>
              <a:t>IQR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minimum dan </a:t>
            </a:r>
            <a:r>
              <a:rPr lang="en-US" dirty="0" err="1"/>
              <a:t>maksimum</a:t>
            </a:r>
            <a:r>
              <a:rPr lang="en-US" dirty="0" err="1">
                <a:sym typeface="Wingdings" panose="05000000000000000000" pitchFamily="2" charset="2"/>
              </a:rPr>
              <a:t>maka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kita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bisa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menggunakan</a:t>
            </a:r>
            <a:r>
              <a:rPr lang="en-US" dirty="0">
                <a:sym typeface="Wingdings" panose="05000000000000000000" pitchFamily="2" charset="2"/>
              </a:rPr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Minimum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Q1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Median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Q3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>
                <a:sym typeface="Wingdings" panose="05000000000000000000" pitchFamily="2" charset="2"/>
              </a:rPr>
              <a:t>Maksimum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ke-5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digambarkan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BoxPlot</a:t>
            </a:r>
            <a:endParaRPr lang="en-ID" dirty="0"/>
          </a:p>
          <a:p>
            <a:r>
              <a:rPr lang="en-ID" dirty="0" err="1"/>
              <a:t>BoxPlot</a:t>
            </a:r>
            <a:r>
              <a:rPr lang="en-ID" dirty="0" err="1">
                <a:sym typeface="Wingdings" panose="05000000000000000000" pitchFamily="2" charset="2"/>
              </a:rPr>
              <a:t>grafik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berupa</a:t>
            </a:r>
            <a:r>
              <a:rPr lang="en-ID" dirty="0">
                <a:sym typeface="Wingdings" panose="05000000000000000000" pitchFamily="2" charset="2"/>
              </a:rPr>
              <a:t> garis </a:t>
            </a:r>
            <a:r>
              <a:rPr lang="en-ID" dirty="0" err="1">
                <a:sym typeface="Wingdings" panose="05000000000000000000" pitchFamily="2" charset="2"/>
              </a:rPr>
              <a:t>kotak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kadang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dilengkapi</a:t>
            </a:r>
            <a:r>
              <a:rPr lang="en-ID" dirty="0">
                <a:sym typeface="Wingdings" panose="05000000000000000000" pitchFamily="2" charset="2"/>
              </a:rPr>
              <a:t> oleh </a:t>
            </a:r>
            <a:r>
              <a:rPr lang="en-ID" dirty="0" err="1">
                <a:sym typeface="Wingdings" panose="05000000000000000000" pitchFamily="2" charset="2"/>
              </a:rPr>
              <a:t>satu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atau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lebih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titik</a:t>
            </a:r>
            <a:endParaRPr lang="en-ID" dirty="0">
              <a:sym typeface="Wingdings" panose="05000000000000000000" pitchFamily="2" charset="2"/>
            </a:endParaRPr>
          </a:p>
          <a:p>
            <a:r>
              <a:rPr lang="en-ID" dirty="0" err="1">
                <a:sym typeface="Wingdings" panose="05000000000000000000" pitchFamily="2" charset="2"/>
              </a:rPr>
              <a:t>BoxPlotujung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bawah</a:t>
            </a:r>
            <a:r>
              <a:rPr lang="en-ID" dirty="0">
                <a:sym typeface="Wingdings" panose="05000000000000000000" pitchFamily="2" charset="2"/>
              </a:rPr>
              <a:t> : minimum, </a:t>
            </a:r>
            <a:r>
              <a:rPr lang="en-ID" dirty="0" err="1">
                <a:sym typeface="Wingdings" panose="05000000000000000000" pitchFamily="2" charset="2"/>
              </a:rPr>
              <a:t>ujung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bawah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kotak</a:t>
            </a:r>
            <a:r>
              <a:rPr lang="en-ID" dirty="0">
                <a:sym typeface="Wingdings" panose="05000000000000000000" pitchFamily="2" charset="2"/>
              </a:rPr>
              <a:t> Q1, garis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kotak</a:t>
            </a:r>
            <a:r>
              <a:rPr lang="en-ID" dirty="0">
                <a:sym typeface="Wingdings" panose="05000000000000000000" pitchFamily="2" charset="2"/>
              </a:rPr>
              <a:t> median, </a:t>
            </a:r>
            <a:r>
              <a:rPr lang="en-ID" dirty="0" err="1">
                <a:sym typeface="Wingdings" panose="05000000000000000000" pitchFamily="2" charset="2"/>
              </a:rPr>
              <a:t>ujung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atas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kotal</a:t>
            </a:r>
            <a:r>
              <a:rPr lang="en-ID" dirty="0">
                <a:sym typeface="Wingdings" panose="05000000000000000000" pitchFamily="2" charset="2"/>
              </a:rPr>
              <a:t> Q3, </a:t>
            </a:r>
            <a:r>
              <a:rPr lang="en-ID" dirty="0" err="1">
                <a:sym typeface="Wingdings" panose="05000000000000000000" pitchFamily="2" charset="2"/>
              </a:rPr>
              <a:t>ujung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atas</a:t>
            </a:r>
            <a:r>
              <a:rPr lang="en-ID" dirty="0">
                <a:sym typeface="Wingdings" panose="05000000000000000000" pitchFamily="2" charset="2"/>
              </a:rPr>
              <a:t> garis </a:t>
            </a:r>
            <a:r>
              <a:rPr lang="en-ID" dirty="0" err="1">
                <a:sym typeface="Wingdings" panose="05000000000000000000" pitchFamily="2" charset="2"/>
              </a:rPr>
              <a:t>maksimum</a:t>
            </a:r>
            <a:r>
              <a:rPr lang="en-ID" dirty="0">
                <a:sym typeface="Wingdings" panose="05000000000000000000" pitchFamily="2" charset="2"/>
              </a:rPr>
              <a:t>, dan </a:t>
            </a:r>
            <a:r>
              <a:rPr lang="en-ID" dirty="0" err="1">
                <a:sym typeface="Wingdings" panose="05000000000000000000" pitchFamily="2" charset="2"/>
              </a:rPr>
              <a:t>titik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menyatakan</a:t>
            </a:r>
            <a:r>
              <a:rPr lang="en-ID" dirty="0">
                <a:sym typeface="Wingdings" panose="05000000000000000000" pitchFamily="2" charset="2"/>
              </a:rPr>
              <a:t> data </a:t>
            </a:r>
            <a:r>
              <a:rPr lang="en-ID" dirty="0" err="1">
                <a:sym typeface="Wingdings" panose="05000000000000000000" pitchFamily="2" charset="2"/>
              </a:rPr>
              <a:t>pencilan</a:t>
            </a:r>
            <a:r>
              <a:rPr lang="en-ID" dirty="0">
                <a:sym typeface="Wingdings" panose="05000000000000000000" pitchFamily="2" charset="2"/>
              </a:rPr>
              <a:t> (Outlier)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D85FC1-F23F-450D-A9BE-A55DFC4E7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EAEEE3-AA0C-4B30-A01A-3C9790C8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998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751D04-C6E9-46E2-AE92-AFB84E101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BoxPlot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23116C-7D88-45D1-8FE5-8C7C83813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7CD3FF-5964-4378-B554-42F8BCCB5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Diagram kotak garis - Wikipedia bahasa Indonesia, ensiklopedia bebas">
            <a:extLst>
              <a:ext uri="{FF2B5EF4-FFF2-40B4-BE49-F238E27FC236}">
                <a16:creationId xmlns:a16="http://schemas.microsoft.com/office/drawing/2014/main" id="{254B0520-5006-4740-BABF-1C562A2BD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97325"/>
            <a:ext cx="5867400" cy="461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4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8DF5078-0A42-4C00-B68E-8E4A30C1D4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Data </a:t>
                </a:r>
                <a:r>
                  <a:rPr lang="en-US" dirty="0" err="1"/>
                  <a:t>outlier</a:t>
                </a:r>
                <a:r>
                  <a:rPr lang="en-US" dirty="0" err="1">
                    <a:sym typeface="Wingdings" panose="05000000000000000000" pitchFamily="2" charset="2"/>
                  </a:rPr>
                  <a:t>data</a:t>
                </a:r>
                <a:r>
                  <a:rPr lang="en-US" dirty="0">
                    <a:sym typeface="Wingdings" panose="05000000000000000000" pitchFamily="2" charset="2"/>
                  </a:rPr>
                  <a:t> yang </a:t>
                </a:r>
                <a:r>
                  <a:rPr lang="en-US" dirty="0" err="1">
                    <a:sym typeface="Wingdings" panose="05000000000000000000" pitchFamily="2" charset="2"/>
                  </a:rPr>
                  <a:t>lebih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ym typeface="Wingdings" panose="05000000000000000000" pitchFamily="2" charset="2"/>
                  </a:rPr>
                  <a:t>kecil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sym typeface="Wingdings" panose="05000000000000000000" pitchFamily="2" charset="2"/>
                  </a:rPr>
                  <a:t>dari</a:t>
                </a:r>
                <a:r>
                  <a:rPr lang="en-US" dirty="0">
                    <a:sym typeface="Wingdings" panose="05000000000000000000" pitchFamily="2" charset="2"/>
                  </a:rPr>
                  <a:t> 1,5xIQR di </a:t>
                </a:r>
                <a:r>
                  <a:rPr lang="en-US" dirty="0" err="1">
                    <a:sym typeface="Wingdings" panose="05000000000000000000" pitchFamily="2" charset="2"/>
                  </a:rPr>
                  <a:t>bawah</a:t>
                </a:r>
                <a:r>
                  <a:rPr lang="en-US" dirty="0">
                    <a:sym typeface="Wingdings" panose="05000000000000000000" pitchFamily="2" charset="2"/>
                  </a:rPr>
                  <a:t> Q1 </a:t>
                </a:r>
                <a:r>
                  <a:rPr lang="en-US" dirty="0" err="1">
                    <a:sym typeface="Wingdings" panose="05000000000000000000" pitchFamily="2" charset="2"/>
                  </a:rPr>
                  <a:t>atau</a:t>
                </a:r>
                <a:r>
                  <a:rPr lang="en-US" dirty="0">
                    <a:sym typeface="Wingdings" panose="05000000000000000000" pitchFamily="2" charset="2"/>
                  </a:rPr>
                  <a:t> 1,5xIQR </a:t>
                </a:r>
                <a:r>
                  <a:rPr lang="en-US" dirty="0" err="1">
                    <a:sym typeface="Wingdings" panose="05000000000000000000" pitchFamily="2" charset="2"/>
                  </a:rPr>
                  <a:t>diatas</a:t>
                </a:r>
                <a:r>
                  <a:rPr lang="en-US" dirty="0">
                    <a:sym typeface="Wingdings" panose="05000000000000000000" pitchFamily="2" charset="2"/>
                  </a:rPr>
                  <a:t> Q3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𝑃𝑒𝑛𝑐𝑖𝑙𝑎𝑛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&lt;(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1−1,5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𝑥𝐼𝑄𝑅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&gt;(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3+1,5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𝑥𝐼𝑄𝑅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ID" dirty="0"/>
              </a:p>
              <a:p>
                <a:r>
                  <a:rPr lang="en-ID" dirty="0" err="1"/>
                  <a:t>STD</a:t>
                </a:r>
                <a:r>
                  <a:rPr lang="en-ID" dirty="0" err="1">
                    <a:sym typeface="Wingdings" panose="05000000000000000000" pitchFamily="2" charset="2"/>
                  </a:rPr>
                  <a:t>simpangan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baku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adalah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ukuan</a:t>
                </a:r>
                <a:r>
                  <a:rPr lang="en-ID" dirty="0">
                    <a:sym typeface="Wingdings" panose="05000000000000000000" pitchFamily="2" charset="2"/>
                  </a:rPr>
                  <a:t> yang </a:t>
                </a:r>
                <a:r>
                  <a:rPr lang="en-ID" dirty="0" err="1">
                    <a:sym typeface="Wingdings" panose="05000000000000000000" pitchFamily="2" charset="2"/>
                  </a:rPr>
                  <a:t>menyatakan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sebaran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atau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distribusi</a:t>
                </a:r>
                <a:r>
                  <a:rPr lang="en-ID" dirty="0">
                    <a:sym typeface="Wingdings" panose="05000000000000000000" pitchFamily="2" charset="2"/>
                  </a:rPr>
                  <a:t> data</a:t>
                </a:r>
              </a:p>
              <a:p>
                <a:r>
                  <a:rPr lang="en-ID" dirty="0">
                    <a:sym typeface="Wingdings" panose="05000000000000000000" pitchFamily="2" charset="2"/>
                  </a:rPr>
                  <a:t>STD yang </a:t>
                </a:r>
                <a:r>
                  <a:rPr lang="en-ID" dirty="0" err="1">
                    <a:sym typeface="Wingdings" panose="05000000000000000000" pitchFamily="2" charset="2"/>
                  </a:rPr>
                  <a:t>kecil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menyatakan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bahwa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nilai-nilai</a:t>
                </a:r>
                <a:r>
                  <a:rPr lang="en-ID" dirty="0">
                    <a:sym typeface="Wingdings" panose="05000000000000000000" pitchFamily="2" charset="2"/>
                  </a:rPr>
                  <a:t> data </a:t>
                </a:r>
                <a:r>
                  <a:rPr lang="en-ID" dirty="0" err="1">
                    <a:sym typeface="Wingdings" panose="05000000000000000000" pitchFamily="2" charset="2"/>
                  </a:rPr>
                  <a:t>cenderung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dekat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dengan</a:t>
                </a:r>
                <a:r>
                  <a:rPr lang="en-ID" dirty="0">
                    <a:sym typeface="Wingdings" panose="05000000000000000000" pitchFamily="2" charset="2"/>
                  </a:rPr>
                  <a:t> rata-rata</a:t>
                </a:r>
              </a:p>
              <a:p>
                <a:r>
                  <a:rPr lang="en-ID" dirty="0">
                    <a:sym typeface="Wingdings" panose="05000000000000000000" pitchFamily="2" charset="2"/>
                  </a:rPr>
                  <a:t>STD yang </a:t>
                </a:r>
                <a:r>
                  <a:rPr lang="en-ID" dirty="0" err="1">
                    <a:sym typeface="Wingdings" panose="05000000000000000000" pitchFamily="2" charset="2"/>
                  </a:rPr>
                  <a:t>besar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menyatakan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bahwa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nilai-nilai</a:t>
                </a:r>
                <a:r>
                  <a:rPr lang="en-ID" dirty="0">
                    <a:sym typeface="Wingdings" panose="05000000000000000000" pitchFamily="2" charset="2"/>
                  </a:rPr>
                  <a:t> data </a:t>
                </a:r>
                <a:r>
                  <a:rPr lang="en-ID" dirty="0" err="1">
                    <a:sym typeface="Wingdings" panose="05000000000000000000" pitchFamily="2" charset="2"/>
                  </a:rPr>
                  <a:t>cenderung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jauh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dari</a:t>
                </a:r>
                <a:r>
                  <a:rPr lang="en-ID" dirty="0">
                    <a:sym typeface="Wingdings" panose="05000000000000000000" pitchFamily="2" charset="2"/>
                  </a:rPr>
                  <a:t> rata-rata.</a:t>
                </a:r>
              </a:p>
              <a:p>
                <a:r>
                  <a:rPr lang="en-ID" dirty="0">
                    <a:sym typeface="Wingdings" panose="05000000000000000000" pitchFamily="2" charset="2"/>
                  </a:rPr>
                  <a:t>STD pada </a:t>
                </a:r>
                <a:r>
                  <a:rPr lang="en-ID" dirty="0" err="1">
                    <a:sym typeface="Wingdings" panose="05000000000000000000" pitchFamily="2" charset="2"/>
                  </a:rPr>
                  <a:t>dasarnya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adalah</a:t>
                </a:r>
                <a:r>
                  <a:rPr lang="en-ID" dirty="0">
                    <a:sym typeface="Wingdings" panose="05000000000000000000" pitchFamily="2" charset="2"/>
                  </a:rPr>
                  <a:t> rata-rata </a:t>
                </a:r>
                <a:r>
                  <a:rPr lang="en-ID" dirty="0" err="1">
                    <a:sym typeface="Wingdings" panose="05000000000000000000" pitchFamily="2" charset="2"/>
                  </a:rPr>
                  <a:t>dari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selilisih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antara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semua</a:t>
                </a:r>
                <a:r>
                  <a:rPr lang="en-ID" dirty="0">
                    <a:sym typeface="Wingdings" panose="05000000000000000000" pitchFamily="2" charset="2"/>
                  </a:rPr>
                  <a:t> data </a:t>
                </a:r>
                <a:r>
                  <a:rPr lang="en-ID" dirty="0" err="1">
                    <a:sym typeface="Wingdings" panose="05000000000000000000" pitchFamily="2" charset="2"/>
                  </a:rPr>
                  <a:t>dengan</a:t>
                </a:r>
                <a:r>
                  <a:rPr lang="en-ID" dirty="0">
                    <a:sym typeface="Wingdings" panose="05000000000000000000" pitchFamily="2" charset="2"/>
                  </a:rPr>
                  <a:t> </a:t>
                </a:r>
                <a:r>
                  <a:rPr lang="en-ID" dirty="0" err="1">
                    <a:sym typeface="Wingdings" panose="05000000000000000000" pitchFamily="2" charset="2"/>
                  </a:rPr>
                  <a:t>nilai</a:t>
                </a:r>
                <a:r>
                  <a:rPr lang="en-ID" dirty="0">
                    <a:sym typeface="Wingdings" panose="05000000000000000000" pitchFamily="2" charset="2"/>
                  </a:rPr>
                  <a:t> rata-rata </a:t>
                </a:r>
                <a:r>
                  <a:rPr lang="en-ID" dirty="0" err="1">
                    <a:sym typeface="Wingdings" panose="05000000000000000000" pitchFamily="2" charset="2"/>
                  </a:rPr>
                  <a:t>himpunan</a:t>
                </a:r>
                <a:r>
                  <a:rPr lang="en-ID" dirty="0">
                    <a:sym typeface="Wingdings" panose="05000000000000000000" pitchFamily="2" charset="2"/>
                  </a:rPr>
                  <a:t> data </a:t>
                </a:r>
                <a:r>
                  <a:rPr lang="en-ID" dirty="0" err="1">
                    <a:sym typeface="Wingdings" panose="05000000000000000000" pitchFamily="2" charset="2"/>
                  </a:rPr>
                  <a:t>tersebut</a:t>
                </a:r>
                <a:endParaRPr lang="en-ID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8DF5078-0A42-4C00-B68E-8E4A30C1D4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975" r="-386" b="-16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1231AC-BA1E-4978-BFA8-07913908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B5C783-488F-4756-BB7A-83D1939E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916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39FA4E7-D597-40E3-9EB9-0BCB78EC42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3950"/>
            <a:ext cx="8075613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a. Data tunggal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                 SR =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Contoh 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Nilai ulangan matamatika dari 6 siswa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adalah : 7,5,6,3,8,7.Tentukan simpangan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rata-ratanya!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</a:t>
            </a:r>
          </a:p>
        </p:txBody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83009A4B-C309-4E35-BA6A-AF8F01E6057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851275" y="2060575"/>
          <a:ext cx="158432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482400" progId="Equation.3">
                  <p:embed/>
                </p:oleObj>
              </mc:Choice>
              <mc:Fallback>
                <p:oleObj name="Equation" r:id="rId2" imgW="583920" imgH="482400" progId="Equation.3">
                  <p:embed/>
                  <p:pic>
                    <p:nvPicPr>
                      <p:cNvPr id="1026" name="Object 3">
                        <a:extLst>
                          <a:ext uri="{FF2B5EF4-FFF2-40B4-BE49-F238E27FC236}">
                            <a16:creationId xmlns:a16="http://schemas.microsoft.com/office/drawing/2014/main" id="{83009A4B-C309-4E35-BA6A-AF8F01E605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060575"/>
                        <a:ext cx="1584325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FF">
                                <a:alpha val="47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>
            <a:extLst>
              <a:ext uri="{FF2B5EF4-FFF2-40B4-BE49-F238E27FC236}">
                <a16:creationId xmlns:a16="http://schemas.microsoft.com/office/drawing/2014/main" id="{600604B7-1BDC-493F-82C3-0DBBD5A4AA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92150"/>
            <a:ext cx="8002588" cy="54340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/>
              <a:t>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b="1" dirty="0"/>
              <a:t>Jawab:             </a:t>
            </a:r>
          </a:p>
          <a:p>
            <a:pPr eaLnBrk="1" hangingPunct="1">
              <a:buFontTx/>
              <a:buNone/>
            </a:pPr>
            <a:r>
              <a:rPr lang="en-US" altLang="en-US" sz="2800" b="1" dirty="0"/>
              <a:t>                        =</a:t>
            </a:r>
          </a:p>
          <a:p>
            <a:pPr eaLnBrk="1" hangingPunct="1">
              <a:buFontTx/>
              <a:buNone/>
            </a:pPr>
            <a:endParaRPr lang="en-US" altLang="en-US" sz="2800" b="1" dirty="0"/>
          </a:p>
          <a:p>
            <a:pPr eaLnBrk="1" hangingPunct="1">
              <a:buFontTx/>
              <a:buNone/>
            </a:pPr>
            <a:r>
              <a:rPr lang="en-US" altLang="en-US" sz="2800" b="1" dirty="0"/>
              <a:t>                        = 6</a:t>
            </a:r>
          </a:p>
          <a:p>
            <a:pPr eaLnBrk="1" hangingPunct="1">
              <a:buFontTx/>
              <a:buNone/>
            </a:pPr>
            <a:r>
              <a:rPr lang="en-US" altLang="en-US" sz="2800" b="1" dirty="0"/>
              <a:t>                 </a:t>
            </a:r>
          </a:p>
          <a:p>
            <a:pPr eaLnBrk="1" hangingPunct="1">
              <a:buFontTx/>
              <a:buNone/>
            </a:pPr>
            <a:r>
              <a:rPr lang="en-US" altLang="en-US" sz="2800" b="1" dirty="0"/>
              <a:t>         SR =</a:t>
            </a:r>
          </a:p>
          <a:p>
            <a:pPr eaLnBrk="1" hangingPunct="1">
              <a:buFontTx/>
              <a:buNone/>
            </a:pPr>
            <a:endParaRPr lang="en-US" altLang="en-US" sz="2800" b="1" dirty="0"/>
          </a:p>
          <a:p>
            <a:pPr eaLnBrk="1" hangingPunct="1">
              <a:buFontTx/>
              <a:buNone/>
            </a:pPr>
            <a:r>
              <a:rPr lang="en-US" altLang="en-US" sz="2800" b="1" dirty="0"/>
              <a:t>              =        = 1,33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        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          </a:t>
            </a: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71B0CB47-F21D-4F7F-95EF-F0F55558878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339975" y="1844675"/>
          <a:ext cx="46513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3">
                  <p:embed/>
                </p:oleObj>
              </mc:Choice>
              <mc:Fallback>
                <p:oleObj name="Equation" r:id="rId2" imgW="139680" imgH="164880" progId="Equation.3">
                  <p:embed/>
                  <p:pic>
                    <p:nvPicPr>
                      <p:cNvPr id="2050" name="Object 3">
                        <a:extLst>
                          <a:ext uri="{FF2B5EF4-FFF2-40B4-BE49-F238E27FC236}">
                            <a16:creationId xmlns:a16="http://schemas.microsoft.com/office/drawing/2014/main" id="{71B0CB47-F21D-4F7F-95EF-F0F5555887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44675"/>
                        <a:ext cx="46513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>
            <a:extLst>
              <a:ext uri="{FF2B5EF4-FFF2-40B4-BE49-F238E27FC236}">
                <a16:creationId xmlns:a16="http://schemas.microsoft.com/office/drawing/2014/main" id="{58DF010C-E045-4ED0-B93F-6B99F1E751D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08425" y="1555750"/>
          <a:ext cx="28082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393480" progId="Equation.3">
                  <p:embed/>
                </p:oleObj>
              </mc:Choice>
              <mc:Fallback>
                <p:oleObj name="Equation" r:id="rId4" imgW="1180800" imgH="393480" progId="Equation.3">
                  <p:embed/>
                  <p:pic>
                    <p:nvPicPr>
                      <p:cNvPr id="2051" name="Object 4">
                        <a:extLst>
                          <a:ext uri="{FF2B5EF4-FFF2-40B4-BE49-F238E27FC236}">
                            <a16:creationId xmlns:a16="http://schemas.microsoft.com/office/drawing/2014/main" id="{58DF010C-E045-4ED0-B93F-6B99F1E751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1555750"/>
                        <a:ext cx="2808288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>
            <a:extLst>
              <a:ext uri="{FF2B5EF4-FFF2-40B4-BE49-F238E27FC236}">
                <a16:creationId xmlns:a16="http://schemas.microsoft.com/office/drawing/2014/main" id="{0FB724CE-498F-42B4-B46A-88F6B7B237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02443"/>
              </p:ext>
            </p:extLst>
          </p:nvPr>
        </p:nvGraphicFramePr>
        <p:xfrm>
          <a:off x="2320925" y="3581400"/>
          <a:ext cx="3810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2052" name="Object 5">
                        <a:extLst>
                          <a:ext uri="{FF2B5EF4-FFF2-40B4-BE49-F238E27FC236}">
                            <a16:creationId xmlns:a16="http://schemas.microsoft.com/office/drawing/2014/main" id="{0FB724CE-498F-42B4-B46A-88F6B7B23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581400"/>
                        <a:ext cx="3810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6">
            <a:extLst>
              <a:ext uri="{FF2B5EF4-FFF2-40B4-BE49-F238E27FC236}">
                <a16:creationId xmlns:a16="http://schemas.microsoft.com/office/drawing/2014/main" id="{9C20DD22-553B-4B32-97D9-1752D05DCD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023062"/>
              </p:ext>
            </p:extLst>
          </p:nvPr>
        </p:nvGraphicFramePr>
        <p:xfrm>
          <a:off x="2771775" y="2743201"/>
          <a:ext cx="50831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90560" imgH="419040" progId="Equation.3">
                  <p:embed/>
                </p:oleObj>
              </mc:Choice>
              <mc:Fallback>
                <p:oleObj name="Equation" r:id="rId8" imgW="2590560" imgH="419040" progId="Equation.3">
                  <p:embed/>
                  <p:pic>
                    <p:nvPicPr>
                      <p:cNvPr id="2053" name="Object 6">
                        <a:extLst>
                          <a:ext uri="{FF2B5EF4-FFF2-40B4-BE49-F238E27FC236}">
                            <a16:creationId xmlns:a16="http://schemas.microsoft.com/office/drawing/2014/main" id="{9C20DD22-553B-4B32-97D9-1752D05DCD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43201"/>
                        <a:ext cx="508317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6EB1C60E-670D-4B00-8772-91EF92D9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49275"/>
            <a:ext cx="7086600" cy="1258888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Data </a:t>
            </a:r>
            <a:r>
              <a:rPr lang="en-US" altLang="en-US" sz="3200" dirty="0" err="1"/>
              <a:t>berbobot</a:t>
            </a:r>
            <a:r>
              <a:rPr lang="en-US" altLang="en-US" sz="3200" dirty="0"/>
              <a:t> / data </a:t>
            </a:r>
            <a:r>
              <a:rPr lang="en-US" altLang="en-US" sz="3200" dirty="0" err="1"/>
              <a:t>kelompok</a:t>
            </a:r>
            <a:endParaRPr lang="en-US" altLang="en-US" sz="3200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485A7037-DDA1-4D96-B08B-6E345D3EFD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47863"/>
            <a:ext cx="8075613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SR = 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          x = data ke-i  (data berbobot 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= titik tengah kelas interval 			</a:t>
            </a:r>
            <a:r>
              <a:rPr lang="id-ID" altLang="en-US" sz="2800"/>
              <a:t>          </a:t>
            </a:r>
            <a:r>
              <a:rPr lang="en-US" altLang="en-US" sz="2800"/>
              <a:t> ke-i (data kelompok 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f = frekuensi </a:t>
            </a:r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33DABBF7-44D5-421F-92E9-6DD526D3C89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962275" y="2163763"/>
          <a:ext cx="19685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533160" progId="Equation.3">
                  <p:embed/>
                </p:oleObj>
              </mc:Choice>
              <mc:Fallback>
                <p:oleObj name="Equation" r:id="rId2" imgW="609480" imgH="533160" progId="Equation.3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33DABBF7-44D5-421F-92E9-6DD526D3C8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163763"/>
                        <a:ext cx="19685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>
            <a:extLst>
              <a:ext uri="{FF2B5EF4-FFF2-40B4-BE49-F238E27FC236}">
                <a16:creationId xmlns:a16="http://schemas.microsoft.com/office/drawing/2014/main" id="{A55EB09A-AFCC-4EE2-A97C-7E4B02D882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8002587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600"/>
              <a:t>Contoh :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  Tentukan simpangan dari data berikut :</a:t>
            </a:r>
            <a:r>
              <a:rPr lang="en-US" altLang="en-US" sz="2800"/>
              <a:t> </a:t>
            </a:r>
          </a:p>
        </p:txBody>
      </p:sp>
      <p:graphicFrame>
        <p:nvGraphicFramePr>
          <p:cNvPr id="11267" name="Group 3">
            <a:extLst>
              <a:ext uri="{FF2B5EF4-FFF2-40B4-BE49-F238E27FC236}">
                <a16:creationId xmlns:a16="http://schemas.microsoft.com/office/drawing/2014/main" id="{551E1F5A-DBC5-41F9-8807-FEA03D5B9052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1125538" y="2132013"/>
          <a:ext cx="6842125" cy="2940050"/>
        </p:xfrm>
        <a:graphic>
          <a:graphicData uri="http://schemas.openxmlformats.org/drawingml/2006/table">
            <a:tbl>
              <a:tblPr/>
              <a:tblGrid>
                <a:gridCol w="1296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f.x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44,4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98" name="Object 33">
            <a:extLst>
              <a:ext uri="{FF2B5EF4-FFF2-40B4-BE49-F238E27FC236}">
                <a16:creationId xmlns:a16="http://schemas.microsoft.com/office/drawing/2014/main" id="{41324075-AF3D-41C9-807E-1A5DACDD368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89588" y="2132013"/>
          <a:ext cx="7921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304560" progId="Equation.3">
                  <p:embed/>
                </p:oleObj>
              </mc:Choice>
              <mc:Fallback>
                <p:oleObj name="Equation" r:id="rId2" imgW="380880" imgH="304560" progId="Equation.3">
                  <p:embed/>
                  <p:pic>
                    <p:nvPicPr>
                      <p:cNvPr id="4098" name="Object 33">
                        <a:extLst>
                          <a:ext uri="{FF2B5EF4-FFF2-40B4-BE49-F238E27FC236}">
                            <a16:creationId xmlns:a16="http://schemas.microsoft.com/office/drawing/2014/main" id="{41324075-AF3D-41C9-807E-1A5DACDD36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2132013"/>
                        <a:ext cx="79216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4">
            <a:extLst>
              <a:ext uri="{FF2B5EF4-FFF2-40B4-BE49-F238E27FC236}">
                <a16:creationId xmlns:a16="http://schemas.microsoft.com/office/drawing/2014/main" id="{CC664753-967A-4B20-A974-2BC1C905DB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2133600"/>
          <a:ext cx="792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304560" progId="Equation.3">
                  <p:embed/>
                </p:oleObj>
              </mc:Choice>
              <mc:Fallback>
                <p:oleObj name="Equation" r:id="rId4" imgW="380880" imgH="304560" progId="Equation.3">
                  <p:embed/>
                  <p:pic>
                    <p:nvPicPr>
                      <p:cNvPr id="4099" name="Object 34">
                        <a:extLst>
                          <a:ext uri="{FF2B5EF4-FFF2-40B4-BE49-F238E27FC236}">
                            <a16:creationId xmlns:a16="http://schemas.microsoft.com/office/drawing/2014/main" id="{CC664753-967A-4B20-A974-2BC1C905DB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7921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64F2F9-5E9C-494D-8A43-B82A9313F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Knowledge Discovery In Databases (KDD)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proses nontrivial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 dan </a:t>
            </a: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b="1" dirty="0" err="1"/>
              <a:t>pola</a:t>
            </a:r>
            <a:r>
              <a:rPr lang="en-ID" b="1" dirty="0"/>
              <a:t> (pattern) </a:t>
            </a:r>
            <a:r>
              <a:rPr lang="en-ID" b="1" dirty="0" err="1"/>
              <a:t>dalam</a:t>
            </a:r>
            <a:r>
              <a:rPr lang="en-ID" b="1" dirty="0"/>
              <a:t> data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yang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sah</a:t>
            </a:r>
            <a:r>
              <a:rPr lang="en-ID" dirty="0"/>
              <a:t>, </a:t>
            </a:r>
            <a:r>
              <a:rPr lang="en-ID" dirty="0" err="1"/>
              <a:t>baru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bermanfaat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dimengerti</a:t>
            </a:r>
            <a:r>
              <a:rPr lang="en-ID" dirty="0"/>
              <a:t>. </a:t>
            </a:r>
          </a:p>
          <a:p>
            <a:r>
              <a:rPr lang="en-ID" dirty="0"/>
              <a:t>KDD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integrasi</a:t>
            </a:r>
            <a:r>
              <a:rPr lang="en-ID" dirty="0"/>
              <a:t> dan </a:t>
            </a:r>
            <a:r>
              <a:rPr lang="en-ID" dirty="0" err="1"/>
              <a:t>penemuan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, </a:t>
            </a:r>
            <a:r>
              <a:rPr lang="en-ID" dirty="0" err="1"/>
              <a:t>interprestasi</a:t>
            </a:r>
            <a:r>
              <a:rPr lang="en-ID" dirty="0"/>
              <a:t> dan </a:t>
            </a:r>
            <a:r>
              <a:rPr lang="en-ID" dirty="0" err="1"/>
              <a:t>visualisasi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pola-pola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data.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284E34-4065-4A77-AAF9-193AB49C8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D0BE64-9FBA-465C-8724-6F1046B5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979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>
            <a:extLst>
              <a:ext uri="{FF2B5EF4-FFF2-40B4-BE49-F238E27FC236}">
                <a16:creationId xmlns:a16="http://schemas.microsoft.com/office/drawing/2014/main" id="{47C28676-87FB-43D2-86F0-89414FC5B9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4100"/>
            <a:ext cx="7991475" cy="5389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 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           =                 =           = 9,7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    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   SR =                  =                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                               = 2,22 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800"/>
              <a:t> </a:t>
            </a:r>
          </a:p>
        </p:txBody>
      </p:sp>
      <p:graphicFrame>
        <p:nvGraphicFramePr>
          <p:cNvPr id="5122" name="Object 3">
            <a:extLst>
              <a:ext uri="{FF2B5EF4-FFF2-40B4-BE49-F238E27FC236}">
                <a16:creationId xmlns:a16="http://schemas.microsoft.com/office/drawing/2014/main" id="{474BD7D6-4AF5-4DAE-83FD-EA0824D840E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1778000"/>
          <a:ext cx="4667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3">
                  <p:embed/>
                </p:oleObj>
              </mc:Choice>
              <mc:Fallback>
                <p:oleObj name="Equation" r:id="rId2" imgW="139680" imgH="164880" progId="Equation.3">
                  <p:embed/>
                  <p:pic>
                    <p:nvPicPr>
                      <p:cNvPr id="5122" name="Object 3">
                        <a:extLst>
                          <a:ext uri="{FF2B5EF4-FFF2-40B4-BE49-F238E27FC236}">
                            <a16:creationId xmlns:a16="http://schemas.microsoft.com/office/drawing/2014/main" id="{474BD7D6-4AF5-4DAE-83FD-EA0824D84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78000"/>
                        <a:ext cx="4667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>
            <a:extLst>
              <a:ext uri="{FF2B5EF4-FFF2-40B4-BE49-F238E27FC236}">
                <a16:creationId xmlns:a16="http://schemas.microsoft.com/office/drawing/2014/main" id="{04230F99-D0C4-4FD3-ACF6-53A75AEDBC68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55875" y="1609725"/>
          <a:ext cx="103505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520560" progId="Equation.3">
                  <p:embed/>
                </p:oleObj>
              </mc:Choice>
              <mc:Fallback>
                <p:oleObj name="Equation" r:id="rId4" imgW="469800" imgH="520560" progId="Equation.3">
                  <p:embed/>
                  <p:pic>
                    <p:nvPicPr>
                      <p:cNvPr id="5123" name="Object 4">
                        <a:extLst>
                          <a:ext uri="{FF2B5EF4-FFF2-40B4-BE49-F238E27FC236}">
                            <a16:creationId xmlns:a16="http://schemas.microsoft.com/office/drawing/2014/main" id="{04230F99-D0C4-4FD3-ACF6-53A75AEDBC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09725"/>
                        <a:ext cx="1035050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5">
            <a:extLst>
              <a:ext uri="{FF2B5EF4-FFF2-40B4-BE49-F238E27FC236}">
                <a16:creationId xmlns:a16="http://schemas.microsoft.com/office/drawing/2014/main" id="{B474690A-D192-4833-A1BE-7A646E864A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916113"/>
          <a:ext cx="7667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9360" imgH="393480" progId="Equation.3">
                  <p:embed/>
                </p:oleObj>
              </mc:Choice>
              <mc:Fallback>
                <p:oleObj name="Equation" r:id="rId6" imgW="279360" imgH="393480" progId="Equation.3">
                  <p:embed/>
                  <p:pic>
                    <p:nvPicPr>
                      <p:cNvPr id="5124" name="Object 5">
                        <a:extLst>
                          <a:ext uri="{FF2B5EF4-FFF2-40B4-BE49-F238E27FC236}">
                            <a16:creationId xmlns:a16="http://schemas.microsoft.com/office/drawing/2014/main" id="{B474690A-D192-4833-A1BE-7A646E864A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916113"/>
                        <a:ext cx="76676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6">
            <a:extLst>
              <a:ext uri="{FF2B5EF4-FFF2-40B4-BE49-F238E27FC236}">
                <a16:creationId xmlns:a16="http://schemas.microsoft.com/office/drawing/2014/main" id="{E251EEE8-5029-4BCF-8191-827572B688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3070225"/>
          <a:ext cx="143986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98400" imgH="533160" progId="Equation.3">
                  <p:embed/>
                </p:oleObj>
              </mc:Choice>
              <mc:Fallback>
                <p:oleObj name="Equation" r:id="rId8" imgW="698400" imgH="533160" progId="Equation.3">
                  <p:embed/>
                  <p:pic>
                    <p:nvPicPr>
                      <p:cNvPr id="5125" name="Object 6">
                        <a:extLst>
                          <a:ext uri="{FF2B5EF4-FFF2-40B4-BE49-F238E27FC236}">
                            <a16:creationId xmlns:a16="http://schemas.microsoft.com/office/drawing/2014/main" id="{E251EEE8-5029-4BCF-8191-827572B688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070225"/>
                        <a:ext cx="1439862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">
            <a:extLst>
              <a:ext uri="{FF2B5EF4-FFF2-40B4-BE49-F238E27FC236}">
                <a16:creationId xmlns:a16="http://schemas.microsoft.com/office/drawing/2014/main" id="{808B5B31-37E7-471B-91CF-305FE95227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363" y="3141663"/>
          <a:ext cx="8778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42720" imgH="393480" progId="Equation.3">
                  <p:embed/>
                </p:oleObj>
              </mc:Choice>
              <mc:Fallback>
                <p:oleObj name="Equation" r:id="rId10" imgW="342720" imgH="393480" progId="Equation.3">
                  <p:embed/>
                  <p:pic>
                    <p:nvPicPr>
                      <p:cNvPr id="5126" name="Object 7">
                        <a:extLst>
                          <a:ext uri="{FF2B5EF4-FFF2-40B4-BE49-F238E27FC236}">
                            <a16:creationId xmlns:a16="http://schemas.microsoft.com/office/drawing/2014/main" id="{808B5B31-37E7-471B-91CF-305FE95227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141663"/>
                        <a:ext cx="8778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B9198E-CD43-4FC2-82AB-BC855957F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079500"/>
          </a:xfrm>
        </p:spPr>
        <p:txBody>
          <a:bodyPr/>
          <a:lstStyle/>
          <a:p>
            <a:pPr eaLnBrk="1" hangingPunct="1"/>
            <a:r>
              <a:rPr lang="en-US" altLang="en-US" sz="3000"/>
              <a:t>Simpangan Standar / standar deviasi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AA8E7BD-9E53-4B39-B3A1-E98998EF7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8229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 sz="2600"/>
              <a:t>Simpangan standar (S) dari sekumpulan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bilangan adalah akar dari jumlah deviasi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kuadrat dari bilangan-bilangan tersebut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dibagi dengan banyaknya bilangan atau 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akar dari rata-rata deviasi kuadrat.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>
            <a:extLst>
              <a:ext uri="{FF2B5EF4-FFF2-40B4-BE49-F238E27FC236}">
                <a16:creationId xmlns:a16="http://schemas.microsoft.com/office/drawing/2014/main" id="{FF9186DD-248A-495C-920D-CD492FC39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8229600" cy="1258888"/>
          </a:xfrm>
        </p:spPr>
        <p:txBody>
          <a:bodyPr/>
          <a:lstStyle/>
          <a:p>
            <a:pPr eaLnBrk="1" hangingPunct="1"/>
            <a:r>
              <a:rPr lang="en-US" altLang="en-US" sz="4000"/>
              <a:t>  </a:t>
            </a:r>
            <a:r>
              <a:rPr lang="en-US" altLang="en-US" sz="3200"/>
              <a:t>a. Data tunggal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586A0ED6-7219-498C-B702-B201450826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163763"/>
            <a:ext cx="7931150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S =                      atau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 S = </a:t>
            </a:r>
          </a:p>
        </p:txBody>
      </p:sp>
      <p:graphicFrame>
        <p:nvGraphicFramePr>
          <p:cNvPr id="6146" name="Object 4">
            <a:extLst>
              <a:ext uri="{FF2B5EF4-FFF2-40B4-BE49-F238E27FC236}">
                <a16:creationId xmlns:a16="http://schemas.microsoft.com/office/drawing/2014/main" id="{0752D9CA-1867-4D9C-802B-CF029BB2F40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97200" y="2306638"/>
          <a:ext cx="18716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495000" progId="Equation.3">
                  <p:embed/>
                </p:oleObj>
              </mc:Choice>
              <mc:Fallback>
                <p:oleObj name="Equation" r:id="rId2" imgW="812520" imgH="495000" progId="Equation.3">
                  <p:embed/>
                  <p:pic>
                    <p:nvPicPr>
                      <p:cNvPr id="6146" name="Object 4">
                        <a:extLst>
                          <a:ext uri="{FF2B5EF4-FFF2-40B4-BE49-F238E27FC236}">
                            <a16:creationId xmlns:a16="http://schemas.microsoft.com/office/drawing/2014/main" id="{0752D9CA-1867-4D9C-802B-CF029BB2F4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2306638"/>
                        <a:ext cx="1871663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>
            <a:extLst>
              <a:ext uri="{FF2B5EF4-FFF2-40B4-BE49-F238E27FC236}">
                <a16:creationId xmlns:a16="http://schemas.microsoft.com/office/drawing/2014/main" id="{37D2D036-A8B4-439E-9442-90A1AF20FEBA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70225" y="3960813"/>
          <a:ext cx="232251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583920" progId="Equation.3">
                  <p:embed/>
                </p:oleObj>
              </mc:Choice>
              <mc:Fallback>
                <p:oleObj name="Equation" r:id="rId4" imgW="1143000" imgH="583920" progId="Equation.3">
                  <p:embed/>
                  <p:pic>
                    <p:nvPicPr>
                      <p:cNvPr id="6147" name="Object 5">
                        <a:extLst>
                          <a:ext uri="{FF2B5EF4-FFF2-40B4-BE49-F238E27FC236}">
                            <a16:creationId xmlns:a16="http://schemas.microsoft.com/office/drawing/2014/main" id="{37D2D036-A8B4-439E-9442-90A1AF20F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960813"/>
                        <a:ext cx="2322513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936542A9-EA96-411D-BF24-48E6E595CB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052513"/>
            <a:ext cx="7931150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600"/>
              <a:t>Contoh :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Tentukan simpangan baku dari data :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2,3,5,8,7.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Jawab :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=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= 5     </a:t>
            </a:r>
          </a:p>
        </p:txBody>
      </p:sp>
      <p:graphicFrame>
        <p:nvGraphicFramePr>
          <p:cNvPr id="7170" name="Object 3">
            <a:extLst>
              <a:ext uri="{FF2B5EF4-FFF2-40B4-BE49-F238E27FC236}">
                <a16:creationId xmlns:a16="http://schemas.microsoft.com/office/drawing/2014/main" id="{481E3BE9-DC36-4596-BFE2-FC906529CEC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43213" y="3706813"/>
          <a:ext cx="5095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64880" progId="Equation.3">
                  <p:embed/>
                </p:oleObj>
              </mc:Choice>
              <mc:Fallback>
                <p:oleObj name="Equation" r:id="rId2" imgW="139680" imgH="164880" progId="Equation.3">
                  <p:embed/>
                  <p:pic>
                    <p:nvPicPr>
                      <p:cNvPr id="7170" name="Object 3">
                        <a:extLst>
                          <a:ext uri="{FF2B5EF4-FFF2-40B4-BE49-F238E27FC236}">
                            <a16:creationId xmlns:a16="http://schemas.microsoft.com/office/drawing/2014/main" id="{481E3BE9-DC36-4596-BFE2-FC906529CE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706813"/>
                        <a:ext cx="5095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>
            <a:extLst>
              <a:ext uri="{FF2B5EF4-FFF2-40B4-BE49-F238E27FC236}">
                <a16:creationId xmlns:a16="http://schemas.microsoft.com/office/drawing/2014/main" id="{1F436893-0D42-43E1-AC14-A0F107F26F1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7538" y="3498850"/>
          <a:ext cx="3281362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393480" progId="Equation.3">
                  <p:embed/>
                </p:oleObj>
              </mc:Choice>
              <mc:Fallback>
                <p:oleObj name="Equation" r:id="rId4" imgW="965160" imgH="393480" progId="Equation.3">
                  <p:embed/>
                  <p:pic>
                    <p:nvPicPr>
                      <p:cNvPr id="7171" name="Object 4">
                        <a:extLst>
                          <a:ext uri="{FF2B5EF4-FFF2-40B4-BE49-F238E27FC236}">
                            <a16:creationId xmlns:a16="http://schemas.microsoft.com/office/drawing/2014/main" id="{1F436893-0D42-43E1-AC14-A0F107F26F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498850"/>
                        <a:ext cx="3281362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2">
            <a:extLst>
              <a:ext uri="{FF2B5EF4-FFF2-40B4-BE49-F238E27FC236}">
                <a16:creationId xmlns:a16="http://schemas.microsoft.com/office/drawing/2014/main" id="{0D9A50EE-F5B9-43D5-A08E-85686B21C1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8075613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                                                  </a:t>
            </a:r>
            <a:endParaRPr lang="en-US" altLang="en-US" sz="2600"/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                        S =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             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                           =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                          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                           =  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endParaRPr lang="en-US" altLang="en-US" sz="2600"/>
          </a:p>
        </p:txBody>
      </p:sp>
      <p:graphicFrame>
        <p:nvGraphicFramePr>
          <p:cNvPr id="16387" name="Group 3">
            <a:extLst>
              <a:ext uri="{FF2B5EF4-FFF2-40B4-BE49-F238E27FC236}">
                <a16:creationId xmlns:a16="http://schemas.microsoft.com/office/drawing/2014/main" id="{3C6EE7D7-C7FB-499A-AF38-0A0AF70CB889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323850" y="1557338"/>
          <a:ext cx="3600450" cy="3790950"/>
        </p:xfrm>
        <a:graphic>
          <a:graphicData uri="http://schemas.openxmlformats.org/drawingml/2006/table">
            <a:tbl>
              <a:tblPr/>
              <a:tblGrid>
                <a:gridCol w="89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194" name="Object 21">
            <a:extLst>
              <a:ext uri="{FF2B5EF4-FFF2-40B4-BE49-F238E27FC236}">
                <a16:creationId xmlns:a16="http://schemas.microsoft.com/office/drawing/2014/main" id="{A97C1B00-7976-4C30-AB25-5E51CD88EF3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47813" y="1628775"/>
          <a:ext cx="9858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080" imgH="241200" progId="Equation.3">
                  <p:embed/>
                </p:oleObj>
              </mc:Choice>
              <mc:Fallback>
                <p:oleObj name="Equation" r:id="rId2" imgW="406080" imgH="241200" progId="Equation.3">
                  <p:embed/>
                  <p:pic>
                    <p:nvPicPr>
                      <p:cNvPr id="8194" name="Object 21">
                        <a:extLst>
                          <a:ext uri="{FF2B5EF4-FFF2-40B4-BE49-F238E27FC236}">
                            <a16:creationId xmlns:a16="http://schemas.microsoft.com/office/drawing/2014/main" id="{A97C1B00-7976-4C30-AB25-5E51CD88EF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628775"/>
                        <a:ext cx="98583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2">
            <a:extLst>
              <a:ext uri="{FF2B5EF4-FFF2-40B4-BE49-F238E27FC236}">
                <a16:creationId xmlns:a16="http://schemas.microsoft.com/office/drawing/2014/main" id="{8A93C4F8-8EB2-454C-A029-BE52E67DEB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1628775"/>
          <a:ext cx="1139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266400" progId="Equation.3">
                  <p:embed/>
                </p:oleObj>
              </mc:Choice>
              <mc:Fallback>
                <p:oleObj name="Equation" r:id="rId4" imgW="469800" imgH="266400" progId="Equation.3">
                  <p:embed/>
                  <p:pic>
                    <p:nvPicPr>
                      <p:cNvPr id="8195" name="Object 22">
                        <a:extLst>
                          <a:ext uri="{FF2B5EF4-FFF2-40B4-BE49-F238E27FC236}">
                            <a16:creationId xmlns:a16="http://schemas.microsoft.com/office/drawing/2014/main" id="{8A93C4F8-8EB2-454C-A029-BE52E67DEB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628775"/>
                        <a:ext cx="1139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3">
            <a:extLst>
              <a:ext uri="{FF2B5EF4-FFF2-40B4-BE49-F238E27FC236}">
                <a16:creationId xmlns:a16="http://schemas.microsoft.com/office/drawing/2014/main" id="{67F90830-DA9D-490A-A5B5-9CBF8CCCD5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1484313"/>
          <a:ext cx="16573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520560" progId="Equation.3">
                  <p:embed/>
                </p:oleObj>
              </mc:Choice>
              <mc:Fallback>
                <p:oleObj name="Equation" r:id="rId6" imgW="799920" imgH="520560" progId="Equation.3">
                  <p:embed/>
                  <p:pic>
                    <p:nvPicPr>
                      <p:cNvPr id="8196" name="Object 23">
                        <a:extLst>
                          <a:ext uri="{FF2B5EF4-FFF2-40B4-BE49-F238E27FC236}">
                            <a16:creationId xmlns:a16="http://schemas.microsoft.com/office/drawing/2014/main" id="{67F90830-DA9D-490A-A5B5-9CBF8CCCD5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484313"/>
                        <a:ext cx="165735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4">
            <a:extLst>
              <a:ext uri="{FF2B5EF4-FFF2-40B4-BE49-F238E27FC236}">
                <a16:creationId xmlns:a16="http://schemas.microsoft.com/office/drawing/2014/main" id="{0431373E-C764-4E2A-AB7D-5C76C76DC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2781300"/>
          <a:ext cx="877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444240" progId="Equation.3">
                  <p:embed/>
                </p:oleObj>
              </mc:Choice>
              <mc:Fallback>
                <p:oleObj name="Equation" r:id="rId8" imgW="342720" imgH="444240" progId="Equation.3">
                  <p:embed/>
                  <p:pic>
                    <p:nvPicPr>
                      <p:cNvPr id="8197" name="Object 24">
                        <a:extLst>
                          <a:ext uri="{FF2B5EF4-FFF2-40B4-BE49-F238E27FC236}">
                            <a16:creationId xmlns:a16="http://schemas.microsoft.com/office/drawing/2014/main" id="{0431373E-C764-4E2A-AB7D-5C76C76DC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781300"/>
                        <a:ext cx="877888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25">
            <a:extLst>
              <a:ext uri="{FF2B5EF4-FFF2-40B4-BE49-F238E27FC236}">
                <a16:creationId xmlns:a16="http://schemas.microsoft.com/office/drawing/2014/main" id="{B790C079-2FBB-4DE1-81F3-6C595D823B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4292600"/>
          <a:ext cx="10080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42720" imgH="253800" progId="Equation.3">
                  <p:embed/>
                </p:oleObj>
              </mc:Choice>
              <mc:Fallback>
                <p:oleObj name="Equation" r:id="rId10" imgW="342720" imgH="253800" progId="Equation.3">
                  <p:embed/>
                  <p:pic>
                    <p:nvPicPr>
                      <p:cNvPr id="8198" name="Object 25">
                        <a:extLst>
                          <a:ext uri="{FF2B5EF4-FFF2-40B4-BE49-F238E27FC236}">
                            <a16:creationId xmlns:a16="http://schemas.microsoft.com/office/drawing/2014/main" id="{B790C079-2FBB-4DE1-81F3-6C595D823B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292600"/>
                        <a:ext cx="10080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7F6C9186-DB1A-441F-A822-454022B5AA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412875"/>
            <a:ext cx="7859712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2. Data berbobot / berkelompok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S =                    atau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S = 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</a:t>
            </a:r>
          </a:p>
        </p:txBody>
      </p:sp>
      <p:graphicFrame>
        <p:nvGraphicFramePr>
          <p:cNvPr id="9218" name="Object 3">
            <a:extLst>
              <a:ext uri="{FF2B5EF4-FFF2-40B4-BE49-F238E27FC236}">
                <a16:creationId xmlns:a16="http://schemas.microsoft.com/office/drawing/2014/main" id="{29576F22-41D4-4342-9E5E-6B9055EB016E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84438" y="2112963"/>
          <a:ext cx="17700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571320" progId="Equation.3">
                  <p:embed/>
                </p:oleObj>
              </mc:Choice>
              <mc:Fallback>
                <p:oleObj name="Equation" r:id="rId2" imgW="914400" imgH="571320" progId="Equation.3">
                  <p:embed/>
                  <p:pic>
                    <p:nvPicPr>
                      <p:cNvPr id="9218" name="Object 3">
                        <a:extLst>
                          <a:ext uri="{FF2B5EF4-FFF2-40B4-BE49-F238E27FC236}">
                            <a16:creationId xmlns:a16="http://schemas.microsoft.com/office/drawing/2014/main" id="{29576F22-41D4-4342-9E5E-6B9055EB0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112963"/>
                        <a:ext cx="17700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EB4492E0-D072-44BB-8ED4-6D13B21392FC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81300" y="3643313"/>
          <a:ext cx="253365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82680" imgH="583920" progId="Equation.3">
                  <p:embed/>
                </p:oleObj>
              </mc:Choice>
              <mc:Fallback>
                <p:oleObj name="Equation" r:id="rId4" imgW="1282680" imgH="583920" progId="Equation.3">
                  <p:embed/>
                  <p:pic>
                    <p:nvPicPr>
                      <p:cNvPr id="9219" name="Object 4">
                        <a:extLst>
                          <a:ext uri="{FF2B5EF4-FFF2-40B4-BE49-F238E27FC236}">
                            <a16:creationId xmlns:a16="http://schemas.microsoft.com/office/drawing/2014/main" id="{EB4492E0-D072-44BB-8ED4-6D13B21392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3643313"/>
                        <a:ext cx="253365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BF9DB41-BC0B-44C2-B1D1-9E4BB469FD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8388" y="981075"/>
            <a:ext cx="8075612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</a:t>
            </a:r>
            <a:r>
              <a:rPr lang="en-US" altLang="en-US" sz="2400"/>
              <a:t>Contoh: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Tentukan standar deviasi dari data berikut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</a:t>
            </a:r>
          </a:p>
        </p:txBody>
      </p:sp>
      <p:graphicFrame>
        <p:nvGraphicFramePr>
          <p:cNvPr id="18465" name="Group 33">
            <a:extLst>
              <a:ext uri="{FF2B5EF4-FFF2-40B4-BE49-F238E27FC236}">
                <a16:creationId xmlns:a16="http://schemas.microsoft.com/office/drawing/2014/main" id="{2C81EFE2-B50B-43AE-9358-1B38888B29A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427163" y="2205038"/>
          <a:ext cx="6264275" cy="3224212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f.x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f.x</a:t>
                      </a:r>
                      <a:r>
                        <a:rPr kumimoji="0" lang="en-US" sz="2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r>
                        <a:rPr kumimoji="0" lang="id-ID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4310EA1D-EF7E-4B7D-8712-018981F74D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35150" y="836613"/>
            <a:ext cx="7067550" cy="46085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S = 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=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=                = 2,83        </a:t>
            </a:r>
          </a:p>
        </p:txBody>
      </p:sp>
      <p:graphicFrame>
        <p:nvGraphicFramePr>
          <p:cNvPr id="10242" name="Object 3">
            <a:extLst>
              <a:ext uri="{FF2B5EF4-FFF2-40B4-BE49-F238E27FC236}">
                <a16:creationId xmlns:a16="http://schemas.microsoft.com/office/drawing/2014/main" id="{8E054441-8BA8-4257-823B-1181052C925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60700" y="1484313"/>
          <a:ext cx="2735263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583920" progId="Equation.3">
                  <p:embed/>
                </p:oleObj>
              </mc:Choice>
              <mc:Fallback>
                <p:oleObj name="Equation" r:id="rId2" imgW="1282680" imgH="583920" progId="Equation.3">
                  <p:embed/>
                  <p:pic>
                    <p:nvPicPr>
                      <p:cNvPr id="10242" name="Object 3">
                        <a:extLst>
                          <a:ext uri="{FF2B5EF4-FFF2-40B4-BE49-F238E27FC236}">
                            <a16:creationId xmlns:a16="http://schemas.microsoft.com/office/drawing/2014/main" id="{8E054441-8BA8-4257-823B-1181052C92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484313"/>
                        <a:ext cx="2735263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>
            <a:extLst>
              <a:ext uri="{FF2B5EF4-FFF2-40B4-BE49-F238E27FC236}">
                <a16:creationId xmlns:a16="http://schemas.microsoft.com/office/drawing/2014/main" id="{78768EAA-A350-4BC3-BEF5-C8B7F300B5F5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01988" y="3103563"/>
          <a:ext cx="221138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507960" progId="Equation.3">
                  <p:embed/>
                </p:oleObj>
              </mc:Choice>
              <mc:Fallback>
                <p:oleObj name="Equation" r:id="rId4" imgW="1066680" imgH="507960" progId="Equation.3">
                  <p:embed/>
                  <p:pic>
                    <p:nvPicPr>
                      <p:cNvPr id="10243" name="Object 4">
                        <a:extLst>
                          <a:ext uri="{FF2B5EF4-FFF2-40B4-BE49-F238E27FC236}">
                            <a16:creationId xmlns:a16="http://schemas.microsoft.com/office/drawing/2014/main" id="{78768EAA-A350-4BC3-BEF5-C8B7F300B5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3103563"/>
                        <a:ext cx="2211387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>
            <a:extLst>
              <a:ext uri="{FF2B5EF4-FFF2-40B4-BE49-F238E27FC236}">
                <a16:creationId xmlns:a16="http://schemas.microsoft.com/office/drawing/2014/main" id="{89EA07F5-5FFA-45E3-9F04-41E2F14459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4365625"/>
          <a:ext cx="100806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253800" progId="Equation.3">
                  <p:embed/>
                </p:oleObj>
              </mc:Choice>
              <mc:Fallback>
                <p:oleObj name="Equation" r:id="rId6" imgW="406080" imgH="253800" progId="Equation.3">
                  <p:embed/>
                  <p:pic>
                    <p:nvPicPr>
                      <p:cNvPr id="10244" name="Object 5">
                        <a:extLst>
                          <a:ext uri="{FF2B5EF4-FFF2-40B4-BE49-F238E27FC236}">
                            <a16:creationId xmlns:a16="http://schemas.microsoft.com/office/drawing/2014/main" id="{89EA07F5-5FFA-45E3-9F04-41E2F14459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365625"/>
                        <a:ext cx="1008062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187B03D-3505-4B6C-83F8-81911265F8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sz="3600"/>
              <a:t>Varians dan Standar Deviasi Sampel</a:t>
            </a:r>
          </a:p>
        </p:txBody>
      </p:sp>
      <p:sp>
        <p:nvSpPr>
          <p:cNvPr id="2457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F91FF7E-E4A4-4F43-AABB-19C8239B9C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Varians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Standar deviasi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CFB2757F-3FC5-4B35-A052-8B668FF4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267200"/>
            <a:ext cx="1608138" cy="558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latin typeface="Tahoma" panose="020B0604030504040204" pitchFamily="34" charset="0"/>
              </a:rPr>
              <a:t>S = </a:t>
            </a:r>
            <a:r>
              <a:rPr lang="en-US" altLang="en-US" sz="3000" dirty="0">
                <a:latin typeface="Tahoma" panose="020B0604030504040204" pitchFamily="34" charset="0"/>
                <a:sym typeface="Symbol" panose="05050102010706020507" pitchFamily="18" charset="2"/>
              </a:rPr>
              <a:t> s</a:t>
            </a:r>
            <a:r>
              <a:rPr lang="en-US" alt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²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6FD539-2EB9-41F3-AF91-14F492D57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24000"/>
            <a:ext cx="2505075" cy="1466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CA1189D-76C8-41CB-A026-B12C0B133A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</a:t>
            </a:r>
            <a:r>
              <a:rPr lang="en-US" altLang="en-US" dirty="0" err="1"/>
              <a:t>Sampel</a:t>
            </a:r>
            <a:endParaRPr lang="en-US" altLang="en-US" dirty="0"/>
          </a:p>
        </p:txBody>
      </p:sp>
      <p:graphicFrame>
        <p:nvGraphicFramePr>
          <p:cNvPr id="21507" name="Group 3">
            <a:extLst>
              <a:ext uri="{FF2B5EF4-FFF2-40B4-BE49-F238E27FC236}">
                <a16:creationId xmlns:a16="http://schemas.microsoft.com/office/drawing/2014/main" id="{BE05DD55-F04B-48B5-B126-36DED797F21C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676400"/>
          <a:ext cx="5105400" cy="4480392"/>
        </p:xfrm>
        <a:graphic>
          <a:graphicData uri="http://schemas.openxmlformats.org/drawingml/2006/table">
            <a:tbl>
              <a:tblPr/>
              <a:tblGrid>
                <a:gridCol w="46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Perusahaan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 saham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 - X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 - X)²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Jababeka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-358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128164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Indofarma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-283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80089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Budi Acid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69169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Kimia farma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43264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Sentul City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Tunas Baru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proteinprima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31329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Mandiri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71289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Panin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393129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824260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Rata - Rata (X)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s²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91584.44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302.63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5693" name="Text Box 422">
            <a:extLst>
              <a:ext uri="{FF2B5EF4-FFF2-40B4-BE49-F238E27FC236}">
                <a16:creationId xmlns:a16="http://schemas.microsoft.com/office/drawing/2014/main" id="{A55352E0-090A-4413-98C9-8CF7FA0CB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785938"/>
            <a:ext cx="3047999" cy="2292350"/>
          </a:xfrm>
          <a:prstGeom prst="rect">
            <a:avLst/>
          </a:prstGeom>
          <a:solidFill>
            <a:srgbClr val="CCFF33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Tahoma" panose="020B0604030504040204" pitchFamily="34" charset="0"/>
              </a:rPr>
              <a:t>Varians</a:t>
            </a:r>
            <a:r>
              <a:rPr lang="en-US" altLang="en-US" sz="2400" dirty="0">
                <a:latin typeface="Tahoma" panose="020B0604030504040204" pitchFamily="34" charset="0"/>
              </a:rPr>
              <a:t> :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                ∑(x – X)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</a:rPr>
              <a:t>s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² =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                n – 1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s² = 824260 / 9</a:t>
            </a: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s² = 91584.44</a:t>
            </a:r>
          </a:p>
        </p:txBody>
      </p:sp>
      <p:sp>
        <p:nvSpPr>
          <p:cNvPr id="25694" name="Line 423">
            <a:extLst>
              <a:ext uri="{FF2B5EF4-FFF2-40B4-BE49-F238E27FC236}">
                <a16:creationId xmlns:a16="http://schemas.microsoft.com/office/drawing/2014/main" id="{0B818350-1A29-45E9-9441-5FA24D877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5695" name="Line 424">
            <a:extLst>
              <a:ext uri="{FF2B5EF4-FFF2-40B4-BE49-F238E27FC236}">
                <a16:creationId xmlns:a16="http://schemas.microsoft.com/office/drawing/2014/main" id="{53D5719A-5265-4EF2-A25C-EEF657072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5696" name="Text Box 426">
            <a:extLst>
              <a:ext uri="{FF2B5EF4-FFF2-40B4-BE49-F238E27FC236}">
                <a16:creationId xmlns:a16="http://schemas.microsoft.com/office/drawing/2014/main" id="{36276E78-4C67-4141-8F76-B384FD495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4452938"/>
            <a:ext cx="2439988" cy="15525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Standar deviasi :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S = 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 s</a:t>
            </a:r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²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 =  91584.44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S = 302.63</a:t>
            </a:r>
          </a:p>
        </p:txBody>
      </p:sp>
      <p:sp>
        <p:nvSpPr>
          <p:cNvPr id="25697" name="Line 427">
            <a:extLst>
              <a:ext uri="{FF2B5EF4-FFF2-40B4-BE49-F238E27FC236}">
                <a16:creationId xmlns:a16="http://schemas.microsoft.com/office/drawing/2014/main" id="{BD6DE4D5-BEF4-4338-B05C-41D68C204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5715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E804E8-3D2F-4B82-9560-BBE284BF6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Data Selection</a:t>
            </a:r>
          </a:p>
          <a:p>
            <a:pPr lvl="1"/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himpunan</a:t>
            </a:r>
            <a:r>
              <a:rPr lang="en-ID" dirty="0"/>
              <a:t> data target,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himpunan</a:t>
            </a:r>
            <a:r>
              <a:rPr lang="en-ID" dirty="0"/>
              <a:t> data,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memfokuskan</a:t>
            </a:r>
            <a:r>
              <a:rPr lang="en-ID" dirty="0"/>
              <a:t> pada subset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sampel</a:t>
            </a:r>
            <a:r>
              <a:rPr lang="en-ID" dirty="0"/>
              <a:t> data,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penemuan</a:t>
            </a:r>
            <a:r>
              <a:rPr lang="en-ID" dirty="0"/>
              <a:t> (discovery)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.</a:t>
            </a:r>
          </a:p>
          <a:p>
            <a:pPr lvl="1"/>
            <a:r>
              <a:rPr lang="en-ID" dirty="0" err="1"/>
              <a:t>Pemilihan</a:t>
            </a:r>
            <a:r>
              <a:rPr lang="en-ID" dirty="0"/>
              <a:t> (</a:t>
            </a:r>
            <a:r>
              <a:rPr lang="en-ID" dirty="0" err="1"/>
              <a:t>seleksi</a:t>
            </a:r>
            <a:r>
              <a:rPr lang="en-ID" dirty="0"/>
              <a:t>) data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sekumpulan</a:t>
            </a:r>
            <a:r>
              <a:rPr lang="en-ID" dirty="0"/>
              <a:t> data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penggalian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KDD </a:t>
            </a:r>
            <a:r>
              <a:rPr lang="en-ID" dirty="0" err="1"/>
              <a:t>dimulai</a:t>
            </a:r>
            <a:r>
              <a:rPr lang="en-ID" dirty="0"/>
              <a:t>. Data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seleksi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proses data mining, </a:t>
            </a:r>
            <a:r>
              <a:rPr lang="en-ID" dirty="0" err="1"/>
              <a:t>disimpan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berkas</a:t>
            </a:r>
            <a:r>
              <a:rPr lang="en-ID" dirty="0"/>
              <a:t>, </a:t>
            </a:r>
            <a:r>
              <a:rPr lang="en-ID" dirty="0" err="1"/>
              <a:t>terpisah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basis data </a:t>
            </a:r>
            <a:r>
              <a:rPr lang="en-ID" dirty="0" err="1"/>
              <a:t>operasional</a:t>
            </a:r>
            <a:r>
              <a:rPr lang="en-ID" dirty="0"/>
              <a:t>.</a:t>
            </a:r>
          </a:p>
          <a:p>
            <a:r>
              <a:rPr lang="en-ID" dirty="0"/>
              <a:t>Pre-processing/ Cleaning</a:t>
            </a:r>
          </a:p>
          <a:p>
            <a:pPr lvl="1"/>
            <a:r>
              <a:rPr lang="en-ID" dirty="0" err="1"/>
              <a:t>Pemprosesan</a:t>
            </a:r>
            <a:r>
              <a:rPr lang="en-ID" dirty="0"/>
              <a:t> </a:t>
            </a:r>
            <a:r>
              <a:rPr lang="en-ID" dirty="0" err="1"/>
              <a:t>pendahuluan</a:t>
            </a:r>
            <a:r>
              <a:rPr lang="en-ID" dirty="0"/>
              <a:t> dan </a:t>
            </a:r>
            <a:r>
              <a:rPr lang="en-ID" dirty="0" err="1"/>
              <a:t>pembersihan</a:t>
            </a:r>
            <a:r>
              <a:rPr lang="en-ID" dirty="0"/>
              <a:t> data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penghapusan</a:t>
            </a:r>
            <a:r>
              <a:rPr lang="en-ID" dirty="0"/>
              <a:t> noise </a:t>
            </a:r>
            <a:r>
              <a:rPr lang="en-ID" dirty="0" err="1"/>
              <a:t>dilakukan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AC0C99-CD09-4CC7-88FE-4C292FB3A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EA1E5C-CC25-4797-919B-AE3628C5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138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D9D8C51-44FB-46D0-A33B-2A6E02CB2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en-US" altLang="en-US" sz="2800" dirty="0" err="1"/>
              <a:t>Varians</a:t>
            </a:r>
            <a:r>
              <a:rPr lang="en-US" altLang="en-US" sz="2800" dirty="0"/>
              <a:t> dan </a:t>
            </a:r>
            <a:r>
              <a:rPr lang="en-US" altLang="en-US" sz="2800" dirty="0" err="1"/>
              <a:t>Standar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Deviasi</a:t>
            </a:r>
            <a:r>
              <a:rPr lang="en-US" altLang="en-US" sz="2800" dirty="0"/>
              <a:t> data di </a:t>
            </a:r>
            <a:r>
              <a:rPr lang="en-US" altLang="en-US" sz="2800" dirty="0" err="1"/>
              <a:t>kelompokan</a:t>
            </a:r>
            <a:endParaRPr lang="en-US" altLang="en-US" sz="2800" dirty="0"/>
          </a:p>
        </p:txBody>
      </p:sp>
      <p:sp>
        <p:nvSpPr>
          <p:cNvPr id="26627" name="Rectangle 1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36990A2-E2D4-4BFF-B9D7-5CF811132E5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Varians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Standar</a:t>
            </a:r>
            <a:r>
              <a:rPr lang="en-US" altLang="en-US" dirty="0"/>
              <a:t> </a:t>
            </a:r>
            <a:r>
              <a:rPr lang="en-US" altLang="en-US" dirty="0" err="1"/>
              <a:t>deviasi</a:t>
            </a:r>
            <a:endParaRPr lang="en-US" altLang="en-US" dirty="0"/>
          </a:p>
        </p:txBody>
      </p:sp>
      <p:sp>
        <p:nvSpPr>
          <p:cNvPr id="26631" name="Text Box 16">
            <a:extLst>
              <a:ext uri="{FF2B5EF4-FFF2-40B4-BE49-F238E27FC236}">
                <a16:creationId xmlns:a16="http://schemas.microsoft.com/office/drawing/2014/main" id="{56E804C5-E8DA-4BEC-B870-E978A77D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267200"/>
            <a:ext cx="1608138" cy="558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dirty="0">
                <a:latin typeface="Tahoma" panose="020B0604030504040204" pitchFamily="34" charset="0"/>
              </a:rPr>
              <a:t>S = </a:t>
            </a:r>
            <a:r>
              <a:rPr lang="en-US" altLang="en-US" sz="3000" dirty="0">
                <a:latin typeface="Tahoma" panose="020B0604030504040204" pitchFamily="34" charset="0"/>
                <a:sym typeface="Symbol" panose="05050102010706020507" pitchFamily="18" charset="2"/>
              </a:rPr>
              <a:t> s</a:t>
            </a:r>
            <a:r>
              <a:rPr lang="en-US" altLang="en-US" sz="3000" dirty="0">
                <a:latin typeface="Tahoma" panose="020B0604030504040204" pitchFamily="34" charset="0"/>
                <a:cs typeface="Tahoma" panose="020B0604030504040204" pitchFamily="34" charset="0"/>
              </a:rPr>
              <a:t>²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A8B9A9-4D8E-4762-A2A1-51AC7DC06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994" y="1524000"/>
            <a:ext cx="2933700" cy="1457325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07ACD49-C66E-4475-BEEB-B4826C4CFE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altLang="en-US"/>
              <a:t>Contoh Kasus </a:t>
            </a:r>
          </a:p>
        </p:txBody>
      </p:sp>
      <p:graphicFrame>
        <p:nvGraphicFramePr>
          <p:cNvPr id="23656" name="Group 104">
            <a:extLst>
              <a:ext uri="{FF2B5EF4-FFF2-40B4-BE49-F238E27FC236}">
                <a16:creationId xmlns:a16="http://schemas.microsoft.com/office/drawing/2014/main" id="{C3B73F13-E4CC-48CF-ABB2-85C24FF29C95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524000"/>
          <a:ext cx="7772400" cy="3545197"/>
        </p:xfrm>
        <a:graphic>
          <a:graphicData uri="http://schemas.openxmlformats.org/drawingml/2006/table">
            <a:tbl>
              <a:tblPr/>
              <a:tblGrid>
                <a:gridCol w="72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806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Kelas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Interval Kelas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Titik tengah (x)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f.x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|x - X|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|x - X|²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f.|x - X|²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187.1424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1871.424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21.9024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394.2432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18.6624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261.2736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177.4224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709.6896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498.1824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996.3648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980.9424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1961.885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89.64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1884.254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6194.88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8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Rata - rata (X)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744" name="Line 349">
            <a:extLst>
              <a:ext uri="{FF2B5EF4-FFF2-40B4-BE49-F238E27FC236}">
                <a16:creationId xmlns:a16="http://schemas.microsoft.com/office/drawing/2014/main" id="{5585B250-6B60-4DF9-8232-37372B837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45" name="Line 350">
            <a:extLst>
              <a:ext uri="{FF2B5EF4-FFF2-40B4-BE49-F238E27FC236}">
                <a16:creationId xmlns:a16="http://schemas.microsoft.com/office/drawing/2014/main" id="{5C646738-C9A0-440F-8C0D-4F288855F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46" name="Line 351">
            <a:extLst>
              <a:ext uri="{FF2B5EF4-FFF2-40B4-BE49-F238E27FC236}">
                <a16:creationId xmlns:a16="http://schemas.microsoft.com/office/drawing/2014/main" id="{29C7D50A-D31D-49C5-B0FC-D6706340D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47" name="Line 352">
            <a:extLst>
              <a:ext uri="{FF2B5EF4-FFF2-40B4-BE49-F238E27FC236}">
                <a16:creationId xmlns:a16="http://schemas.microsoft.com/office/drawing/2014/main" id="{B710A718-1E7E-4F54-A654-7388FE375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48" name="Line 353">
            <a:extLst>
              <a:ext uri="{FF2B5EF4-FFF2-40B4-BE49-F238E27FC236}">
                <a16:creationId xmlns:a16="http://schemas.microsoft.com/office/drawing/2014/main" id="{516EFF5A-255D-4298-8ADE-E0DAAC393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49" name="Line 354">
            <a:extLst>
              <a:ext uri="{FF2B5EF4-FFF2-40B4-BE49-F238E27FC236}">
                <a16:creationId xmlns:a16="http://schemas.microsoft.com/office/drawing/2014/main" id="{84B805A3-D551-4F2B-A169-9360C42A4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27750" name="Text Box 355">
            <a:extLst>
              <a:ext uri="{FF2B5EF4-FFF2-40B4-BE49-F238E27FC236}">
                <a16:creationId xmlns:a16="http://schemas.microsoft.com/office/drawing/2014/main" id="{4E87BA10-73BB-4640-89C9-06A11FA8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105400"/>
            <a:ext cx="33226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Varians :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s</a:t>
            </a:r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</a:rPr>
              <a:t>²= (∑f.|x - X|²)/ n – 1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</a:rPr>
              <a:t>   = 6194.88 / 49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</a:rPr>
              <a:t>   = 126.4261</a:t>
            </a:r>
          </a:p>
        </p:txBody>
      </p:sp>
      <p:sp>
        <p:nvSpPr>
          <p:cNvPr id="27751" name="Text Box 356">
            <a:extLst>
              <a:ext uri="{FF2B5EF4-FFF2-40B4-BE49-F238E27FC236}">
                <a16:creationId xmlns:a16="http://schemas.microsoft.com/office/drawing/2014/main" id="{D4A66BBE-F609-491E-B486-542480C9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5138738"/>
            <a:ext cx="24399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Standar deviasi :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S = 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 s</a:t>
            </a:r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²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   = 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 126.4261</a:t>
            </a:r>
          </a:p>
          <a:p>
            <a:pPr eaLnBrk="1" hangingPunct="1"/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   = 11.2439</a:t>
            </a:r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1524B09-6810-4BCB-9D69-4FDD304351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d-ID" altLang="en-US"/>
              <a:t>SOAL</a:t>
            </a:r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2F78D85-EA69-43D1-84A0-4DDE07C5850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71600"/>
            <a:ext cx="8218488" cy="4495800"/>
          </a:xfrm>
        </p:spPr>
        <p:txBody>
          <a:bodyPr/>
          <a:lstStyle/>
          <a:p>
            <a:pPr marL="3946525" indent="-3946525">
              <a:buFont typeface="Wingdings" panose="05000000000000000000" pitchFamily="2" charset="2"/>
              <a:buNone/>
            </a:pPr>
            <a:r>
              <a:rPr lang="en-US" altLang="en-US" sz="2800"/>
              <a:t>Contoh :</a:t>
            </a:r>
          </a:p>
          <a:p>
            <a:pPr marL="3946525" indent="-3946525"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</a:p>
          <a:p>
            <a:pPr marL="3946525" indent="-3946525"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</a:p>
          <a:p>
            <a:pPr marL="3946525" indent="-3946525">
              <a:buFont typeface="Wingdings" panose="05000000000000000000" pitchFamily="2" charset="2"/>
              <a:buNone/>
            </a:pPr>
            <a:endParaRPr lang="en-US" altLang="en-US" sz="2800"/>
          </a:p>
          <a:p>
            <a:pPr marL="3946525" indent="-3946525"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</a:p>
        </p:txBody>
      </p:sp>
      <p:graphicFrame>
        <p:nvGraphicFramePr>
          <p:cNvPr id="27670" name="Group 22">
            <a:extLst>
              <a:ext uri="{FF2B5EF4-FFF2-40B4-BE49-F238E27FC236}">
                <a16:creationId xmlns:a16="http://schemas.microsoft.com/office/drawing/2014/main" id="{3D7DE402-C69D-4C21-8A19-3F9B9439C994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72684383"/>
              </p:ext>
            </p:extLst>
          </p:nvPr>
        </p:nvGraphicFramePr>
        <p:xfrm>
          <a:off x="611188" y="1447800"/>
          <a:ext cx="7694612" cy="4572000"/>
        </p:xfrm>
        <a:graphic>
          <a:graphicData uri="http://schemas.openxmlformats.org/drawingml/2006/table">
            <a:tbl>
              <a:tblPr/>
              <a:tblGrid>
                <a:gridCol w="241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9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Tengah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Frekuensi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22-34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48-60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61-73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74-86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87-99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66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Σf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359093F6-FA72-4F62-AC74-3F67AB7270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765175"/>
            <a:ext cx="7127875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</a:t>
            </a:r>
            <a:r>
              <a:rPr lang="en-US" altLang="en-US" sz="2600" dirty="0" err="1"/>
              <a:t>Jangkauan</a:t>
            </a:r>
            <a:r>
              <a:rPr lang="en-US" altLang="en-US" sz="2600" dirty="0"/>
              <a:t> Semi Inter </a:t>
            </a:r>
            <a:r>
              <a:rPr lang="en-US" altLang="en-US" sz="2600" dirty="0" err="1"/>
              <a:t>Kuartil</a:t>
            </a:r>
            <a:r>
              <a:rPr lang="en-US" altLang="en-US" sz="2600" dirty="0"/>
              <a:t> / </a:t>
            </a:r>
            <a:r>
              <a:rPr lang="en-US" altLang="en-US" sz="2600" dirty="0" err="1"/>
              <a:t>Simpangan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Kuartil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Qd</a:t>
            </a:r>
            <a:r>
              <a:rPr lang="en-US" altLang="en-US" sz="2600" dirty="0"/>
              <a:t>)  </a:t>
            </a:r>
            <a:r>
              <a:rPr lang="en-US" altLang="en-US" sz="2600" dirty="0" err="1"/>
              <a:t>didefinisikan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sebagai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berikut</a:t>
            </a:r>
            <a:r>
              <a:rPr lang="en-US" altLang="en-US" sz="2600" dirty="0"/>
              <a:t>:</a:t>
            </a:r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                 </a:t>
            </a:r>
            <a:r>
              <a:rPr lang="en-US" altLang="en-US" sz="2600" dirty="0" err="1"/>
              <a:t>Qd</a:t>
            </a:r>
            <a:r>
              <a:rPr lang="en-US" altLang="en-US" sz="2600" dirty="0"/>
              <a:t> =      (Q</a:t>
            </a:r>
            <a:r>
              <a:rPr lang="en-US" altLang="en-US" sz="2600" baseline="-16000" dirty="0"/>
              <a:t>3</a:t>
            </a:r>
            <a:r>
              <a:rPr lang="en-US" altLang="en-US" sz="2600" dirty="0"/>
              <a:t> – Q</a:t>
            </a:r>
            <a:r>
              <a:rPr lang="en-US" altLang="en-US" sz="2600" baseline="-16000" dirty="0"/>
              <a:t>1</a:t>
            </a:r>
            <a:r>
              <a:rPr lang="en-US" altLang="en-US" sz="2600" dirty="0"/>
              <a:t>)</a:t>
            </a:r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</a:t>
            </a:r>
          </a:p>
        </p:txBody>
      </p:sp>
      <p:graphicFrame>
        <p:nvGraphicFramePr>
          <p:cNvPr id="11266" name="Object 3">
            <a:extLst>
              <a:ext uri="{FF2B5EF4-FFF2-40B4-BE49-F238E27FC236}">
                <a16:creationId xmlns:a16="http://schemas.microsoft.com/office/drawing/2014/main" id="{E112CC24-F8E0-4AAB-91F9-2C00E76D1116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434543"/>
              </p:ext>
            </p:extLst>
          </p:nvPr>
        </p:nvGraphicFramePr>
        <p:xfrm>
          <a:off x="4173537" y="2381250"/>
          <a:ext cx="3889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393480" progId="Equation.3">
                  <p:embed/>
                </p:oleObj>
              </mc:Choice>
              <mc:Fallback>
                <p:oleObj name="Equation" r:id="rId2" imgW="152280" imgH="393480" progId="Equation.3">
                  <p:embed/>
                  <p:pic>
                    <p:nvPicPr>
                      <p:cNvPr id="11266" name="Object 3">
                        <a:extLst>
                          <a:ext uri="{FF2B5EF4-FFF2-40B4-BE49-F238E27FC236}">
                            <a16:creationId xmlns:a16="http://schemas.microsoft.com/office/drawing/2014/main" id="{E112CC24-F8E0-4AAB-91F9-2C00E76D11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7" y="2381250"/>
                        <a:ext cx="38893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8A09DFED-9DB9-480B-BD64-B96A9531C3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908050"/>
            <a:ext cx="7786687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/>
              <a:t>   b. Data Kelompok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Nilai Q</a:t>
            </a:r>
            <a:r>
              <a:rPr lang="en-US" altLang="en-US" sz="2600" baseline="-16000"/>
              <a:t>i</a:t>
            </a:r>
            <a:r>
              <a:rPr lang="en-US" altLang="en-US" sz="2600"/>
              <a:t> = b + p                   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	    dengan i = 1,2,3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/>
              <a:t>        b = tepi bawah kelas Q</a:t>
            </a:r>
            <a:r>
              <a:rPr lang="en-US" altLang="en-US" sz="2600" baseline="-16000"/>
              <a:t>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/>
              <a:t>        p = panjang kelas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/>
              <a:t>        F = jumlah frekuensi sebelum kelas Q</a:t>
            </a:r>
            <a:r>
              <a:rPr lang="en-US" altLang="en-US" sz="2600" baseline="-16000"/>
              <a:t>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/>
              <a:t>         f = frekuensi kelas Q</a:t>
            </a:r>
            <a:r>
              <a:rPr lang="en-US" altLang="en-US" sz="2600" baseline="-16000"/>
              <a:t>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/>
              <a:t>        n = jumlah data     </a:t>
            </a:r>
          </a:p>
        </p:txBody>
      </p:sp>
      <p:graphicFrame>
        <p:nvGraphicFramePr>
          <p:cNvPr id="12290" name="Object 3">
            <a:extLst>
              <a:ext uri="{FF2B5EF4-FFF2-40B4-BE49-F238E27FC236}">
                <a16:creationId xmlns:a16="http://schemas.microsoft.com/office/drawing/2014/main" id="{D943573A-4B1B-48E1-A414-60166C05CE0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500563" y="1412875"/>
          <a:ext cx="1728787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760" imgH="787320" progId="Equation.3">
                  <p:embed/>
                </p:oleObj>
              </mc:Choice>
              <mc:Fallback>
                <p:oleObj name="Equation" r:id="rId2" imgW="545760" imgH="787320" progId="Equation.3">
                  <p:embed/>
                  <p:pic>
                    <p:nvPicPr>
                      <p:cNvPr id="12290" name="Object 3">
                        <a:extLst>
                          <a:ext uri="{FF2B5EF4-FFF2-40B4-BE49-F238E27FC236}">
                            <a16:creationId xmlns:a16="http://schemas.microsoft.com/office/drawing/2014/main" id="{D943573A-4B1B-48E1-A414-60166C05CE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12875"/>
                        <a:ext cx="1728787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6E9ED6-92AA-47FB-BBB7-9BB64A8F38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6950" y="1052513"/>
            <a:ext cx="8147050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600"/>
              <a:t>Contoh :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Tentukan simpangan kuartil dari data 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</a:t>
            </a:r>
          </a:p>
        </p:txBody>
      </p:sp>
      <p:graphicFrame>
        <p:nvGraphicFramePr>
          <p:cNvPr id="26627" name="Group 3">
            <a:extLst>
              <a:ext uri="{FF2B5EF4-FFF2-40B4-BE49-F238E27FC236}">
                <a16:creationId xmlns:a16="http://schemas.microsoft.com/office/drawing/2014/main" id="{FE066937-4B74-471C-934A-21880696231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084513" y="2276475"/>
          <a:ext cx="2587625" cy="3163888"/>
        </p:xfrm>
        <a:graphic>
          <a:graphicData uri="http://schemas.openxmlformats.org/drawingml/2006/table">
            <a:tbl>
              <a:tblPr/>
              <a:tblGrid>
                <a:gridCol w="131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17FCB5DF-3761-4BA4-A169-89347680D8F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981075"/>
            <a:ext cx="8002587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  </a:t>
            </a:r>
            <a:r>
              <a:rPr lang="en-US" altLang="en-US" sz="2200"/>
              <a:t>Jawab :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Untuk menentukan Q</a:t>
            </a:r>
            <a:r>
              <a:rPr lang="en-US" altLang="en-US" sz="2200" baseline="-16000"/>
              <a:t>1</a:t>
            </a:r>
            <a:r>
              <a:rPr lang="en-US" altLang="en-US" sz="2200"/>
              <a:t> kita perlu =     x 40 data</a:t>
            </a:r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r>
              <a:rPr lang="en-US" altLang="en-US" sz="2200"/>
              <a:t>  atau 10 data, jadi Q</a:t>
            </a:r>
            <a:r>
              <a:rPr lang="en-US" altLang="en-US" sz="2200" baseline="-16000"/>
              <a:t>1</a:t>
            </a:r>
            <a:r>
              <a:rPr lang="en-US" altLang="en-US" sz="2200"/>
              <a:t> terletak pada kelas inter-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val ke-3. Dengan b = 54,5; p = 5; F = 9; f = 10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Nilai Q</a:t>
            </a:r>
            <a:r>
              <a:rPr lang="en-US" altLang="en-US" sz="2400" baseline="-16000"/>
              <a:t>1</a:t>
            </a:r>
            <a:r>
              <a:rPr lang="en-US" altLang="en-US" sz="2400"/>
              <a:t> = 54,5 + 5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              = 54,5 + 5         = 55   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</a:t>
            </a:r>
          </a:p>
        </p:txBody>
      </p:sp>
      <p:graphicFrame>
        <p:nvGraphicFramePr>
          <p:cNvPr id="13314" name="Object 3">
            <a:extLst>
              <a:ext uri="{FF2B5EF4-FFF2-40B4-BE49-F238E27FC236}">
                <a16:creationId xmlns:a16="http://schemas.microsoft.com/office/drawing/2014/main" id="{26F705EB-97FC-463C-9AA9-B62B6D1FFC3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1638" y="3067050"/>
          <a:ext cx="1192212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787320" progId="Equation.3">
                  <p:embed/>
                </p:oleObj>
              </mc:Choice>
              <mc:Fallback>
                <p:oleObj name="Equation" r:id="rId2" imgW="634680" imgH="787320" progId="Equation.3">
                  <p:embed/>
                  <p:pic>
                    <p:nvPicPr>
                      <p:cNvPr id="13314" name="Object 3">
                        <a:extLst>
                          <a:ext uri="{FF2B5EF4-FFF2-40B4-BE49-F238E27FC236}">
                            <a16:creationId xmlns:a16="http://schemas.microsoft.com/office/drawing/2014/main" id="{26F705EB-97FC-463C-9AA9-B62B6D1FF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067050"/>
                        <a:ext cx="1192212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B379F870-D248-43D2-A7D0-CBE930CC6BC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19475" y="4794250"/>
          <a:ext cx="8636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431640" progId="Equation.3">
                  <p:embed/>
                </p:oleObj>
              </mc:Choice>
              <mc:Fallback>
                <p:oleObj name="Equation" r:id="rId4" imgW="342720" imgH="431640" progId="Equation.3">
                  <p:embed/>
                  <p:pic>
                    <p:nvPicPr>
                      <p:cNvPr id="13315" name="Object 4">
                        <a:extLst>
                          <a:ext uri="{FF2B5EF4-FFF2-40B4-BE49-F238E27FC236}">
                            <a16:creationId xmlns:a16="http://schemas.microsoft.com/office/drawing/2014/main" id="{B379F870-D248-43D2-A7D0-CBE930CC6B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94250"/>
                        <a:ext cx="8636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>
            <a:extLst>
              <a:ext uri="{FF2B5EF4-FFF2-40B4-BE49-F238E27FC236}">
                <a16:creationId xmlns:a16="http://schemas.microsoft.com/office/drawing/2014/main" id="{57CF81B8-FA67-476F-A546-7A3E189366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1196975"/>
          <a:ext cx="4206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13316" name="Object 5">
                        <a:extLst>
                          <a:ext uri="{FF2B5EF4-FFF2-40B4-BE49-F238E27FC236}">
                            <a16:creationId xmlns:a16="http://schemas.microsoft.com/office/drawing/2014/main" id="{57CF81B8-FA67-476F-A546-7A3E189366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196975"/>
                        <a:ext cx="420688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69709275-6128-435D-BEC8-729C376123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341438"/>
            <a:ext cx="8075612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200"/>
              <a:t>  Untuk menetukan Q</a:t>
            </a:r>
            <a:r>
              <a:rPr lang="en-US" altLang="en-US" sz="2200" baseline="-16000"/>
              <a:t>3</a:t>
            </a:r>
            <a:r>
              <a:rPr lang="en-US" altLang="en-US" sz="2200"/>
              <a:t> diperlukan =     x 40 data</a:t>
            </a:r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r>
              <a:rPr lang="en-US" altLang="en-US" sz="2200"/>
              <a:t>  atau 30 data,jadi Q</a:t>
            </a:r>
            <a:r>
              <a:rPr lang="en-US" altLang="en-US" sz="2200" baseline="-16000"/>
              <a:t>3</a:t>
            </a:r>
            <a:r>
              <a:rPr lang="en-US" altLang="en-US" sz="2200"/>
              <a:t> terletak pada kelas interval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ke-4, dengan b = 59,5; p = 5; F = 19 ; f = 12</a:t>
            </a:r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r>
              <a:rPr lang="en-US" altLang="en-US" sz="2200"/>
              <a:t>  Nilai Q</a:t>
            </a:r>
            <a:r>
              <a:rPr lang="en-US" altLang="en-US" sz="2200" baseline="-16000"/>
              <a:t>3</a:t>
            </a:r>
            <a:r>
              <a:rPr lang="en-US" altLang="en-US" sz="2200"/>
              <a:t> = 59,5 + 5                 = 59,5 + 5 </a:t>
            </a:r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r>
              <a:rPr lang="en-US" altLang="en-US" sz="2200"/>
              <a:t>                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            = 59,5 + 4,58 = 64,08</a:t>
            </a:r>
          </a:p>
          <a:p>
            <a:pPr eaLnBrk="1" hangingPunct="1">
              <a:buFontTx/>
              <a:buNone/>
            </a:pPr>
            <a:endParaRPr lang="en-US" altLang="en-US" sz="2200"/>
          </a:p>
          <a:p>
            <a:pPr eaLnBrk="1" hangingPunct="1">
              <a:buFontTx/>
              <a:buNone/>
            </a:pPr>
            <a:r>
              <a:rPr lang="en-US" altLang="en-US" sz="2200"/>
              <a:t>   </a:t>
            </a:r>
          </a:p>
        </p:txBody>
      </p:sp>
      <p:graphicFrame>
        <p:nvGraphicFramePr>
          <p:cNvPr id="14338" name="Object 3">
            <a:extLst>
              <a:ext uri="{FF2B5EF4-FFF2-40B4-BE49-F238E27FC236}">
                <a16:creationId xmlns:a16="http://schemas.microsoft.com/office/drawing/2014/main" id="{F8669684-101B-40BF-9A40-26434484095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92725" y="1268413"/>
          <a:ext cx="3349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393480" progId="Equation.3">
                  <p:embed/>
                </p:oleObj>
              </mc:Choice>
              <mc:Fallback>
                <p:oleObj name="Equation" r:id="rId2" imgW="152280" imgH="393480" progId="Equation.3">
                  <p:embed/>
                  <p:pic>
                    <p:nvPicPr>
                      <p:cNvPr id="14338" name="Object 3">
                        <a:extLst>
                          <a:ext uri="{FF2B5EF4-FFF2-40B4-BE49-F238E27FC236}">
                            <a16:creationId xmlns:a16="http://schemas.microsoft.com/office/drawing/2014/main" id="{F8669684-101B-40BF-9A40-264344840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268413"/>
                        <a:ext cx="3349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>
            <a:extLst>
              <a:ext uri="{FF2B5EF4-FFF2-40B4-BE49-F238E27FC236}">
                <a16:creationId xmlns:a16="http://schemas.microsoft.com/office/drawing/2014/main" id="{1D3DB427-228A-4E19-81B8-F46903881C4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76600" y="3286125"/>
          <a:ext cx="146367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787320" progId="Equation.3">
                  <p:embed/>
                </p:oleObj>
              </mc:Choice>
              <mc:Fallback>
                <p:oleObj name="Equation" r:id="rId4" imgW="761760" imgH="787320" progId="Equation.3">
                  <p:embed/>
                  <p:pic>
                    <p:nvPicPr>
                      <p:cNvPr id="14339" name="Object 4">
                        <a:extLst>
                          <a:ext uri="{FF2B5EF4-FFF2-40B4-BE49-F238E27FC236}">
                            <a16:creationId xmlns:a16="http://schemas.microsoft.com/office/drawing/2014/main" id="{1D3DB427-228A-4E19-81B8-F46903881C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86125"/>
                        <a:ext cx="1463675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>
            <a:extLst>
              <a:ext uri="{FF2B5EF4-FFF2-40B4-BE49-F238E27FC236}">
                <a16:creationId xmlns:a16="http://schemas.microsoft.com/office/drawing/2014/main" id="{8FC7A3E3-F15E-4A35-AF4C-7E9F572C42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3913" y="3429000"/>
          <a:ext cx="693737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2720" imgH="431640" progId="Equation.3">
                  <p:embed/>
                </p:oleObj>
              </mc:Choice>
              <mc:Fallback>
                <p:oleObj name="Equation" r:id="rId6" imgW="342720" imgH="431640" progId="Equation.3">
                  <p:embed/>
                  <p:pic>
                    <p:nvPicPr>
                      <p:cNvPr id="14340" name="Object 5">
                        <a:extLst>
                          <a:ext uri="{FF2B5EF4-FFF2-40B4-BE49-F238E27FC236}">
                            <a16:creationId xmlns:a16="http://schemas.microsoft.com/office/drawing/2014/main" id="{8FC7A3E3-F15E-4A35-AF4C-7E9F572C42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3913" y="3429000"/>
                        <a:ext cx="693737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03811542-A328-458B-BBC0-4DCD88F805B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7786688" cy="5360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60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Jadi, jangkauan semi interkuartil atau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simpangan kuartil dari data di atas adalah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600"/>
              <a:t>    Qd =    (Q</a:t>
            </a:r>
            <a:r>
              <a:rPr lang="en-US" altLang="en-US" sz="2600" baseline="-16000"/>
              <a:t>3</a:t>
            </a:r>
            <a:r>
              <a:rPr lang="en-US" altLang="en-US" sz="2600"/>
              <a:t> –Q</a:t>
            </a:r>
            <a:r>
              <a:rPr lang="en-US" altLang="en-US" sz="2600" baseline="-16000"/>
              <a:t>1</a:t>
            </a:r>
            <a:r>
              <a:rPr lang="en-US" altLang="en-US" sz="2600"/>
              <a:t>) =    (64,08 – 55)</a:t>
            </a:r>
          </a:p>
          <a:p>
            <a:pPr eaLnBrk="1" hangingPunct="1">
              <a:buFontTx/>
              <a:buNone/>
            </a:pPr>
            <a:endParaRPr lang="en-US" altLang="en-US" sz="2600"/>
          </a:p>
          <a:p>
            <a:pPr eaLnBrk="1" hangingPunct="1">
              <a:buFontTx/>
              <a:buNone/>
            </a:pPr>
            <a:r>
              <a:rPr lang="en-US" altLang="en-US" sz="2600"/>
              <a:t>                             = 4,54</a:t>
            </a:r>
          </a:p>
        </p:txBody>
      </p:sp>
      <p:graphicFrame>
        <p:nvGraphicFramePr>
          <p:cNvPr id="15362" name="Object 3">
            <a:extLst>
              <a:ext uri="{FF2B5EF4-FFF2-40B4-BE49-F238E27FC236}">
                <a16:creationId xmlns:a16="http://schemas.microsoft.com/office/drawing/2014/main" id="{6974B514-F59B-4DAF-91C2-C9A68E8962E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2951163"/>
          <a:ext cx="3905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393480" progId="Equation.3">
                  <p:embed/>
                </p:oleObj>
              </mc:Choice>
              <mc:Fallback>
                <p:oleObj name="Equation" r:id="rId2" imgW="152280" imgH="393480" progId="Equation.3">
                  <p:embed/>
                  <p:pic>
                    <p:nvPicPr>
                      <p:cNvPr id="15362" name="Object 3">
                        <a:extLst>
                          <a:ext uri="{FF2B5EF4-FFF2-40B4-BE49-F238E27FC236}">
                            <a16:creationId xmlns:a16="http://schemas.microsoft.com/office/drawing/2014/main" id="{6974B514-F59B-4DAF-91C2-C9A68E8962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51163"/>
                        <a:ext cx="3905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>
            <a:extLst>
              <a:ext uri="{FF2B5EF4-FFF2-40B4-BE49-F238E27FC236}">
                <a16:creationId xmlns:a16="http://schemas.microsoft.com/office/drawing/2014/main" id="{CC0B4933-CBC1-474C-8F9D-CCB078BF74D2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35375" y="2951163"/>
          <a:ext cx="419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15363" name="Object 4">
                        <a:extLst>
                          <a:ext uri="{FF2B5EF4-FFF2-40B4-BE49-F238E27FC236}">
                            <a16:creationId xmlns:a16="http://schemas.microsoft.com/office/drawing/2014/main" id="{CC0B4933-CBC1-474C-8F9D-CCB078BF7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51163"/>
                        <a:ext cx="419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BC2400-11B3-4EEA-A954-8A10E722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visualisasi</a:t>
            </a:r>
            <a:r>
              <a:rPr lang="en-US" dirty="0"/>
              <a:t> data,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data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area dan </a:t>
            </a:r>
            <a:r>
              <a:rPr lang="en-ID" dirty="0" err="1"/>
              <a:t>terpisah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data </a:t>
            </a:r>
            <a:r>
              <a:rPr lang="en-ID" dirty="0" err="1"/>
              <a:t>lainnya</a:t>
            </a:r>
            <a:endParaRPr lang="en-ID" dirty="0"/>
          </a:p>
          <a:p>
            <a:r>
              <a:rPr lang="en-ID" dirty="0" err="1"/>
              <a:t>Objek-objek</a:t>
            </a:r>
            <a:r>
              <a:rPr lang="en-ID" dirty="0"/>
              <a:t> yang </a:t>
            </a:r>
            <a:r>
              <a:rPr lang="en-ID" dirty="0" err="1"/>
              <a:t>terletak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data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yang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pada </a:t>
            </a:r>
            <a:r>
              <a:rPr lang="en-ID" dirty="0" err="1"/>
              <a:t>jarak</a:t>
            </a:r>
            <a:r>
              <a:rPr lang="en-ID" dirty="0"/>
              <a:t> yang </a:t>
            </a:r>
            <a:r>
              <a:rPr lang="en-ID" dirty="0" err="1"/>
              <a:t>jauh</a:t>
            </a:r>
            <a:endParaRPr lang="en-ID" dirty="0"/>
          </a:p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data??</a:t>
            </a:r>
          </a:p>
          <a:p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kedekatan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kemiripan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.</a:t>
            </a:r>
          </a:p>
          <a:p>
            <a:r>
              <a:rPr lang="en-ID" dirty="0"/>
              <a:t>Jarak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kemiripan</a:t>
            </a:r>
            <a:r>
              <a:rPr lang="en-ID" dirty="0"/>
              <a:t> (Similarity)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ketidakmiripan</a:t>
            </a:r>
            <a:r>
              <a:rPr lang="en-ID" dirty="0"/>
              <a:t> (dissimilarity)</a:t>
            </a:r>
          </a:p>
          <a:p>
            <a:r>
              <a:rPr lang="en-ID" dirty="0"/>
              <a:t>Kapan </a:t>
            </a:r>
            <a:r>
              <a:rPr lang="en-ID" dirty="0" err="1"/>
              <a:t>menggunakan</a:t>
            </a:r>
            <a:r>
              <a:rPr lang="en-ID" dirty="0"/>
              <a:t> similarity dan </a:t>
            </a:r>
            <a:r>
              <a:rPr lang="en-ID" dirty="0" err="1"/>
              <a:t>kapan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disimilaity</a:t>
            </a:r>
            <a:r>
              <a:rPr lang="en-ID" dirty="0"/>
              <a:t>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E9E51F-4D8F-48CC-A8B1-B5511A9D0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DA64F1-3C88-4B82-BF84-E94890E5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Jarak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352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E102B6-EB58-4633-84B8-6EDD67CF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ID" dirty="0" err="1"/>
              <a:t>Sebelum</a:t>
            </a:r>
            <a:r>
              <a:rPr lang="en-ID" dirty="0"/>
              <a:t> proses data mining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prosescleaning</a:t>
            </a:r>
            <a:r>
              <a:rPr lang="en-ID" dirty="0"/>
              <a:t> pada data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fokus</a:t>
            </a:r>
            <a:r>
              <a:rPr lang="en-ID" dirty="0"/>
              <a:t> KDD. </a:t>
            </a:r>
          </a:p>
          <a:p>
            <a:pPr lvl="1"/>
            <a:r>
              <a:rPr lang="en-ID" dirty="0"/>
              <a:t>Proses cleaning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membuang</a:t>
            </a:r>
            <a:r>
              <a:rPr lang="en-ID" dirty="0"/>
              <a:t> </a:t>
            </a:r>
            <a:r>
              <a:rPr lang="en-ID" dirty="0" err="1"/>
              <a:t>duplikasi</a:t>
            </a:r>
            <a:r>
              <a:rPr lang="en-ID" dirty="0"/>
              <a:t> data, </a:t>
            </a:r>
            <a:r>
              <a:rPr lang="en-ID" dirty="0" err="1"/>
              <a:t>memeriksa</a:t>
            </a:r>
            <a:r>
              <a:rPr lang="en-ID" dirty="0"/>
              <a:t> data yang </a:t>
            </a:r>
            <a:r>
              <a:rPr lang="en-ID" dirty="0" err="1"/>
              <a:t>inkonsisten</a:t>
            </a:r>
            <a:r>
              <a:rPr lang="en-ID" dirty="0"/>
              <a:t>, dan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pada data.</a:t>
            </a:r>
          </a:p>
          <a:p>
            <a:pPr lvl="1"/>
            <a:r>
              <a:rPr lang="en-ID" dirty="0" err="1"/>
              <a:t>Dilakukan</a:t>
            </a:r>
            <a:r>
              <a:rPr lang="en-ID" dirty="0"/>
              <a:t> proses enrichment, </a:t>
            </a:r>
            <a:r>
              <a:rPr lang="en-ID" dirty="0" err="1"/>
              <a:t>yaitu</a:t>
            </a:r>
            <a:r>
              <a:rPr lang="en-ID" dirty="0"/>
              <a:t> proses “</a:t>
            </a:r>
            <a:r>
              <a:rPr lang="en-ID" dirty="0" err="1"/>
              <a:t>memperkaya</a:t>
            </a:r>
            <a:r>
              <a:rPr lang="en-ID" dirty="0"/>
              <a:t>” data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data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lain (</a:t>
            </a:r>
            <a:r>
              <a:rPr lang="en-ID" dirty="0" err="1"/>
              <a:t>eksternal</a:t>
            </a:r>
            <a:r>
              <a:rPr lang="en-ID" dirty="0"/>
              <a:t>)</a:t>
            </a:r>
          </a:p>
          <a:p>
            <a:r>
              <a:rPr lang="en-ID" dirty="0"/>
              <a:t>Transformation</a:t>
            </a:r>
          </a:p>
          <a:p>
            <a:pPr lvl="1"/>
            <a:r>
              <a:rPr lang="en-ID" dirty="0" err="1"/>
              <a:t>Pencarian</a:t>
            </a:r>
            <a:r>
              <a:rPr lang="en-ID" dirty="0"/>
              <a:t> </a:t>
            </a:r>
            <a:r>
              <a:rPr lang="en-ID" dirty="0" err="1"/>
              <a:t>fitur-fitur</a:t>
            </a:r>
            <a:r>
              <a:rPr lang="en-ID" dirty="0"/>
              <a:t> yang </a:t>
            </a:r>
            <a:r>
              <a:rPr lang="en-ID" dirty="0" err="1"/>
              <a:t>berguna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mempresentasikan</a:t>
            </a:r>
            <a:r>
              <a:rPr lang="en-ID" dirty="0"/>
              <a:t> data </a:t>
            </a:r>
            <a:r>
              <a:rPr lang="en-ID" dirty="0" err="1"/>
              <a:t>bergantung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goal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. </a:t>
            </a:r>
          </a:p>
          <a:p>
            <a:pPr lvl="1"/>
            <a:r>
              <a:rPr lang="en-ID" dirty="0" err="1"/>
              <a:t>Merupakan</a:t>
            </a:r>
            <a:r>
              <a:rPr lang="en-ID" dirty="0"/>
              <a:t> proses </a:t>
            </a:r>
            <a:r>
              <a:rPr lang="en-ID" dirty="0" err="1"/>
              <a:t>transformasi</a:t>
            </a:r>
            <a:r>
              <a:rPr lang="en-ID" dirty="0"/>
              <a:t> pada data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dipilih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data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proses data mining. Proses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proses </a:t>
            </a:r>
            <a:r>
              <a:rPr lang="en-ID" dirty="0" err="1"/>
              <a:t>kreatif</a:t>
            </a:r>
            <a:r>
              <a:rPr lang="en-ID" dirty="0"/>
              <a:t> dan sangat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dicari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basis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356E83-6509-4449-9FEC-4D2709865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B2659-88C4-404E-A903-B5B2FE69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582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EA0918-0496-43B8-A72C-AA46CB270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Misalkan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p attribute,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, x1=(x11,x12,…,x1p), x2=(x21,x22,…,x2p) dan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xn</a:t>
            </a:r>
            <a:r>
              <a:rPr lang="en-US" dirty="0"/>
              <a:t>=(xn1,xn2,…,</a:t>
            </a:r>
            <a:r>
              <a:rPr lang="en-US" dirty="0" err="1"/>
              <a:t>xnp</a:t>
            </a:r>
            <a:r>
              <a:rPr lang="en-US" dirty="0"/>
              <a:t>),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xij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 (</a:t>
            </a:r>
            <a:r>
              <a:rPr lang="en-US" dirty="0" err="1"/>
              <a:t>disimbolkan</a:t>
            </a:r>
            <a:r>
              <a:rPr lang="en-US" dirty="0"/>
              <a:t> xi) </a:t>
            </a:r>
            <a:r>
              <a:rPr lang="en-US" dirty="0" err="1"/>
              <a:t>dari</a:t>
            </a:r>
            <a:r>
              <a:rPr lang="en-US" dirty="0"/>
              <a:t> attribute </a:t>
            </a:r>
            <a:r>
              <a:rPr lang="en-US" dirty="0" err="1"/>
              <a:t>ke</a:t>
            </a:r>
            <a:r>
              <a:rPr lang="en-US" dirty="0"/>
              <a:t>-j.</a:t>
            </a:r>
          </a:p>
          <a:p>
            <a:r>
              <a:rPr lang="en-US" dirty="0" err="1"/>
              <a:t>Matriks</a:t>
            </a:r>
            <a:r>
              <a:rPr lang="en-US" dirty="0"/>
              <a:t> data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nxp</a:t>
            </a:r>
            <a:endParaRPr lang="en-US" dirty="0"/>
          </a:p>
          <a:p>
            <a:endParaRPr lang="en-ID" dirty="0"/>
          </a:p>
          <a:p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5FD879-1DE6-44F9-A2F3-735A4848A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B30F59-7BD4-493E-9B1A-484A5614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9DC65F-C2CA-4363-964B-FD4FAEEB6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028624"/>
            <a:ext cx="2987298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154DCC-2944-4D80-9E3B-059480BD2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Perbedaannya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dissimilarity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d(</a:t>
            </a:r>
            <a:r>
              <a:rPr lang="en-US" i="1" dirty="0" err="1"/>
              <a:t>i,j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dissimilarity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 dan </a:t>
            </a:r>
            <a:r>
              <a:rPr lang="en-US" dirty="0" err="1"/>
              <a:t>objek</a:t>
            </a:r>
            <a:r>
              <a:rPr lang="en-US" dirty="0"/>
              <a:t> j</a:t>
            </a:r>
          </a:p>
          <a:p>
            <a:r>
              <a:rPr lang="en-US" dirty="0"/>
              <a:t>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i="1" dirty="0"/>
              <a:t>d(</a:t>
            </a:r>
            <a:r>
              <a:rPr lang="en-US" i="1" dirty="0" err="1"/>
              <a:t>i,j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non negative yang </a:t>
            </a:r>
            <a:r>
              <a:rPr lang="en-US" dirty="0" err="1"/>
              <a:t>mendekati</a:t>
            </a:r>
            <a:r>
              <a:rPr lang="en-US" dirty="0"/>
              <a:t> 0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obejk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dan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5D0F1F-64D7-42A5-8A36-998A7A3E5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4727B6-B1C0-41DA-8BBA-7C32788F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60C63C-3B15-417E-A052-1A0F7C1FE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41338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7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9349D0-FA40-4EBD-8B45-C93BB9625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Similarity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diformulasikansebagai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dissimilarity yang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atributenya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sim(</a:t>
            </a:r>
            <a:r>
              <a:rPr lang="en-US" i="1" dirty="0" err="1"/>
              <a:t>i,j</a:t>
            </a:r>
            <a:r>
              <a:rPr lang="en-US" i="1" dirty="0"/>
              <a:t>)= 1 - d(</a:t>
            </a:r>
            <a:r>
              <a:rPr lang="en-US" i="1" dirty="0" err="1"/>
              <a:t>i,j</a:t>
            </a:r>
            <a:r>
              <a:rPr lang="en-US" i="1" dirty="0"/>
              <a:t>)</a:t>
            </a:r>
            <a:endParaRPr lang="en-ID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9EAC44-79D8-4B85-A072-A083B56AA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2C388A-440A-4F9E-B244-82F99683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257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9FA581-5CC7-47CD-AC30-02038A1B2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7886700" cy="533354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Contoh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d(</a:t>
            </a:r>
            <a:r>
              <a:rPr lang="en-US" dirty="0" err="1"/>
              <a:t>i,j</a:t>
            </a:r>
            <a:r>
              <a:rPr lang="en-US" dirty="0"/>
              <a:t>) = (p-m)/p</a:t>
            </a:r>
          </a:p>
          <a:p>
            <a:r>
              <a:rPr lang="en-US" dirty="0"/>
              <a:t>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status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dirty="0"/>
              <a:t>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attribute pada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59176C-BBD6-4F70-AA63-229C3F80D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ACCA6A-6130-4E4B-837D-5F7B193C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Jarak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Atribute</a:t>
            </a:r>
            <a:r>
              <a:rPr lang="en-US" dirty="0"/>
              <a:t> Nominal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3657E6-DB4E-4602-A893-451D6835F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51911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2300B1-CECF-476E-B02E-561413FCE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Mengacu</a:t>
            </a:r>
            <a:r>
              <a:rPr lang="en-US" dirty="0"/>
              <a:t> pada table </a:t>
            </a:r>
            <a:r>
              <a:rPr lang="en-US" dirty="0" err="1"/>
              <a:t>tersebu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dissimilarity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objake</a:t>
            </a:r>
            <a:r>
              <a:rPr lang="en-US" dirty="0"/>
              <a:t> 1 (</a:t>
            </a:r>
            <a:r>
              <a:rPr lang="en-US" dirty="0" err="1"/>
              <a:t>andi</a:t>
            </a:r>
            <a:r>
              <a:rPr lang="en-US" dirty="0"/>
              <a:t>) dan </a:t>
            </a:r>
            <a:r>
              <a:rPr lang="en-US" dirty="0" err="1"/>
              <a:t>objek</a:t>
            </a:r>
            <a:r>
              <a:rPr lang="en-US" dirty="0"/>
              <a:t> 2 (Budi)</a:t>
            </a:r>
          </a:p>
          <a:p>
            <a:r>
              <a:rPr lang="en-US" dirty="0"/>
              <a:t>d(1,2)=d(2,1)=(2-1)/2=0,5, 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FF7105-0750-4025-90FF-B9322F8A5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FB1C44-50B0-40FB-9FC8-129BF6B0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198237-DA67-4331-8B43-EA3F6F2B8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71687"/>
            <a:ext cx="31718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C7CC67-62BB-41E5-92CF-3DFA6FFE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Data mining</a:t>
            </a:r>
          </a:p>
          <a:p>
            <a:pPr lvl="1"/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data mining, </a:t>
            </a:r>
            <a:r>
              <a:rPr lang="en-ID" dirty="0" err="1"/>
              <a:t>pemilihan</a:t>
            </a:r>
            <a:r>
              <a:rPr lang="en-ID" dirty="0"/>
              <a:t> goal </a:t>
            </a:r>
            <a:r>
              <a:rPr lang="en-ID" dirty="0" err="1"/>
              <a:t>dari</a:t>
            </a:r>
            <a:r>
              <a:rPr lang="en-ID" dirty="0"/>
              <a:t> proses KDD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klasifikasi</a:t>
            </a:r>
            <a:r>
              <a:rPr lang="en-ID" dirty="0"/>
              <a:t>, </a:t>
            </a:r>
            <a:r>
              <a:rPr lang="en-ID" dirty="0" err="1"/>
              <a:t>regresi</a:t>
            </a:r>
            <a:r>
              <a:rPr lang="en-ID" dirty="0"/>
              <a:t>, clustering, </a:t>
            </a:r>
            <a:r>
              <a:rPr lang="en-ID" dirty="0" err="1"/>
              <a:t>dll</a:t>
            </a:r>
            <a:r>
              <a:rPr lang="en-ID" dirty="0"/>
              <a:t>.</a:t>
            </a:r>
          </a:p>
          <a:p>
            <a:pPr lvl="1"/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algoritma</a:t>
            </a:r>
            <a:r>
              <a:rPr lang="en-ID" dirty="0"/>
              <a:t> data mining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pencarian</a:t>
            </a:r>
            <a:r>
              <a:rPr lang="en-ID" dirty="0"/>
              <a:t> (searching)</a:t>
            </a:r>
          </a:p>
          <a:p>
            <a:pPr lvl="1"/>
            <a:r>
              <a:rPr lang="en-ID" dirty="0"/>
              <a:t>Proses Data mining </a:t>
            </a:r>
            <a:r>
              <a:rPr lang="en-ID" dirty="0" err="1"/>
              <a:t>yaitu</a:t>
            </a:r>
            <a:r>
              <a:rPr lang="en-ID" dirty="0"/>
              <a:t> proses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menarik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data </a:t>
            </a:r>
            <a:r>
              <a:rPr lang="en-ID" dirty="0" err="1"/>
              <a:t>terpilih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 Teknik, </a:t>
            </a:r>
            <a:r>
              <a:rPr lang="en-ID" dirty="0" err="1"/>
              <a:t>metode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algoritma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data mining sangat </a:t>
            </a:r>
            <a:r>
              <a:rPr lang="en-ID" dirty="0" err="1"/>
              <a:t>bervariasi</a:t>
            </a:r>
            <a:r>
              <a:rPr lang="en-ID" dirty="0"/>
              <a:t>.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algoritma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sangat </a:t>
            </a:r>
            <a:r>
              <a:rPr lang="en-ID" dirty="0" err="1"/>
              <a:t>bergantung</a:t>
            </a:r>
            <a:r>
              <a:rPr lang="en-ID" dirty="0"/>
              <a:t> pada </a:t>
            </a:r>
            <a:r>
              <a:rPr lang="en-ID" dirty="0" err="1"/>
              <a:t>tujuan</a:t>
            </a:r>
            <a:r>
              <a:rPr lang="en-ID" dirty="0"/>
              <a:t> dan proses KDD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A564B1-C0AF-49D9-AE87-724BE24A1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A13A01-F0CA-4B12-97B0-B3D83BAE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345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08C111-497F-4E0F-8090-CA10ED2FF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Interpretation/ Evaluation</a:t>
            </a:r>
          </a:p>
          <a:p>
            <a:pPr lvl="1"/>
            <a:r>
              <a:rPr lang="en-ID" dirty="0" err="1"/>
              <a:t>Penerjemahan</a:t>
            </a:r>
            <a:r>
              <a:rPr lang="en-ID" dirty="0"/>
              <a:t> </a:t>
            </a:r>
            <a:r>
              <a:rPr lang="en-ID" dirty="0" err="1"/>
              <a:t>pola-pola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data mining. </a:t>
            </a:r>
          </a:p>
          <a:p>
            <a:pPr lvl="1"/>
            <a:r>
              <a:rPr lang="en-ID" dirty="0"/>
              <a:t>Pola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proses data mining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ditampilkan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dimengerti</a:t>
            </a:r>
            <a:r>
              <a:rPr lang="en-ID" dirty="0"/>
              <a:t> oleh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berkepentingan</a:t>
            </a:r>
            <a:r>
              <a:rPr lang="en-ID" dirty="0"/>
              <a:t>. </a:t>
            </a:r>
          </a:p>
          <a:p>
            <a:pPr lvl="1"/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proses KDD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hipotesa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D17FDF-5FF4-484B-9F92-D30EA815D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92AE09-6BF6-4109-9A0E-05F377BC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928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20CED9-7495-4723-A50C-858C62E6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Data</a:t>
            </a:r>
          </a:p>
          <a:p>
            <a:r>
              <a:rPr lang="en-US" dirty="0" err="1"/>
              <a:t>Memahami</a:t>
            </a:r>
            <a:r>
              <a:rPr lang="en-US" dirty="0"/>
              <a:t> Data</a:t>
            </a:r>
          </a:p>
          <a:p>
            <a:r>
              <a:rPr lang="en-US" dirty="0"/>
              <a:t>Jarak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Data</a:t>
            </a:r>
          </a:p>
          <a:p>
            <a:r>
              <a:rPr lang="en-US" dirty="0" err="1"/>
              <a:t>Prapemrosesan</a:t>
            </a:r>
            <a:r>
              <a:rPr lang="en-US" dirty="0"/>
              <a:t> Data</a:t>
            </a:r>
            <a:endParaRPr lang="en-ID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46A6E6-AE58-435F-9571-ACC5471ED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BB6581-5604-4FA3-8D26-A39E571D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8695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546E0E4-908A-4724-B308-E4F6AE4FA0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8515350" cy="685799"/>
          </a:xfrm>
        </p:spPr>
        <p:txBody>
          <a:bodyPr>
            <a:normAutofit/>
          </a:bodyPr>
          <a:lstStyle/>
          <a:p>
            <a:r>
              <a:rPr lang="en-US" dirty="0" err="1"/>
              <a:t>Tipe</a:t>
            </a:r>
            <a:r>
              <a:rPr lang="en-US" dirty="0"/>
              <a:t> Data</a:t>
            </a:r>
            <a:endParaRPr lang="id-ID" dirty="0"/>
          </a:p>
        </p:txBody>
      </p:sp>
      <p:pic>
        <p:nvPicPr>
          <p:cNvPr id="5" name="Picture 2" descr="C:\Users\hends\AppData\Local\Temp\maftemp-743b1407\1368553971380_822\1360736259772_681\index_files\Data_ty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7543800" cy="362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472D33-4BBD-4577-B746-F7104C645261}"/>
              </a:ext>
            </a:extLst>
          </p:cNvPr>
          <p:cNvSpPr txBox="1"/>
          <p:nvPr/>
        </p:nvSpPr>
        <p:spPr>
          <a:xfrm>
            <a:off x="7467747" y="2362200"/>
            <a:ext cx="1600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dirty="0" err="1"/>
              <a:t>Kontinyu</a:t>
            </a:r>
            <a:r>
              <a:rPr lang="en-US" sz="2400" dirty="0"/>
              <a:t>)</a:t>
            </a:r>
            <a:endParaRPr lang="en-ID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F8DBD-BE0D-4F48-8E6B-582D74DF3F9A}"/>
              </a:ext>
            </a:extLst>
          </p:cNvPr>
          <p:cNvSpPr txBox="1"/>
          <p:nvPr/>
        </p:nvSpPr>
        <p:spPr>
          <a:xfrm>
            <a:off x="7543800" y="4052326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dirty="0" err="1"/>
              <a:t>Diskrit</a:t>
            </a:r>
            <a:r>
              <a:rPr lang="en-US" sz="2400" dirty="0"/>
              <a:t>)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7865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ONCLICK_URL_TARGET" val="_self"/>
  <p:tag name="GENSWF_MOVIE_PRESENTATION_END_URL" val="http://"/>
  <p:tag name="GENSWF_MOVIE_PRESENTATION_END_URL_TARGET" val="_self"/>
  <p:tag name="FLASHSPRING_PRESENTATION_REFERENCES" val=""/>
  <p:tag name="ISPRING_PRESENTER_PHOTO_0" val="jpg|/9j/4AAQSkZJRgABAQAAAQABAAD//gA7Q1JFQVRPUjogZ2QtanBlZyB2MS4wICh1c2luZyBJSkcg&#10;SlBFRyB2NjIpLCBxdWFsaXR5ID0gODUK/9sAQwAFAwQEBAMFBAQEBQUFBgcMCAcHBwcPCwsJDBEP&#10;EhIRDxERExYcFxMUGhURERghGBodHR8fHxMXIiQiHiQcHh8e/9sAQwEFBQUHBgcOCAgOHhQRFB4e&#10;Hh4eHh4eHh4eHh4eHh4eHh4eHh4eHh4eHh4eHh4eHh4eHh4eHh4eHh4eHh4eHh4e/8AAEQgA1gDI&#10;AwEiAAIRAQMRAf/EAB8AAAEFAQEBAQEBAAAAAAAAAAABAgMEBQYHCAkKC//EALUQAAIBAwMCBAMF&#10;BQQEAAABfQECAwAEEQUSITFBBhNRYQcicRQygZGhCCNCscEVUtHwJDNicoIJChYXGBkaJSYnKCkq&#10;NDU2Nzg5OkNERUZHSElKU1RVVldYWVpjZGVmZ2hpanN0dXZ3eHl6g4SFhoeIiYqSk5SVlpeYmZqi&#10;o6Slpqeoqaqys7S1tre4ubrCw8TFxsfIycrS09TV1tfY2drh4uPk5ebn6Onq8fLz9PX29/j5+v/E&#10;AB8BAAMBAQEBAQEBAQEAAAAAAAABAgMEBQYHCAkKC//EALURAAIBAgQEAwQHBQQEAAECdwABAgMR&#10;BAUhMQYSQVEHYXETIjKBCBRCkaGxwQkjM1LwFWJy0QoWJDThJfEXGBkaJicoKSo1Njc4OTpDREVG&#10;R0hJSlNUVVZXWFlaY2RlZmdoaWpzdHV2d3h5eoKDhIWGh4iJipKTlJWWl5iZmqKjpKWmp6ipqrKz&#10;tLW2t7i5usLDxMXGx8jJytLT1NXW19jZ2uLj5OXm5+jp6vLz9PX29/j5+v/aAAwDAQACEQMRAD8A&#10;83+NM0ieK9XmCbtspOf0rgYdT1HA/wBDH/fVegfGNJJdf1cKDku4H5mvMd18bqQIoCqQCCCN1eFh&#10;IKVJXR6s5NS3OkgumeJWZdrEZI9KmWfJzmskSOOOcfQ1IJOcYP5UpUlc0TNUXOTjNOE/YnntWX5n&#10;p1pwmJHPBFL2bC5qrOCKcs/FZSzY/iqG51S2tsCSTBPaiNJvZCckldm4Jqf5pPIrlZtbkLZgiG3H&#10;DMaYmp30iliyrj72QDito4CbMniYJ2Os84nuKetwMc5rjJNUvUfYZDkdsCpBqF6oDiVWQ9MrV/2f&#10;K25LxcOx14nHXNKZyT8vPFc5FqN0eWjUbeqlSPwq0NQVvlQMvPJIxg+lZywU4vYpYim+psm4AGS1&#10;J9o9DWd5oI5J6flSeawwM4zWPsWuhrzo02n460gm461med749qXzqnkHc0vPwvWgXBIPNZpm96aZ&#10;8dDRyBc1RcHGM0vnn1rKE+aXzuO9JwA1PtGT14o8/wB6y/OyTzSiX3qfZgaIuBRWW0uB1op+yC53&#10;HxIXd4jvT1zPJ/6Ea4NoR5rnGK9G8fKX1i4PYTSY/wC+ia477NmR+KrDNqCQpbmeIgQMVMsQG3/C&#10;tAWuB0FSG3wRxW7ZNzNWLPAGDikmEcSNJIQoHc1oXKxW8DzSkKiZJJ7Vwmr6i18zOxKpu+VAcYHv&#10;WlGm6jt0Iq1ORFjVNTuWOYCkUY6gEFm/wrGwJpC75Zs/jUUjKJDg5P40qgyE4VuPSvUhTjDRHDKT&#10;k9SyrfuhGGKr25qZGdo/3Z5HfHJqK2gYZZ2XGOQxolutjEwqsfGCE5qyNibycw7nfaBxg0okmjbz&#10;PLBQ8deP/rVnGdueevXP+FOjZyp2btpHK0Ba5ovfMTtZgVIwaLa9ZEdwQSF2nPcds1mujkYCmo4/&#10;MjZtw6evagdjorHUA0ZDdCePer1veE3ixSxAg9O5z/WuVs5irg/exzitJbn5WYNyRtyp7GpcEw5m&#10;mdVAbabIAR27+oNTm3h6+UB+Fcvp+2CZSrvuPVVrrbFhPGGznNeZiaHs9Tto1efRkTW0B/5ZimfY&#10;4P8AnmKulMqPpQEwtcabOpopG1hwT5a0C1ix9wflV0RnbzQqcdKHJiKYtYcnMYoW1hz/AKsVeEZ3&#10;EHrmmiPB/CobuIofZYdv+rHNFXhH8oxRV3YHY+MUzqVw3/TZ/wCdc7bxbjIfpXTeK+bqZvWVv51g&#10;2wwHqaHwoJsUQLs6U4wAKvBqyQAoAolO1M9hWy1IPPfiFqJ+0DTYiAo+aTHf0FchJITFszk55qfU&#10;p3muppp2DSu5Jb3rPJZmAUda9ijBQjY4Zy5mSfxZzn+VTLIy4ELZPfAq9pujzXAUup5Pp/Ouw0Tw&#10;e07KCoRM8kipqV4xNI4aU9zgVt55HwiMT6gVs6T4T1PUHG2FgD0JFew6P4LsYCkhhEhA/iFdtpml&#10;QxBB5KrgYwBXPLGdjpjg0tzxO0+F+ouVLspGOR3q/wD8K1uIl3NlVx3r3mCOz4BULxwfWobyOHaR&#10;GcDsM1m8TPuaLDw2seFHwf5CDzogxAOAB1+tYWveHI4IXBjbuRgV75PbRkkmNSQPSuP8U6YkltgJ&#10;wM4xShiJOQqmHXLofPdzDJBKVC49c+npTYZyrYJAOevpW3rNm63LKQMg4Oe9Y00A5II969KLujzG&#10;rOxoW91ggkjGfzrqPDd5O9wIkJ8okZXHFcXbbvk449F64rrPDd3H9uRfs5QH7pznNRWV4Mqn8R1z&#10;R5xgUghy3NXGTngDFJs6mvGtY9G5VaP5cdqVIhtFWSmRzQFwABSYXK/lgPmkMYq0FHpSBakLlTyg&#10;DnHQ0VbKgc570Urkmnr+p7fFcGnyW0Tx3AnPI4BVSQaqXF1HZMkhtIpEeaNGTlfvOB2+pr0PS/DW&#10;kah8bNGtLuySWA2N3K0ZYgM2xef1roPiH4R8Lx+E7+5tND+y3VpJbMHExIVjOg29SMgdfTIrtwvs&#10;+VJo5qsnzPU4y1sNHujGJkitXlyVRQ7Ae2Sf51gfE86do+lxmzjxIY23ncTntn2q9ahZjZq5UuDk&#10;blJA6Z7Vg/HgpDplqLZwwYNvYdT83SvoK+EpRpO0Tzqdao6iTZ4bduXbd+JHqa1PDNh9pkEjcqD0&#10;rHmALYGa7rwXbottGSByPzrzK0uSB30I80tTqNA0yNWVnA49q7bTowihVAOPbrWHpdu3y/NgdK6i&#10;xtVGGJJ968icmz2IIm3H5Yw5U1rQTSyRAK291GFHrTFsYm2BztZhwTTpoFt5g8bEgDkdKEW9SWzM&#10;k/7ucujj2wTV6S0KrgselUrG5jWZ5ZWI5wtaq3EUgChBn1qr3Ia1MyWMDPOMfrWbfWiSo3Q/hXST&#10;QI6/MQoPrWbeRCMEoQ3rip1QmeCfETR5dP1AzLHlX5BxXET2ykFgCBX0R4s0mDVbFo2A3AHacdDX&#10;iuv6RcadKwkBMeeuK9PC1lJWZ5mIotO6OaY7SoH3TxnvXX/CjTxrviy006Sf7MJCcuVyF44z7e9c&#10;0UjaAkr84546fjXb/BBf+K+sAo6bhjdgkY/X0+hrrceZWONy5Vc9zvfg9qFtaSXJ1m0KRoWOYyOA&#10;PrVHS/hTrWoaZbX8F9ZBLiISKrlgQCM+leq67mbRIhu1dZTauiraNlDyRh/Xp+VP0vcngHRFXcC9&#10;rFjb7IK8yvTjSu+x0Uas6jSXU8ol+EniFFGbmxJzgAM3+FcDd27Wt1LbSAF43KNjpkHBr6fuHaTW&#10;oALy+wxjb7OLfMPQH7+3j86+bvEyBfEmprn7t3KOv+2aynFKN0a0ajlJp9DMVeppCoP5VNFDM8Xm&#10;JG7IeAQpIJFPjtZnkEawyFm6AKcn8Kx5Wzpa6vYqsox+NFasOg6zOGMOl3cgXrthY4opWZF0eoeF&#10;Pm+POlY/h0y5/lHXV/EYpP8ADzU/JljdJNQh2FWyApuIiP55/GuV8JRhvjlZAMy/8Sm55BwRny+h&#10;ro/H1rb2vgW6uVgMbNfWyhcsQAJ41A546AZx3rfDbR/rqcuI3PPLm3hnlithZKrRgndnCk8enXoS&#10;K81+N6PFDaQiLA2sSx6nk8CvXryN742BszEZRu8zzCQQOOn4Z61558WLCe9jtLSRT5nlORjqcE19&#10;dVjzUbHn4KLqVlFHz2QfN4A68V6h4UtttpCB1x6V5zdWzw6mbbaQwcLg9v8APFekWeoJpyRRABpC&#10;MY9B618/iVeyPUw65b3Ousy0argEEc5rQh1BrbPmNle1cLL4h1OU5tYsjpnHFVpdS12Q4nwAeCa4&#10;/YM7VW7HrdjrSzwqsbKQvrUlxfrIjZcZxXlmk6xc20myX5dw9etdLp0l1eEFGA3DjNS4WN4yT1ZL&#10;qviEWlwFCswHYHrWVP8AEDVDIIrW2OzGOetN1rT7hLkyyFGjH8SNk1z0mpwWkwSKIFs49Sa2hBLZ&#10;GE2+52dpqnibVSWc7E74yMVcW/1aCPZLvZj/ABciuLi+IN3au1olntcHBDDBzW1beI7+8uri1vLa&#10;G2eFN+WfbnPQeh/OqcJW1iYxnHZM6vTLuW4hJuCAxPFZ/ijQob60kwqksuCaydJvby7uMwR7iP4R&#10;/PPSupjGpvZEzRW0DDoATI349BmuZ+47nRpJWPnW8WSyvJbZ9waNitdN8Mb+Kx8a6Vdo2YzKEZT0&#10;5yKPiXoU1prZufMDG5XcxxjDdD0q/wCHfDEFhNpl1FeG5uC6StBjKsu4A49CM/zr1YVE1FvqeROk&#10;/et0Pr9riygNld3EdxJNFHKi+TbtIFVgepVTjkjqRxmltMf8IhoEeM4tEOM46KP8/hT4NRez0byI&#10;IzLdXGUijQ4GNvLM3RVA7n6CoLI58LaGSAQLJcA8Zrz83k4pl5ar1EXdKnsbfXI985NxcQLHswSA&#10;RgDtxkdcnsK+PfilrWoL441nT445LZEvJcnHzMN5wfYV9m6fqMcJstPhUyzzHcyx/wACA8u3HA4w&#10;PU18VeI7W7vPiJ4ukWSJzb3F1NKzk/d8zHHqeQBW2GgqtOLfkL2nsqstOp6N8FrdL/RpdOuIYFlj&#10;kMge4YgAHbx+uat+GFS/8dXtvbRm2K25jXax+VgHOfbPtVH9nG98zTjbXUVu6IX2FYlDk7eMtjJ/&#10;H2q14e1CT/hNr8wxwxtFHsj8uJULcNjOAcnnGeaVraHv43meFk7dEepeDEvdM8wzTZmYhiM5AHTH&#10;SipvC0k02out0m5lkVQrHOR2zwKK+br+0lXnyvqclGUIU48yvoZHgz/kuFvnqNJn/nHXQ/ElnHge&#10;SOR1bZqkChAc7cTg4PA69a5PwzP5HxZuLryy3k6DcPgHBPK8D8q6Px7HDDpcOnQhmEtxZTFjj5sy&#10;txwOvB59Mele5ht4/wBdTzcQtzihM41a22xOAVkx8ue3rWV432T6jpUSjbm3m56HqP8AGvUE063N&#10;5bQvZEMyOd3PygAZxxjuK4v4nafHYeJdCkjXJ8m4JHbgp/jX10asWuU58jV8fT9T5v8AGelf2X45&#10;FuMbDMrDuMHH+ea17iz8y+ZyTjAAz2HoK7D4yaAhkuNckZTLEiODGPl+8Bz6da50mN4pnZ3VguUG&#10;3qfzrwcdFwqJHuYnCujWlF9dSM6pb2iNBBbedIi5YKOAPWsf+35r64SOGFFLdA2AKn0y3ntrhpbd&#10;yJJRh9w3DHpzWnp2hqs5mFuFZ+pK8/hXPHkjvucjjUb93YztPuWvoZt4ggeIcMxCnP8AWu6+G7Wt&#10;x5e99y5xzyW+gNY15pVtGgkZCvBAI6j6V1HgHSjDsZQR06DpWVWUeh1Uoy2K16Ek1W50w+SPPc+T&#10;tXkHOWGO3/665m/8JTQ3RuZS6jdlWAOM+9eta5oVvJdi7jXy7pCCkiryDSwajaKJItVtIZD3dTgG&#10;iNXlQ5Ur7nlNv4d+0Xi3UsKXEpOdxfHPYmu00jQWdf3ltCueSMZP1JNdAbTw/vMlvtjPUgdq0NPk&#10;t1ykJRuOPU1MqrloCopMrWunx26grbogA52qKWaNZovMVcBRge5q5dys0KqPl3fe9hVaSUSAwj5B&#10;jArB6miikeb/ABE0t7/T1ljUu8RJPHOPSqngiyubK70i6hbJKsVdhkKw5wRXdXUaNI6EDb396zvB&#10;duYdRltZgphtrlGhLcDax5Gf89K3oT2i+5zzgkpS8j2h5oDaBDcal9qkUCKCym27+uWcdAo9Tj06&#10;07Tn8zwroTLgj7Eh5HB61NaXs8NzBY2bR+bcv86lVJMSq7Ec9yQo/EmqmhD/AIpDQfm/5cE/rVZ3&#10;s2eflOs0aWmyxJqdrENRvfPeRT9khVGQIDy7kruVevUj2r5J1N4YfHvj5XnSIubhUVjguTOpwK+u&#10;tBuyuqQ2NskDmTdLdEKC+BtCd89Sx9tvvXyPeQ2138SPHMt3ArNC928QfPyv5yqG468Gt8A/3Mfk&#10;Z4p/vZep2H7NujjUvDWoSj7QDBcKu+G4MbDcDkcIxPTrxV3w/JYS/ETVDpkcsdsLZVVZG+beIWD5&#10;PHVgeeOueKb+ypE8uh6k8V3PBsuYiwTZtcc8Fijc+ijGead4TuNPh+Il/cWEF2tsoLFJQN+f3m7A&#10;A6e2MilLc92vJvCyV7pKJ6l4JVvtqCR98jMpbvgntnvRR4Suo57xHRWiVAo3MOOp5GOoor52X8ap&#10;6nF/y7h6GB4aaeP4n6lLbqWni0CcxgLk7sjAx35rd8QW89rLBp7Ww2xXtkBOI8Cb5pjuB9QoUFRg&#10;Ag4HNUPAX/JYLyTBYrpDEADJ/wBYvStfxJcxSaFYeTcBsa1JL5ig4XeJZFH+8FYZHY17OG6I48Q7&#10;XOjYD+1dOJmQMVlCrnJY/KfTpx/KuE+MqH/hINCBxkW8/A9zHWqk9+upWhh1mzm2wyEGRcYPy/8A&#10;165f4iXN7N4m0pLx45QLaXa0fqTHX0uHpNSTM8gknmFNHHfGNFTw5rai5Mr/AGeNWYqFyfNjA7nt&#10;3rgdMV7q2tZFPzNGp9uldv8AGubd4Z16cJKA0UBUyLgn95EM46dj0rloIP7Phs4QwJNvEx4xglAS&#10;PzJrzsy+Jeh9Jmb/ANqSf8qNqw0+ziQO4O5uvcVeeW3tl3LECfVutY8V44ZVQbieMGtCAx7Szyb2&#10;H8R5xXju/VmEVFIyNVklku4y6tljwAOg9a7DwrqcNtNF93CkGuXuJ1Wd9xGTHwT2HeuZ0rxLLLdO&#10;sdhMsCn5ZCeT+FaKDkieZRfqe93WoW967OGWIs3Y9KwfF+mmOx+3Wswdo/mdAeGXv+NeZTanql8N&#10;lrdNZhe5XJNa3hO91++uf7IuXkuUc487btG3vn8Kbg1qVzpnWaHPbzwrujQnuD1roEWFZEKRhVxx&#10;hSefr2rn77TP7NlDREkKORVzT9QBXaxwccisrFXNaQ4QpnnvkVSlkCHcX5HJFOMgkIZmPHFV7hlC&#10;YGDuOMgZqRFX/WSFuMdqVY5ikwtRiVR5ikDOWHQH8qniChiT0JqEy3UN1iyUmVyBtxnPPp+NVTvz&#10;KxhUtyO56z4Vmnk1mylnukXz42ZIog4yFQlt3z4OCRjK96j0P5fCGgk4z9hXnr3NW/C1vexW1jOW&#10;j8mAkXGUPmD923IOegJHGD+lVdEC/wDCHaAchcWYGfxrXOG5RdzzcrsqisaHg37SNZl851+eIv5a&#10;BsbcgBuVxnj1r5UuIi3xC8fy3CgzRtclDtBUZmC5OehwRj8a+uNChkhvYL0xwLbtEyeaB85bcuAx&#10;x05OBmvj7UbhYPiJ42gluokFzNcoCxJLt5wKhQOrcY/OujBO9KPyMq+tSXqd7+yi4Og6qkjN88sW&#10;0DOM/Ng8EDPoe1Q6VNbTfEC8/s5ZdOX5FLBsybxu38sW5JyOvvR+y5eQ2Hh7VEuLu3g33UKiSVwD&#10;k5+UfK3PPoPqKzPDMRl8XXkMbBP3gwWiEmAGY529DxTnJXPeqU74Scn2ies/D+7uGuJprq31GIqV&#10;2rdkK2OehUDiipPCkcz6lPEkKjIURqkRVmHOS3ABP0GKK+XxCn9YnZdTnopOlH0DwChPxc1AI+CN&#10;JADYzjMnX9K1/H+kJYafpVnaTSlJ9SB2ynPzmGXc2fVjyffJ71kfDjcfjBqvQY0pP/RhrU8czXH9&#10;maLJ80j/ANrSlSzhsgRTD9PSvfwu8fkeXidmUrbQbjzETzI0QA7mbPBGPb3P5Vyvi6ye18Yaekkg&#10;ZfsvyjrkEpz+ldPJc3EmpW2WXIhfapJGeg/xrkvGTTP4oh8wEbbMbT+Ir7CLk0k2c/DUIvMYJLuc&#10;x8fWk/4RXWt6BN6W+xQR08xOuOpzmsvxRbiKSyMbKyeQF3Lk9B05HXn8qd8UQ8vg68iyS8k1uvPP&#10;WRa2PG2nsmmRXZu7mYmQhI2jx5OM7lJ9eh+leHmSSla+x9Lm65MaorskcnbTGNw3cGtRLsPggE88&#10;jNYYB3D3/WphNs55AHavIauZRZFqyvNPnzGUjoVOKpaTYzPepFCpbecc1YuJfMutic+hqC71aOzY&#10;JFJscfedeufatYJtWRN1JnbeHtHjgvJI7gIr7c5fGM+nNdTaxGxJaKOLLY5UAj6ZFeVW2oanqoWN&#10;EurpscNggfiTx2rasNL8Q2vlyHVra1DHPliVpCB7jpVOlJq9zTke6R1esapmMhgCccY61z1vqSPO&#10;FBAJqDUrDXblN8F5bsqjl/LIJ/WsixW5t7/ZqMaqx6ECs5RsieaSdmegWl4TGobn3NSxSebIAOO5&#10;NY8Mo2DB461atptkJyxGen/16xsU2aRkCjGc57+lMsdRtLDWra+vZxDbQybpJD0UY61ntcb2JzW1&#10;8O9Fg1/xIv22NZbG2/eOpHDsD8qn2yM1UXyNS7GNdJwaex6f9givbnT98mBMXEaszqW+QsDww9Om&#10;D19DRo6f8UPoLjIP2bHy9e1bU0HlahbagoTdG2HJj3tsPULyNufX2rM0Nc/D7RG+cssSg7Rg8g/4&#10;D8KnHVPbU3I4sFD2dWKLGnWLS6raObqZFMe9IkuJFXKMCSVDbSCD0x9TXyBq0luPih4oVoGkeS+u&#10;FgYHBifzxhgc8c5GT0zX2XYQywa3BcrHCY2gSN22MZMEHAU5wBnk8fWvkSVYn+I3jbzg0b+dOERD&#10;jcfPUc8HjGTXoYVctOK8kclWSlOTXc6P9m8Qv4b1pisjSx/PG678IwRiSccYzj71Z3hm9+z63c3d&#10;y7bVVXlKxhyQSc8Hg55HPrWz+zXYajJ4I1K7tTYiGac20i3DMG/1Y5XAI/j7+grL1LSZ9Fvb+KSa&#10;GVjBHzHnGCSD1AqZr3vmfS1KkHgZpvX3T074YarZ3Tz3GlWpsRGQCg5wTu5z34P4UVj/AALKBb/z&#10;QzL5yFgpwTwaK+Uxk5RxM0n1OWk7Uo27HW/DNs/F3WT6aZEP/IjV0HidIjaaAsU6zxi/lPmcdfIl&#10;/rXP/DLI+LOttxxpsWf+/jVv+MbB7O30G0gffsv5HLbQucxSk9PrXvUFflR5dfRmpaxQsUnZx5iL&#10;tBI7E5xj8BXnvxTIPiqIb1O20HQf7Rro5766Gu2cFu5ZHZfOUMDtBDZY+vQCuX8bMH8dxpJIrILN&#10;euMdX/wr6HDq1SJ2ZAl9ei2u55141RrjTYIAM+bqFomD3zIK7r4g6Zp9rFEtvEwaW4dZCzA7tqkk&#10;9OpMnP0FcjqMX2i90eHOd2q2vB9mJ/pXZ+LfMuNS0mG53Ynup8gn+EmFeMHjqa87OZv2jUT6OrGE&#10;87jfb/gHkM0ZjndCCdp4qG7wQExjJwK6jxZp8K6nqE9nGsdrbXHlbd+7AJYLz3+6fzrmpWA3E9K4&#10;KbcoJs87G4f6vXlD5/fqYl/Jd+YsNuTGQeZB1xU+jae1sd5RJW7u4yasOoLktinxttBHauhTaWhx&#10;w913RqLq8kMaxsQuB8oXgVZstRMr9NxNYcVm9y+CcAe9dJplpbW6DHJ9TScjX2knuzUhu3MQVxjI&#10;6AVn6jafasyt1B4NXWkiA4+771HLcIFxkYx3rJik0zNhllgzE/OOhq0btiAo5J96zri480nHr1HS&#10;rOjWlxf3SQWiGSRup7KPf0oM3KxpafFcahdpaWyFnPcdB9a9r+H+jRaRYhUXLvyzEcsfWue8IeH4&#10;NNgVB88rcySEdTXd20yW0JdiAqjjNYzkcdSbkbLoPK2t3rH1PVNG0iwg07UpWtopnKwMntzj2602&#10;z1F7+88qH7oOCx7VR8W6Pb6xhLyEGOLiOTHzA+x7Vm5JELRnW2z29663Nre5Rdu1AAcAdcZ9a+Np&#10;2uR4/wDHgJDS75Rx6G4jx+lfUOhyJZbYI3I2gDJNeL/Ef4Satp3iK58UeHJ5760upWlu7bd+9Xcw&#10;Y4x99c846j3r0MLiE9JaHNKly3sc98CvGE/h7wVdWi2KTeZeeaH3gEfIgAxg+lM1vWf7Yur6Y2/k&#10;YgiXbuzwGPsKy/hBG0Ph++R48Os4BV1yVO3pg1c1ID7Xe4VR/osXQY/jatG/fPqsRQpRy7mUdWdz&#10;8EFaSK/VAWO9OPwNFP8AgYi5vxvXAkTGRnPBor5LHq+Jn6nJhZWoxOt+GpB+KviD206Af+PvXX+N&#10;2T7Xo4YgA3EhyTjH7l64n4aeafif4i8tVLiwt+p4xveuv8YeY2o6Kk0cRQzyZ5zn90/GCK9uj9k8&#10;yvGzZXgazkuVEEbmDBDuCQMckcnryT0riPHTxnx8ywDYsenIAFJAHEp7V1t1qNr55tBcwpLkKVLf&#10;dzjr+dcL41CW/jSVUdiq2Ee588sx83/HH0r6ShJuojpyGP8Atsbdmc3r1yml6nZ3cMe/7LdxTBGO&#10;clYpTj8617TxFPr/AIrsBLpS2ktpICYVbl2dwxznGD8tc/4vZJo53hO4ecgUgZ6pIv8AOtTwIHl+&#10;IkjSsvmC65PQDYrn+grhzOMWnJ76HuxbedNPpF/+klHX1UeHPEbyk7mueGzkgjeeo9yK88028ae3&#10;Xzv9aoG73rtvEsm3wXcqqqjXFw/yr0HyrkD2Ga4ExizspLmTI6BR6muCi/3UUcOcSf16p8l+CNDz&#10;FJOSKQHnHTnJrLtb2KdQ4OAanEzqpwwY1sos4FI1UleMgjHXmrKXcirtbJ4z1rmJb8oSGBwOwqKb&#10;XGUYCHfnvRyNidRdTrn1EmPYTgkVDcanlVjU/MRz7Vn+GND8U+JZ1SzsnihzgzSKQoHt3P4V7J4Q&#10;+GWl6Mkd3rLG9uFGQsg+QH2H+NRO0DN1uxxPhHwrquuNuWNrez6tO64yP9kd69U0HRLHSLYQWUYB&#10;/ic8sx9Sat3l/EieVGFSNRgIvArPk1dIyCBmueVS5F5SOiglSCPJIGOtQebearIbeBGYA9uAPqaz&#10;9EFxrty0cQKQrjzJMcDPYeprv9Cs7eKQRQIBDEMf7x9TWOrZL0JND0pNLt0ZmMjkfvCex9qvTQq8&#10;bDqp5x71M7fIznkdMVm3UgETGKQgA/dP9KHZmSOdeMJqITOAWrpdLiaSPfIdqEfKD396z/IeZ1uP&#10;JXYnQZ5q9DNvfZGOB3br+VNKw5SuY2t+CdC1CV7g2iRTSMGleEBGkx/ex1+vWvG/GfgHXNImvLhb&#10;YXdo0SKJIck8SEncOo4brX0UF3DrmkeAMMla6IVXFmzxVV0/ZN6M8T+G1rHa6rqVvH5SorRn925A&#10;+6T1PNFepXHhy1S8mvbVBDcTACVgPv4GBkdOlFeRicNOdaU7bnVQxVONNRfQ838FXjaT4u1PXpEE&#10;lvqFrDHGqMNw2ljk54/iFdBr3iCDUb3TpFglVbV3dixXnMbKB19TXy9H8VfF0CLEFsiit5a7oDnA&#10;HXrVu3+K/iyRVaSHTgD1UwtkfrXoLC4mDTVtDKU6Mt7n0OZdGluzePGxn3BtxLckdOhrntcjmvPE&#10;cuowqrRNHAMP3MbFsH2J/TNeSJ8UfEXeCxPuUb/Gn/8ACz9bz/x52H/fDf410xr4xO9ka4aVHDz5&#10;46+p3fiHTtU1JppYo4I3knWUqqhVGN/QDgckVDpulaxavPcu2y5lcvujbbjIOefxNcavxQ1jcAdN&#10;sj+DVLH8TtUbAOl2hJ7KzCssRPFV4uMkjsw+OjQxX1mG9rW6HTeINFvpdEht41HyO7yYb7gO3n8h&#10;Xn9+YdVgaxhQwtGMQ72H73vn2Nd5peva5eQk3+mW1rCw4Uuxcj6dvxriNW097C/EtsfnhcOoI4YD&#10;kH3pUOeKtLdHJja/1itKs95bnDX801herDtZCq4cEd81oWeoLKoy+DWx4g/s7xO7LDCtnqRA8rc2&#10;EkPdM9j6E1zPh3TLibxNaaNcRvHLJOsbqcggZ5/SvTTjOF+pxJtOx3Hh/wAL3GrRC8upBbWP9/8A&#10;ik/3R/Wt23ttG0mZJLPTY3aMgsZfmZufU+3pXTXMP7kQQxLHGoCqoHAAGAP0rA1O1/fxJuxzt/Ou&#10;L2jbKbZ7nDqukWWnQvp1rGEkjVlwBwCM1g6nq09w2Q2MmqKRGGBIk4CKFA9AOKWNdx559q527BGN&#10;itIZZW+8RV7RdCl1G8EZyEH+sY9hU1np5u7lYoSd3fHRfrXcadaRWVuLeAc45Pcn1rPrcmUuw+1t&#10;4bG0SzsowijpjqT3Nanhq5WVJ0VQPLbGfWoLRFKPIOQBhT/WjwrEY4LyU9HmOPwqk7Es3Vwyle1Y&#10;s4E9yYlOEX7xFaNzIILY/wB5hxWcieVFlj83XNFrkk7SKoVQPl7D1qQKJrgJ02LksOorNSbMxZ/u&#10;rzV+FjBZmV/vv8x/pVCLENwAChwrL196uIciswxeYEUMQV+ZiO3tVixuOXRsqyj7rDk1SYMuFQRy&#10;MUVGZ0ZyAQSOoz0oqhH543kIaUMf+Wbk49etJEMkn3q3cqxmmAPRjVeAHHPrXdGTaOiSSHhflp2B&#10;jNOAYmvQ/hv4ctmtP7Xv7dZTIf8AR1cZAAJy2PU9vpUSlYGc94c8JajqoWdx9mtT0kcct9B3rvdN&#10;8O6XpKK1vbh5h1mflyf6fhW4+aguM7AK55TbGtDNnZiSB+dc/wCKoh9ljmBy6ttJ9fT+tdGyljgV&#10;heNH+z2EYCg8lj7/AOc1KCTPP3gN5qKrGuNg3Ej17V6JoujW+oeINH19tiTWobzP9sbSFz7hjWLp&#10;OkxW8k8z5HmbSufTbmuz0CIWVgXc7N5zhh0HatJ1GloQtTXv5UBJGAMVxusXDPcb1PIb5APX1rXu&#10;5prmUxrlV7mqa2JnuCUXCR8Z/maxi9RnqmjwC/sIbsbdkyBwfrVe7s5opwtudzsdoWsnwDq+3Q3t&#10;WB/cTMik9Sp5/wAa7fQLUyv9vmAB/gHr71jJWkDZc0PTk0+12gZlfl2Pc1qYKpgcyNwKYn3s+lT2&#10;o3yGTP3eBQZsnlAitiq8DFT6NFs0yId3Jc/iTWfqMwELY9K1mLQWESL1KBV9vWqsK5DcOJJy5xsT&#10;hfc1Su5CcZPWp2ZcBF+6v61n3jANuPYU9gG2yGa7SAHg8t9BWlq8hTyYwMbm5FVdAj4eZh97ofQV&#10;JqckbzqGbayn5CehpdAe5IbsJvYyqrEcqTjipFdbi1UP8hHIbOCPxqgzGVvnVML3AxmuP8V60bi7&#10;/s+1lZUjP7woep9KEmxqNzstQ1+y02IrblZZR+VFcvoOgXV4RPchkjxwG6miq5h2ifJl2uLuYY6m&#10;oIo+CB61bvWJvpcgDOP5VHFxnINdcWay3LWlae2oahDZpw0rhc+g7n8smvaIESGCK3iULGi7UUeg&#10;rivh1pOFbVphgnKQqfTkFv6V3CAEk+nFZVG27CTBV3P04FMuEDHkcVcSPanv3qKRD9agSKCQgdaw&#10;fFdobm1ChdwVwceo7/0rqdhwciq72rP/AA8e9C3BmB4e05sSrOPMUsGUHoD6VtSoFbaMSSn8lq7B&#10;YOsO1DgkZY46f5FaF5pljDFG1qwLl+DuzuXHf0rKUveBOxgw2sjMkFuhaeU4X1J9a25NF+yW62kW&#10;ZCR8zY5J710nh7Q3ghF4y5llGBn+BfT8a2harGyhUBkPQ4obsTKWpyHg3w7OJ5TJH5cBYMc8FjXf&#10;YEaiOMAAdKaVWCNY16nlqdB875z9Kb7g73J3YRw5HX+Zq5CnlwAZ6jn61RciS+jgXkJ8zVcnfanX&#10;r0oJZm6s+IX59B+ZrXlkkaNRuPTFc/qx/dDvl0H/AI8K3+ig9cUA0RyMI12kjcazLpzNMsK9Sefp&#10;Vm+b592elVtMQyTu3cDApbiLkVy1ohYjEa8Hiq8jtNOyrK7Rk7sEDANTNJl8RMwcghgB/MGsu/v4&#10;dK0qS7mYKFBPPamNEXiLUJ41TTdNG++uOIx2X1Y+wrQ8J+ELPS4VmnP2q6PLSPzz7VxXhd767uJt&#10;auUZZro4iXP3EHQfj1r1DSp5Dap5g+bHOaN3YJXLRBXAVR06UUyWU88Y96KrlZB8JX//AB+sam0e&#10;3+26hBa7tpmlCZ9M0UV1L4TpkexQxRWyiCFNscYCoB2GKvWy5UtxRRXOyC2oBWmOijiiikMa+0dB&#10;UQ3SypGpxuYL+dFFMDfNszkorBY19+a0bDTbMzwW6x4d8szewxx+tFFZJCZ1UwWKHIHHb2qLTl3q&#10;87846CiikQRSvkGQjJNS6fgsWPYZxRRTZT2HaP8APcyStyzc1LqL4dUFFFEdyGZupf6lMf8APRP/&#10;AEIVubyYl96KKGNlG6PLA/wqTUNtvRMoxVkAfIPWiihCJYZ2O+4Yks4zz2ri9VB17xEmmykrbQjz&#10;JFz9/wBBRRSvoUjprWFIr+GCNQq4PboBXRs/lx4AooqoEsqySSyEjeRRRRXQSf/Z"/>
  <p:tag name="ISPRING_PRESENTER_PHOTO_1" val="jpg|/9j/4AAQSkZJRgABAgEBLAEsAAD/4QmXRXhpZgAATU0AKgAAAAgABwESAAMAAAABAAEAAAEaAAUA&#10;AAABAAAAYgEbAAUAAAABAAAAagEoAAMAAAABAAIAAAExAAIAAAAcAAAAcgEyAAIAAAAUAAAAjodp&#10;AAQAAAABAAAApAAAANAALcbAAAAnEAAtxsAAACcQQWRvYmUgUGhvdG9zaG9wIENTMiBXaW5kb3dz&#10;ADIwMDU6MTE6MDggMTY6NTE6NDUAAAAAA6ABAAMAAAAB//8AAKACAAQAAAABAAAAZKADAAQAAAAB&#10;AAAAHgAAAAAAAAAGAQMAAwAAAAEABgAAARoABQAAAAEAAAEeARsABQAAAAEAAAEmASgAAwAAAAEA&#10;AgAAAgEABAAAAAEAAAEuAgIABAAAAAEAAAhhAAAAAAAAAEgAAAABAAAASAAAAAH/2P/gABBKRklG&#10;AAECAABIAEgAAP/tAAxBZG9iZV9DTQAC/+4ADkFkb2JlAGSAAAAAAf/bAIQADAgICAkIDAkJDBEL&#10;CgsRFQ8MDA8VGBMTFRMTGBEMDAwMDAwRDAwMDAwMDAwMDAwMDAwMDAwMDAwMDAwMDAwMDAENCwsN&#10;Dg0QDg4QFA4ODhQUDg4ODhQRDAwMDAwREQwMDAwMDBEMDAwMDAwMDAwMDAwMDAwMDAwMDAwMDAwM&#10;DAwM/8AAEQgAHgBkAwEiAAIRAQMRAf/dAAQAB//EAT8AAAEFAQEBAQEBAAAAAAAAAAMAAQIEBQYH&#10;CAkKCwEAAQUBAQEBAQEAAAAAAAAAAQACAwQFBgcICQoLEAABBAEDAgQCBQcGCAUDDDMBAAIRAwQh&#10;EjEFQVFhEyJxgTIGFJGhsUIjJBVSwWIzNHKC0UMHJZJT8OHxY3M1FqKygyZEk1RkRcKjdDYX0lXi&#10;ZfKzhMPTdePzRieUpIW0lcTU5PSltcXV5fVWZnaGlqa2xtbm9jdHV2d3h5ent8fX5/cRAAICAQIE&#10;BAMEBQYHBwYFNQEAAhEDITESBEFRYXEiEwUygZEUobFCI8FS0fAzJGLhcoKSQ1MVY3M08SUGFqKy&#10;gwcmNcLSRJNUoxdkRVU2dGXi8rOEw9N14/NGlKSFtJXE1OT0pbXF1eX1VmZ2hpamtsbW5vYnN0dX&#10;Z3eHl6e3x//aAAwDAQACEQMRAD8A53MrwMPoFPUXYdWTlZPUMumx9zrfoVlrq2tbTdS385U+sdOx&#10;mdP6X1TCY+lvVG2g4hcX7X0v9Euoe79I+i/d+i3+9amdn5GF9UsR1BYC/qmaHepXXbxs4+0Mt2/2&#10;U+U53U+jdI67nAV9QHUGYVe0bGXY7NljbK8cfoq/s9n6L9Xrrq/tpKeZyMDqOK0Pysa+hpO0OtY9&#10;gn92XhvuUHUZTKK8l9djce4ubVcQQxzmfzjWP+i7ZPvXYfWHZi1/WHKxS/Mdn5tuFm1OgMxXi834&#10;9vp+5132ltezGv8A0fp/pa1B+Icjo3UehjIpuPT6qsrCqZYHWC3Gbt6o30vzPVbbe9//ABSKnmX4&#10;FrrMSnDF2Tfl1NsFQqe128l/6Oge77Szaz+frUuj1vf1jCa9pc1uVS21pBIANrGbbAf8z3LcybLK&#10;rehW1PNdjOiPcx7TDmkNzi1zXBW8b0upmj6xU7W3ZGVhUdTpEDblNyKX/aGM/wBFnVN9b/j/AFkl&#10;Pq1GD9X8n1Ps+NiXei81W7K63bbG/Tqftb7bGfuJsfC+ruTUbsbHw7qgXNNlbK3NBadr27mjb7Hf&#10;SWBX6nT+qbKAW1/WBllILR9HKpssb6pj6O/Bssf/AOgan01zMfpPVcalhi7quRjV11tk7XPayzYw&#10;fuY4tegp2m431ZdjMy21YRxrPoX7avTdP7tkbHIN1fQTS23CxcDKmyut0GloAscGbt+1/v8A9HV/&#10;hvoKp9WrWY2V1ToordTVU/7ZhVWN2EUZO5z2Mr/0dOY3Ias6sD/mJ0HT/D9O/wDbilJT0l+H9XcY&#10;tGRj4lRfO0OrrBMcwNqVmF9Xaq2220Ydddn0HuZUGukT7XEbXKp0WX/WDrrr/wCkstprqnkY3osf&#10;Ts/4N97sn/rqfP6XlOy8bqfRH45fisup+y3A+i9tj2vt9OymXY9/q07fU9O1JSL9n9H/AOcM/Zsb&#10;7P8AYPUnYzZ/O/zv0dn0Pz0lQ/5ysn9v/Znf8mz9m3D6f2j7Ps9X6Hper/h/9D+lSSU//9DZr+p/&#10;SqKnfZ+t9SpxnXOd6bB+jFr7PReGj7Mfe6/9Eh53+Lzo12zPz+sdStNbS9ltnuNba/c4waP0Da/7&#10;C6d2PT+y/T+1/o/tm/1vTP8AOfat/o7J/wC5f6Hf/o/+3Fe6qxlnS8tl1vo1OpeLbQ3dtYWn1Hhn&#10;8liSnjaf8XPSH23vr6zni7Ld+s7nMY+wz6+61llLX2e9vrbkLH/xa9CozRbjdWzGXODz9pZZTy4+&#10;jZW5+zfvt9XYulz8fp78yz1co15xwmtBDCQKmve6y1rf+F/m7Gb9/oqtbjdEk+rmExY8kBh3E/bK&#10;LLG+1u7+lCnH9n+D/SV+xJTin/Fn0R99dR6rmu9Kn0qX+pSWtrJfV9lr9m78639HtRMP/Fh0TEsr&#10;djdVyR6j67WM31FtjqXevV7PT/Sem9u5aleN0ICknM3NDqywMrIBAych7G+1v827Ie+r+pUo9Mop&#10;ZnYDa8h1uOx4OM4t2tePs1ra2sDR7W+7Ks9/6PfXb/hLNiSnSrq3ZZw6+ofrGOS/YKa/YSA55adm&#10;3fsyG7v+OUHYrMR79uZtexxyLfTxmO2veDvvs9Kt22y1u73Km3D6aOtvs+3uOSLwbqX1HUudacau&#10;6xzR/M/pW4b/APuN6X8+z7O9af2ax+fl2YGYaiXMGXU+re0WCuva+l7jXte7H9Hd/PVfyElMThE5&#10;XrHqDDltb6O/06fUDHHf6P0d+17mbtiGOnU/Z6sYZtX2av03UVelTsbtcDjuqZt2+2zZ6P8ALVL7&#10;N0Rr6PXzHvc23czcxwc79NlH07/b/wByX3Nsf+j/AJlKjE6V6NLa855DWYkPrrIDmh9Jwd/tdX6z&#10;3M21f4b07v3PTSUzy6g/qYGRmsDa6W7sosY1022minGFle3cx1ld2+t/56Oen1ZLPTuymhlBNbGP&#10;qpgNBFfsa32+m53tVXCxOlhjfsucS39W9P8ARO/Nycl+P4fzuS6+l/8AxaWRjdDOS82Zm24vfoay&#10;Wh/2qqx8+3bv9b0sf/wRJTb/AGTV9sj9oN9b0Ps32f06dvpTu2fZ9qSwvRf+0d3r2fbfsezZtO/+&#10;c3+t9H0N/wBu/Q/9yPX/AE3o/wCDSSU//9n/7Q5AUGhvdG9zaG9wIDMuMAA4QklNBCUAAAAAABAA&#10;AAAAAAAAAAAAAAAAAAAAOEJJTQPtAAAAAAAQASwAAAABAAIBLAAAAAEAAjhCSU0EJgAAAAAADgAA&#10;AAAAAAAAAAA/gAAAOEJJTQQNAAAAAAAEAAAAHjhCSU0EGQAAAAAABAAAAB44QklNA/MAAAAAAAkA&#10;AAAAAAAAAAEAOEJJTQQKAAAAAAABAAA4QklNJxAAAAAAAAoAAQAAAAAAAAACOEJJTQP1AAAAAABI&#10;AC9mZgABAGxmZgAGAAAAAAABAC9mZgABAKGZmgAGAAAAAAABADIAAAABAFoAAAAGAAAAAAABADUA&#10;AAABAC0AAAAGAAAAAAABOEJJTQP4AAAAAABwAAD/////////////////////////////A+gAAAAA&#10;/////////////////////////////wPoAAAAAP////////////////////////////8D6AAAAAD/&#10;////////////////////////////A+gAADhCSU0ECAAAAAAAEAAAAAEAAAJAAAACQAAAAAA4QklN&#10;BB4AAAAAAAQAAAAAOEJJTQQaAAAAAANFAAAABgAAAAAAAAAAAAAAHgAAAGQAAAAIAGkAbQBhAGcA&#10;ZQAwADcANwAAAAEAAAAAAAAAAAAAAAAAAAAAAAAAAQAAAAAAAAAAAAAAZAAAAB4AAAAAAAAAAAAA&#10;AAAAAAAAAQAAAAAAAAAAAAAAAAAAAAAAAAAQAAAAAQAAAAAAAG51bGwAAAACAAAABmJvdW5kc09i&#10;amMAAAABAAAAAAAAUmN0MQAAAAQAAAAAVG9wIGxvbmcAAAAAAAAAAExlZnRsb25nAAAAAAAAAABC&#10;dG9tbG9uZwAAAB4AAAAAUmdodGxvbmcAAABkAAAABnNsaWNlc1ZsTHMAAAABT2JqYwAAAAEAAAAA&#10;AAVzbGljZQAAABIAAAAHc2xpY2VJRGxvbmcAAAAAAAAAB2dyb3VwSURsb25nAAAAAAAAAAZvcmln&#10;aW5lbnVtAAAADEVTbGljZU9yaWdpbgAAAA1hdXRvR2VuZXJhdGVkAAAAAFR5cGVlbnVtAAAACkVT&#10;bGljZVR5cGUAAAAASW1nIAAAAAZib3VuZHNPYmpjAAAAAQAAAAAAAFJjdDEAAAAEAAAAAFRvcCBs&#10;b25nAAAAAAAAAABMZWZ0bG9uZwAAAAAAAAAAQnRvbWxvbmcAAAAeAAAAAFJnaHRsb25nAAAAZAAA&#10;AAN1cmxURVhUAAAAAQAAAAAAAG51bGxURVhUAAAAAQAAAAAAAE1zZ2VURVhUAAAAAQAAAAAABmFs&#10;dFRhZ1RFWFQAAAABAAAAAAAOY2VsbFRleHRJc0hUTUxib29sAQAAAAhjZWxsVGV4dFRFWFQAAAAB&#10;AAAAAAAJaG9yekFsaWduZW51bQAAAA9FU2xpY2VIb3J6QWxpZ24AAAAHZGVmYXVsdAAAAAl2ZXJ0&#10;QWxpZ25lbnVtAAAAD0VTbGljZVZlcnRBbGlnbgAAAAdkZWZhdWx0AAAAC2JnQ29sb3JUeXBlZW51&#10;bQAAABFFU2xpY2VCR0NvbG9yVHlwZQAAAABOb25lAAAACXRvcE91dHNldGxvbmcAAAAAAAAACmxl&#10;ZnRPdXRzZXRsb25nAAAAAAAAAAxib3R0b21PdXRzZXRsb25nAAAAAAAAAAtyaWdodE91dHNldGxv&#10;bmcAAAAAADhCSU0EKAAAAAAADAAAAAE/8AAAAAAAADhCSU0EEQAAAAAAAQEAOEJJTQQUAAAAAAAE&#10;AAAAAThCSU0EDAAAAAAIfQAAAAEAAABkAAAAHgAAASwAACMoAAAIYQAYAAH/2P/gABBKRklGAAEC&#10;AABIAEgAAP/tAAxBZG9iZV9DTQAC/+4ADkFkb2JlAGSAAAAAAf/bAIQADAgICAkIDAkJDBELCgsR&#10;FQ8MDA8VGBMTFRMTGBEMDAwMDAwRDAwMDAwMDAwMDAwMDAwMDAwMDAwMDAwMDAwMDAENCwsNDg0Q&#10;Dg4QFA4ODhQUDg4ODhQRDAwMDAwREQwMDAwMDBEMDAwMDAwMDAwMDAwMDAwMDAwMDAwMDAwMDAwM&#10;/8AAEQgAHgBkAwEiAAIRAQMRAf/dAAQAB//EAT8AAAEFAQEBAQEBAAAAAAAAAAMAAQIEBQYHCAkK&#10;CwEAAQUBAQEBAQEAAAAAAAAAAQACAwQFBgcICQoLEAABBAEDAgQCBQcGCAUDDDMBAAIRAwQhEjEF&#10;QVFhEyJxgTIGFJGhsUIjJBVSwWIzNHKC0UMHJZJT8OHxY3M1FqKygyZEk1RkRcKjdDYX0lXiZfKz&#10;hMPTdePzRieUpIW0lcTU5PSltcXV5fVWZnaGlqa2xtbm9jdHV2d3h5ent8fX5/cRAAICAQIEBAME&#10;BQYHBwYFNQEAAhEDITESBEFRYXEiEwUygZEUobFCI8FS0fAzJGLhcoKSQ1MVY3M08SUGFqKygwcm&#10;NcLSRJNUoxdkRVU2dGXi8rOEw9N14/NGlKSFtJXE1OT0pbXF1eX1VmZ2hpamtsbW5vYnN0dXZ3eH&#10;l6e3x//aAAwDAQACEQMRAD8A53MrwMPoFPUXYdWTlZPUMumx9zrfoVlrq2tbTdS385U+sdOxmdP6&#10;X1TCY+lvVG2g4hcX7X0v9Euoe79I+i/d+i3+9amdn5GF9UsR1BYC/qmaHepXXbxs4+0Mt2/2U+U5&#10;3U+jdI67nAV9QHUGYVe0bGXY7NljbK8cfoq/s9n6L9Xrrq/tpKeZyMDqOK0Pysa+hpO0OtY9gn92&#10;XhvuUHUZTKK8l9djce4ubVcQQxzmfzjWP+i7ZPvXYfWHZi1/WHKxS/Mdn5tuFm1OgMxXi8349vp+&#10;5132ltezGv8A0fp/pa1B+Icjo3UehjIpuPT6qsrCqZYHWC3Gbt6o30vzPVbbe9//ABSKnmX4FrrM&#10;SnDF2Tfl1NsFQqe128l/6Oge77Szaz+frUuj1vf1jCa9pc1uVS21pBIANrGbbAf8z3LcybLKrehW&#10;1PNdjOiPcx7TDmkNzi1zXBW8b0upmj6xU7W3ZGVhUdTpEDblNyKX/aGM/wBFnVN9b/j/AFklPq1G&#10;D9X8n1Ps+NiXei81W7K63bbG/Tqftb7bGfuJsfC+ruTUbsbHw7qgXNNlbK3NBadr27mjb7HfSWBX&#10;6nT+qbKAW1/WBllILR9HKpssb6pj6O/Bssf/AOgan01zMfpPVcalhi7quRjV11tk7XPayzYwfuY4&#10;tegp2m431ZdjMy21YRxrPoX7avTdP7tkbHIN1fQTS23CxcDKmyut0GloAscGbt+1/v8A9HV/hvoK&#10;p9WrWY2V1ToordTVU/7ZhVWN2EUZO5z2Mr/0dOY3Ias6sD/mJ0HT/D9O/wDbilJT0l+H9XcYtGRj&#10;4lRfO0OrrBMcwNqVmF9Xaq2220Ydddn0HuZUGukT7XEbXKp0WX/WDrrr/wCkstprqnkY3osfTs/4&#10;N97sn/rqfP6XlOy8bqfRH45fisup+y3A+i9tj2vt9OymXY9/q07fU9O1JSL9n9H/AOcM/Zsb7P8A&#10;YPUnYzZ/O/zv0dn0Pz0lQ/5ysn9v/Znf8mz9m3D6f2j7Ps9X6Hper/h/9D+lSSU//9DZr+p/SqKn&#10;fZ+t9SpxnXOd6bB+jFr7PReGj7Mfe6/9Eh53+Lzo12zPz+sdStNbS9ltnuNba/c4waP0Da/7C6d2&#10;PT+y/T+1/o/tm/1vTP8AOfat/o7J/wC5f6Hf/o/+3Fe6qxlnS8tl1vo1OpeLbQ3dtYWn1Hhn8liS&#10;njaf8XPSH23vr6zni7Ld+s7nMY+wz6+61llLX2e9vrbkLH/xa9CozRbjdWzGXODz9pZZTy4+jZW5&#10;+zfvt9XYulz8fp78yz1co15xwmtBDCQKmve6y1rf+F/m7Gb9/oqtbjdEk+rmExY8kBh3E/bKLLG+&#10;1u7+lCnH9n+D/SV+xJTin/Fn0R99dR6rmu9Kn0qX+pSWtrJfV9lr9m78639HtRMP/Fh0TEsrdjdV&#10;yR6j67WM31FtjqXevV7PT/Sem9u5aleN0ICknM3NDqywMrIBAych7G+1v827Ie+r+pUo9MopZnYD&#10;a8h1uOx4OM4t2tePs1ra2sDR7W+7Ks9/6PfXb/hLNiSnSrq3ZZw6+ofrGOS/YKa/YSA55adm3fsy&#10;G7v+OUHYrMR79uZtexxyLfTxmO2veDvvs9Kt22y1u73Km3D6aOtvs+3uOSLwbqX1HUudacau6xzR&#10;/M/pW4b/APuN6X8+z7O9af2ax+fl2YGYaiXMGXU+re0WCuva+l7jXte7H9Hd/PVfyElMThE5XrHq&#10;DDltb6O/06fUDHHf6P0d+17mbtiGOnU/Z6sYZtX2av03UVelTsbtcDjuqZt2+2zZ6P8ALVL7N0Rr&#10;6PXzHvc23czcxwc79NlH07/b/wByX3Nsf+j/AJlKjE6V6NLa855DWYkPrrIDmh9Jwd/tdX6z3M21&#10;f4b07v3PTSUzy6g/qYGRmsDa6W7sosY1022minGFle3cx1ld2+t/56Oen1ZLPTuymhlBNbGPqpgN&#10;BFfsa32+m53tVXCxOlhjfsucS39W9P8ARO/Nycl+P4fzuS6+l/8AxaWRjdDOS82Zm24vfoayWh/2&#10;qqx8+3bv9b0sf/wRJTb/AGTV9sj9oN9b0Ps32f06dvpTu2fZ9qSwvRf+0d3r2fbfsezZtO/+c3+t&#10;9H0N/wBu/Q/9yPX/AE3o/wCDSSU//9kAOEJJTQQhAAAAAABVAAAAAQEAAAAPAEEAZABvAGIAZQAg&#10;AFAAaABvAHQAbwBzAGgAbwBwAAAAEwBBAGQAbwBiAGUAIABQAGgAbwB0AG8AcwBoAG8AcAAgAEMA&#10;UwAyAAAAAQA4QklNBAYAAAAAAAcAAgAAAAEBAP/hOmtodHRwOi8vbnMuYWRvYmUuY29tL3hhcC8x&#10;LjAvADw/eHBhY2tldCBiZWdpbj0i77u/IiBpZD0iVzVNME1wQ2VoaUh6cmVTek5UY3prYzlkIj8+&#10;Cjx4OnhtcG1ldGEgeG1sbnM6eD0iYWRvYmU6bnM6bWV0YS8iIHg6eG1wdGs9IjMuMS4xLTExMSI+&#10;CiAgIDxyZGY6UkRGIHhtbG5zOnJkZj0iaHR0cDovL3d3dy53My5vcmcvMTk5OS8wMi8yMi1yZGYt&#10;c3ludGF4LW5zIyI+CiAgICAgIDxyZGY6RGVzY3JpcHRpb24gcmRmOmFib3V0PSIiCiAgICAgICAg&#10;ICAgIHhtbG5zOnhhcE1NPSJodHRwOi8vbnMuYWRvYmUuY29tL3hhcC8xLjAvbW0vIgogICAgICAg&#10;ICAgICB4bWxuczpzdFJlZj0iaHR0cDovL25zLmFkb2JlLmNvbS94YXAvMS4wL3NUeXBlL1Jlc291&#10;cmNlUmVmIyI+CiAgICAgICAgIDx4YXBNTTpEb2N1bWVudElEPnV1aWQ6NTM1MTlERUYzQzUwREEx&#10;MUEyREVFRDM1RUExNzg0NjY8L3hhcE1NOkRvY3VtZW50SUQ+CiAgICAgICAgIDx4YXBNTTpJbnN0&#10;YW5jZUlEPnV1aWQ6NTQ1MTlERUYzQzUwREExMUEyREVFRDM1RUExNzg0NjY8L3hhcE1NOkluc3Rh&#10;bmNlSUQ+CiAgICAgICAgIDx4YXBNTTpEZXJpdmVkRnJvbSByZGY6cGFyc2VUeXBlPSJSZXNvdXJj&#10;ZSI+CiAgICAgICAgICAgIDxzdFJlZjppbnN0YW5jZUlEPnV1aWQ6NTI1MTlERUYzQzUwREExMUEy&#10;REVFRDM1RUExNzg0NjY8L3N0UmVmOmluc3RhbmNlSUQ+CiAgICAgICAgICAgIDxzdFJlZjpkb2N1&#10;bWVudElEPnV1aWQ6NTI1MTlERUYzQzUwREExMUEyREVFRDM1RUExNzg0NjY8L3N0UmVmOmRvY3Vt&#10;ZW50SUQ+CiAgICAgICAgIDwveGFwTU06RGVyaXZlZEZyb20+CiAgICAgIDwvcmRmOkRlc2NyaXB0&#10;aW9uPgogICAgICA8cmRmOkRlc2NyaXB0aW9uIHJkZjphYm91dD0iIgogICAgICAgICAgICB4bWxu&#10;czp4YXA9Imh0dHA6Ly9ucy5hZG9iZS5jb20veGFwLzEuMC8iPgogICAgICAgICA8eGFwOkNyZWF0&#10;ZURhdGU+MjAwNS0xMS0wOFQxNjo1MTo0NSswNzowMDwveGFwOkNyZWF0ZURhdGU+CiAgICAgICAg&#10;IDx4YXA6TW9kaWZ5RGF0ZT4yMDA1LTExLTA4VDE2OjUxOjQ1KzA3OjAwPC94YXA6TW9kaWZ5RGF0&#10;ZT4KICAgICAgICAgPHhhcDpNZXRhZGF0YURhdGU+MjAwNS0xMS0wOFQxNjo1MTo0NSswNzowMDwv&#10;eGFwOk1ldGFkYXRhRGF0ZT4KICAgICAgICAgPHhhcDpDcmVhdG9yVG9vbD5BZG9iZSBQaG90b3No&#10;b3AgQ1MyIFdpbmRvd3M8L3hhcDpDcmVhdG9yVG9vbD4KICAgICAgPC9yZGY6RGVzY3JpcHRpb24+&#10;CiAgICAgIDxyZGY6RGVzY3JpcHRpb24gcmRmOmFib3V0PSIiCiAgICAgICAgICAgIHhtbG5zOmRj&#10;PSJodHRwOi8vcHVybC5vcmcvZGMvZWxlbWVudHMvMS4xLyI+CiAgICAgICAgIDxkYzpmb3JtYXQ+&#10;aW1hZ2UvanBlZzwvZGM6Zm9ybWF0PgogICAgICA8L3JkZjpEZXNjcmlwdGlvbj4KICAgICAgPHJk&#10;ZjpEZXNjcmlwdGlvbiByZGY6YWJvdXQ9IiIKICAgICAgICAgICAgeG1sbnM6cGhvdG9zaG9wPSJo&#10;dHRwOi8vbnMuYWRvYmUuY29tL3Bob3Rvc2hvcC8xLjAvIj4KICAgICAgICAgPHBob3Rvc2hvcDpD&#10;b2xvck1vZGU+MzwvcGhvdG9zaG9wOkNvbG9yTW9kZT4KICAgICAgICAgPHBob3Rvc2hvcDpIaXN0&#10;b3J5Lz4KICAgICAgPC9yZGY6RGVzY3JpcHRpb24+CiAgICAgIDxyZGY6RGVzY3JpcHRpb24gcmRm&#10;OmFib3V0PSIiCiAgICAgICAgICAgIHhtbG5zOnRpZmY9Imh0dHA6Ly9ucy5hZG9iZS5jb20vdGlm&#10;Zi8xLjAvIj4KICAgICAgICAgPHRpZmY6T3JpZW50YXRpb24+MTwvdGlmZjpPcmllbnRhdGlvbj4K&#10;ICAgICAgICAgPHRpZmY6WFJlc29sdXRpb24+MzAwMDAwMC8xMDAwMDwvdGlmZjpYUmVzb2x1dGlv&#10;bj4KICAgICAgICAgPHRpZmY6WVJlc29sdXRpb24+MzAwMDAwMC8xMDAwMDwvdGlmZjpZUmVzb2x1&#10;dGlvbj4KICAgICAgICAgPHRpZmY6UmVzb2x1dGlvblVuaXQ+MjwvdGlmZjpSZXNvbHV0aW9uVW5p&#10;dD4KICAgICAgICAgPHRpZmY6TmF0aXZlRGlnZXN0PjI1NiwyNTcsMjU4LDI1OSwyNjIsMjc0LDI3&#10;NywyODQsNTMwLDUzMSwyODIsMjgzLDI5NiwzMDEsMzE4LDMxOSw1MjksNTMyLDMwNiwyNzAsMjcx&#10;LDI3MiwzMDUsMzE1LDMzNDMyO0MxOEFGMkEwQTEzMTY0Qzg2M0NBOUU5ODY1MTE2QzA5PC90aWZm&#10;Ok5hdGl2ZURpZ2VzdD4KICAgICAgPC9yZGY6RGVzY3JpcHRpb24+CiAgICAgIDxyZGY6RGVzY3Jp&#10;cHRpb24gcmRmOmFib3V0PSIiCiAgICAgICAgICAgIHhtbG5zOmV4aWY9Imh0dHA6Ly9ucy5hZG9i&#10;ZS5jb20vZXhpZi8xLjAvIj4KICAgICAgICAgPGV4aWY6UGl4ZWxYRGltZW5zaW9uPjEwMDwvZXhp&#10;ZjpQaXhlbFhEaW1lbnNpb24+CiAgICAgICAgIDxleGlmOlBpeGVsWURpbWVuc2lvbj4zMDwvZXhp&#10;ZjpQaXhlbFlEaW1lbnNpb24+CiAgICAgICAgIDxleGlmOkNvbG9yU3BhY2U+LTE8L2V4aWY6Q29s&#10;b3JTcGFjZT4KICAgICAgICAgPGV4aWY6TmF0aXZlRGlnZXN0PjM2ODY0LDQwOTYwLDQwOTYxLDM3&#10;MTIxLDM3MTIyLDQwOTYyLDQwOTYzLDM3NTEwLDQwOTY0LDM2ODY3LDM2ODY4LDMzNDM0LDMzNDM3&#10;LDM0ODUwLDM0ODUyLDM0ODU1LDM0ODU2LDM3Mzc3LDM3Mzc4LDM3Mzc5LDM3MzgwLDM3MzgxLDM3&#10;MzgyLDM3MzgzLDM3Mzg0LDM3Mzg1LDM3Mzg2LDM3Mzk2LDQxNDgzLDQxNDg0LDQxNDg2LDQxNDg3&#10;LDQxNDg4LDQxNDkyLDQxNDkzLDQxNDk1LDQxNzI4LDQxNzI5LDQxNzMwLDQxOTg1LDQxOTg2LDQx&#10;OTg3LDQxOTg4LDQxOTg5LDQxOTkwLDQxOTkxLDQxOTkyLDQxOTkzLDQxOTk0LDQxOTk1LDQxOTk2&#10;LDQyMDE2LDAsMiw0LDUsNiw3LDgsOSwxMCwxMSwxMiwxMywxNCwxNSwxNiwxNywxOCwyMCwyMiwy&#10;MywyNCwyNSwyNiwyNywyOCwzMDs3NDMzNTQwN0MyODZDRjNBN0Q1QTBDNzg4M0U4NEI3RTwvZXhp&#10;ZjpOYXRpdmVEaWdlc3Q+CiAgICAgIDwvcmRmOkRlc2NyaXB0aW9uPgogICA8L3JkZjpSREY+Cjwv&#10;eDp4bXBtZXRhPgogICAgICAgICAgICAgICAgICAgICAgICAgICAgICAgICAgICAgICAgICAgICAg&#10;ICAgICAgICAgICAgICAgICAgICAgICAgICAgICAgICAgICAgICAgICAgICAgICAgICAgICAgCiAg&#10;ICAgICAgICAgICAgICAgICAgICAgICAgICAgICAgICAgICAgICAgICAgICAgICAgICAgICAgICAg&#10;ICAgICAgICAgICAgICAgICAgICAgICAgICAgICAgICAgICAgICAgICAKICAgICAgICAgICAgICAg&#10;ICAgICAgICAgICAgICAgICAgICAgICAgICAgICAgICAgICAgICAgICAgICAgICAgICAgICAgICAg&#10;ICAgICAgICAgICAgICAgICAgICAgICAgICAgIAogICAgICAgICAgICAgICAgICAgICAgICAgICAg&#10;ICAgICAgICAgICAgICAgICAgICAgICAgICAgICAgICAgICAgICAgICAgICAgICAgICAgICAgICAg&#10;ICAgICAgICAgICAgICAgCiAgICAgICAgICAgICAgICAgICAgICAgICAgICAgICAgICAgICAgICAg&#10;ICAgICAgICAgICAgICAgICAgICAgICAgICAgICAgICAgICAgICAgICAgICAgICAgICAgICAgICAg&#10;ICAKICAgICAgICAgICAgICAgICAgICAgICAgICAgICAgICAgICAgICAgICAgICAgICAgICAgICAg&#10;ICAgICAgICAgICAgICAgICAgICAgICAgICAgICAgICAgICAgICAgICAgICAgIAogICAgICAgICAg&#10;ICAgICAgICAgICAgICAgICAgICAgICAgICAgICAgICAgICAgICAgICAgICAgICAgICAgICAgICAg&#10;ICAgICAgICAgICAgICAgICAgICAgICAgICAgICAgICAgCiAgICAgICAgICAgICAgICAgICAgICAg&#10;ICAgICAgICAgICAgICAgICAgICAgICAgICAgICAgICAgICAgICAgICAgICAgICAgICAgICAgICAg&#10;ICAgICAgICAgICAgICAgICAgICAKICAgICAgICAgICAgICAgICAgICAgICAgICAgICAgICAgICAg&#10;ICAgICAgICAgICAgICAgICAgICAgICAgICAgICAgICAgICAgICAgICAgICAgICAgICAgICAgICAg&#10;ICAgICAgIAogICAgICAgICAgICAgICAgICAgICAgICAgICAgICAgICAgICAgICAgICAgICAgICAg&#10;ICAgICAgICAgICAgICAgICAgICAgICAgICAgICAgICAgICAgICAgICAgICAgICAgICAgCiAgICAg&#10;ICAgICAgICAgICAgICAgICAgICAgICAgICAgICAgICAgICAgICAgICAgICAgICAgICAgICAgICAg&#10;ICAgICAgICAgICAgICAgICAgICAgICAgICAgICAgICAgICAgICAKICAgICAgICAgICAgICAgICAg&#10;ICAgICAgICAgICAgICAgICAgICAgICAgICAgICAgICAgICAgICAgICAgICAgICAgICAgICAgICAg&#10;ICAgICAgICAgICAgICAgICAgICAgICAgIAogICAgICAgICAgICAgICAgICAgICAgICAgICAgICAg&#10;ICAgICAgICAgICAgICAgICAgICAgICAgICAgICAgICAgICAgICAgICAgICAgICAgICAgICAgICAg&#10;ICAgICAgICAgICAgCiAgICAgICAgICAgICAgICAgICAgICAgICAgICAgICAgICAgICAgICAgICAg&#10;ICAgICAgICAgICAgICAgICAgICAgICAgICAgICAgICAgICAgICAgICAgICAgICAgICAgICAgICAK&#10;ICAgICAgICAgICAgICAgICAgICAgICAgICAgICAgICAgICAgICAgICAgICAgICAgICAgICAgICAg&#10;ICAgICAgICAgICAgICAgICAgICAgICAgICAgICAgICAgICAgICAgICAgIAogICAgICAgICAgICAg&#10;ICAgICAgICAgICAgICAgICAgICAgICAgICAgICAgICAgICAgICAgICAgICAgICAgICAgICAgICAg&#10;ICAgICAgICAgICAgICAgICAgICAgICAgICAgICAgCiAgICAgICAgICAgICAgICAgICAgICAgICAg&#10;ICAgICAgICAgICAgICAgICAgICAgICAgICAgICAgICAgICAgICAgICAgICAgICAgICAgICAgICAg&#10;ICAgICAgICAgICAgICAgICAKICAgICAgICAgICAgICAgICAgICAgICAgICAgICAgICAgICAgICAg&#10;ICAgICAgICAgICAgICAgICAgICAgICAgICAgICAgICAgICAgICAgICAgICAgICAgICAgICAgICAg&#10;ICAgIAogICAgICAgICAgICAgICAgICAgICAgICAgICAgICAgICAgICAgICAgICAgICAgICAgICAg&#10;ICAgICAgICAgICAgICAgICAgICAgICAgICAgICAgICAgICAgICAgICAgICAgICAgCiAgICAgICAg&#10;ICAgICAgICAgICAgICAgICAgICAgICAgICAgICAgICAgICAgICAgICAgICAgICAgICAgICAgICAg&#10;ICAgICAgICAgICAgICAgICAgICAgICAgICAgICAgICAgICAKICAgICAgICAgICAgICAgICAgICAg&#10;ICAgICAgICAgICAgICAgICAgICAgICAgICAgICAgICAgICAgICAgICAgICAgICAgICAgICAgICAg&#10;ICAgICAgICAgICAgICAgICAgICAgIAogICAgICAgICAgICAgICAgICAgICAgICAgICAgICAgICAg&#10;ICAgICAgICAgICAgICAgICAgICAgICAgICAgICAgICAgICAgICAgICAgICAgICAgICAgICAgICAg&#10;ICAgICAgICAgCiAgICAgICAgICAgICAgICAgICAgICAgICAgICAgICAgICAgICAgICAgICAgICAg&#10;ICAgICAgICAgICAgICAgICAgICAgICAgICAgICAgICAgICAgICAgICAgICAgICAgICAgICAKICAg&#10;ICAgICAgICAgICAgICAgICAgICAgICAgICAgICAgICAgICAgICAgICAgICAgICAgICAgICAgICAg&#10;ICAgICAgICAgICAgICAgICAgICAgICAgICAgICAgICAgICAgICAgIAogICAgICAgICAgICAgICAg&#10;ICAgICAgICAgICAgICAgICAgICAgICAgICAgICAgICAgICAgICAgICAgICAgICAgICAgICAgICAg&#10;ICAgICAgICAgICAgICAgICAgICAgICAgICAgCiAgICAgICAgICAgICAgICAgICAgICAgICAgICAg&#10;ICAgICAgICAgICAgICAgICAgICAgICAgICAgICAgICAgICAgICAgICAgICAgICAgICAgICAgICAg&#10;ICAgICAgICAgICAgICAKICAgICAgICAgICAgICAgICAgICAgICAgICAgICAgICAgICAgICAgICAg&#10;ICAgICAgICAgICAgICAgICAgICAgICAgICAgICAgICAgICAgICAgICAgICAgICAgICAgICAgICAg&#10;IAogICAgICAgICAgICAgICAgICAgICAgICAgICAgICAgICAgICAgICAgICAgICAgICAgICAgICAg&#10;ICAgICAgICAgICAgICAgICAgICAgICAgICAgICAgICAgICAgICAgICAgICAgCiAgICAgICAgICAg&#10;ICAgICAgICAgICAgICAgICAgICAgICAgICAgICAgICAgICAgICAgICAgICAgICAgICAgICAgICAg&#10;ICAgICAgICAgICAgICAgICAgICAgICAgICAgICAgICAKICAgICAgICAgICAgICAgICAgICAgICAg&#10;ICAgICAgICAgICAgICAgICAgICAgICAgICAgICAgICAgICAgICAgICAgICAgICAgICAgICAgICAg&#10;ICAgICAgICAgICAgICAgICAgIAogICAgICAgICAgICAgICAgICAgICAgICAgICAgICAgICAgICAg&#10;ICAgICAgICAgICAgICAgICAgICAgICAgICAgICAgICAgICAgICAgICAgICAgICAgICAgICAgICAg&#10;ICAgICAgCiAgICAgICAgICAgICAgICAgICAgICAgICAgICAgICAgICAgICAgICAgICAgICAgICAg&#10;ICAgICAgICAgICAgICAgICAgICAgICAgICAgICAgICAgICAgICAgICAgICAgICAgICAKICAgICAg&#10;ICAgICAgICAgICAgICAgICAgICAgICAgICAgICAgICAgICAgICAgICAgICAgICAgICAgICAgICAg&#10;ICAgICAgICAgICAgICAgICAgICAgICAgICAgICAgICAgICAgIAogICAgICAgICAgICAgICAgICAg&#10;ICAgICAgICAgICAgICAgICAgICAgICAgICAgICAgICAgICAgICAgICAgICAgICAgICAgICAgICAg&#10;ICAgICAgICAgICAgICAgICAgICAgICAgCiAgICAgICAgICAgICAgICAgICAgICAgICAgICAgICAg&#10;ICAgICAgICAgICAgICAgICAgICAgICAgICAgICAgICAgICAgICAgICAgICAgICAgICAgICAgICAg&#10;ICAgICAgICAgICAKICAgICAgICAgICAgICAgICAgICAgICAgICAgICAgICAgICAgICAgICAgICAg&#10;ICAgICAgICAgICAgICAgICAgICAgICAgICAgICAgICAgICAgICAgICAgICAgICAgICAgICAgIAog&#10;ICAgICAgICAgICAgICAgICAgICAgICAgICAgICAgICAgICAgICAgICAgICAgICAgICAgICAgICAg&#10;ICAgICAgICAgICAgICAgICAgICAgICAgICAgICAgICAgICAgICAgICAgCiAgICAgICAgICAgICAg&#10;ICAgICAgICAgICAgICAgICAgICAgICAgICAgICAgICAgICAgICAgICAgICAgICAgICAgICAgICAg&#10;ICAgICAgICAgICAgICAgICAgICAgICAgICAgICAKICAgICAgICAgICAgICAgICAgICAgICAgICAg&#10;ICAgICAgICAgICAgICAgICAgICAgICAgICAgICAgICAgICAgICAgICAgICAgICAgICAgICAgICAg&#10;ICAgICAgICAgICAgICAgIAogICAgICAgICAgICAgICAgICAgICAgICAgICAgICAgICAgICAgICAg&#10;ICAgICAgICAgICAgICAgICAgICAgICAgICAgICAgICAgICAgICAgICAgICAgICAgICAgICAgICAg&#10;ICAgCiAgICAgICAgICAgICAgICAgICAgICAgICAgICAgICAgICAgICAgICAgICAgICAgICAgICAg&#10;ICAgICAgICAgICAgICAgICAgICAgICAgICAgICAgICAgICAgICAgICAgICAgICAKICAgICAgICAg&#10;ICAgICAgICAgICAgICAgICAgICAgICAgICAgICAgICAgICAgICAgICAgICAgICAgICAgICAgICAg&#10;ICAgICAgICAgICAgICAgICAgICAgICAgICAgICAgICAgIAogICAgICAgICAgICAgICAgICAgICAg&#10;ICAgICAgICAgICAgICAgICAgICAgICAgICAgICAgICAgICAgICAgICAgICAgICAgICAgICAgICAg&#10;ICAgICAgICAgICAgICAgICAgICAgCiAgICAgICAgICAgICAgICAgICAgICAgICAgICAgICAgICAg&#10;ICAgICAgICAgICAgICAgICAgICAgICAgICAgICAgICAgICAgICAgICAgICAgICAgICAgICAgICAg&#10;ICAgICAgICAKICAgICAgICAgICAgICAgICAgICAgICAgICAgICAgICAgICAgICAgICAgICAgICAg&#10;ICAgICAgICAgICAgICAgICAgICAgICAgICAgICAgICAgICAgICAgICAgICAgICAgICAgIAogICAg&#10;ICAgICAgICAgICAgICAgICAgICAgICAgICAgICAgICAgICAgICAgICAgICAgICAgICAgICAgICAg&#10;ICAgICAgICAgICAgICAgICAgICAgICAgICAgICAgICAgICAgICAgCiAgICAgICAgICAgICAgICAg&#10;ICAgICAgICAgICAgICAgICAgICAgICAgICAgICAgICAgICAgICAgICAgICAgICAgICAgICAgICAg&#10;ICAgICAgICAgICAgICAgICAgICAgICAgICAKICAgICAgICAgICAgICAgICAgICAgICAgICAgICAg&#10;ICAgICAgICAgICAgICAgICAgICAgICAgICAgICAgICAgICAgICAgICAgICAgICAgICAgICAgICAg&#10;ICAgICAgICAgICAgIAogICAgICAgICAgICAgICAgICAgICAgICAgICAgICAgICAgICAgICAgICAg&#10;ICAgICAgICAgICAgICAgICAgICAgICAgICAgICAgICAgICAgICAgICAgICAgICAgICAgICAgICAg&#10;CiAgICAgICAgICAgICAgICAgICAgICAgICAgICAgICAgICAgICAgICAgICAgICAgICAgICAgICAg&#10;ICAgICAgICAgICAgICAgICAgICAgICAgICAgICAgICAgICAgICAgICAgICAKICAgICAgICAgICAg&#10;ICAgICAgICAgICAgICAgICAgICAgICAgICAgICAgICAgICAgICAgICAgICAgICAgICAgICAgICAg&#10;ICAgICAgICAgICAgICAgICAgICAgICAgICAgICAgIAogICAgICAgICAgICAgICAgICAgICAgICAg&#10;ICAgICAgICAgICAgICAgICAgICAgICAgICAgICAgICAgICAgICAgICAgICAgICAgICAgICAgICAg&#10;ICAgICAgICAgICAgICAgICAgCiAgICAgICAgICAgICAgICAgICAgICAgICAgICAgICAgICAgICAg&#10;ICAgICAgICAgICAgICAgICAgICAgICAgICAgICAgICAgICAgICAgICAgICAgICAgICAgICAgICAg&#10;ICAgICAKICAgICAgICAgICAgICAgICAgICAgICAgICAgICAgICAgICAgICAgICAgICAgICAgICAg&#10;ICAgICAgICAgICAgICAgICAgICAgICAgICAgICAgICAgICAgICAgICAgICAgICAgIAogICAgICAg&#10;ICAgICAgICAgICAgICAgICAgICAgICAgICAgICAgICAgICAgICAgICAgICAgICAgICAgICAgICAg&#10;ICAgICAgICAgICAgICAgICAgICAgICAgICAgICAgICAgICAgCiAgICAgICAgICAgICAgICAgICAg&#10;ICAgICAgICAgICAgICAgICAgICAgICAgICAgICAgICAgICAgICAgICAgICAgICAgICAgICAgICAg&#10;ICAgICAgICAgICAgICAgICAgICAgICAKICAgICAgICAgICAgICAgICAgICAgICAgICAgICAgICAg&#10;ICAgICAgICAgICAgICAgICAgICAgICAgICAgICAgICAgICAgICAgICAgICAgICAgICAgICAgICAg&#10;ICAgICAgICAgIAogICAgICAgICAgICAgICAgICAgICAgICAgICAgICAgICAgICAgICAgICAgICAg&#10;ICAgICAgICAgICAgICAgICAgICAgICAgICAgICAgICAgICAgICAgICAgICAgICAgICAgICAgCiAg&#10;ICAgICAgICAgICAgICAgICAgICAgICAgICAgICAgICAgICAgICAgICAgICAgICAgICAgICAgICAg&#10;ICAgICAgICAgICAgICAgICAgICAgICAgICAgICAgICAgICAgICAgICAKICAgICAgICAgICAgICAg&#10;ICAgICAgICAgICAgICAgICAgICAgICAgICAgICAgICAgICAgICAgICAgICAgICAgICAgICAgICAg&#10;ICAgICAgICAgICAgICAgICAgICAgICAgICAgIAogICAgICAgICAgICAgICAgICAgICAgICAgICAg&#10;ICAgICAgICAgICAgICAgICAgICAgICAgICAgICAgICAgICAgICAgICAgICAgICAgICAgICAgICAg&#10;ICAgICAgICAgICAgICAgCiAgICAgICAgICAgICAgICAgICAgICAgICAgICAgICAgICAgICAgICAg&#10;ICAgICAgICAgICAgICAgICAgICAgICAgICAgICAgICAgICAgICAgICAgICAgICAgICAgICAgICAg&#10;ICAKICAgICAgICAgICAgICAgICAgICAgICAgICAgICAgICAgICAgICAgICAgICAgICAgICAgICAg&#10;ICAgICAgICAgICAgICAgICAgICAgICAgICAgICAgICAgICAgICAgICAgICAgIAogICAgICAgICAg&#10;ICAgICAgICAgICAgICAgICAgICAgICAgICAgICAgICAgICAgICAgICAgICAgICAgICAgICAgICAg&#10;ICAgICAgICAgICAgICAgICAgICAgICAgICAgICAgICAgCiAgICAgICAgICAgICAgICAgICAgICAg&#10;ICAgICAgICAgICAgICAgICAgICAgICAgICAgICAgICAgICAgICAgICAgICAgICAgICAgICAgICAg&#10;ICAgICAgICAgICAgICAgICAgICAKICAgICAgICAgICAgICAgICAgICAgICAgICAgICAgICAgICAg&#10;ICAgICAgICAgICAgICAgICAgICAgICAgICAgICAgICAgICAgICAgICAgICAgICAgICAgICAgICAg&#10;ICAgICAgIAogICAgICAgICAgICAgICAgICAgICAgICAgICAgICAgICAgICAgICAgICAgICAgICAg&#10;ICAgICAgICAgICAgICAgICAgICAgICAgICAgICAgICAgICAgICAgICAgICAgICAgICAgCiAgICAg&#10;ICAgICAgICAgICAgICAgICAgICAgICAgICAgICAgICAgICAgICAgICAgICAgICAgICAgICAgICAg&#10;ICAgICAgICAgICAgICAgICAgICAgICAgICAgICAgICAgICAgICAKICAgICAgICAgICAgICAgICAg&#10;ICAgICAgICAgICAgICAgICAgICAgICAgICAgICAgICAgICAgICAgICAgICAgICAgICAgICAgICAg&#10;ICAgICAgICAgICAgICAgICAgICAgICAgIAogICAgICAgICAgICAgICAgICAgICAgICAgICAgICAg&#10;ICAgICAgICAgICAgICAgICAgICAgICAgICAgICAgICAgICAgICAgICAgICAgICAgICAgICAgICAg&#10;ICAgICAgICAgICAgCiAgICAgICAgICAgICAgICAgICAgICAgICAgICAgICAgICAgICAgICAgICAg&#10;ICAgICAgICAgICAgICAgICAgICAgICAgICAgICAgICAgICAgICAgICAgICAgICAgICAgICAgICAK&#10;ICAgICAgICAgICAgICAgICAgICAgICAgICAgICAgICAgICAgICAgICAgICAgICAgICAgICAgICAg&#10;ICAgICAgICAgICAgICAgICAgICAgICAgICAgICAgICAgICAgICAgICAgIAogICAgICAgICAgICAg&#10;ICAgICAgICAgICAgICAgICAgICAgICAgICAgICAgICAgICAgICAgICAgICAgICAgICAgICAgICAg&#10;ICAgICAgICAgICAgICAgICAgICAgICAgICAgICAgCiAgICAgICAgICAgICAgICAgICAgICAgICAg&#10;ICAgICAgICAgICAgICAgICAgICAgICAgICAgICAgICAgICAgICAgICAgICAgICAgICAgICAgICAg&#10;ICAgICAgICAgICAgICAgICAKICAgICAgICAgICAgICAgICAgICAgICAgICAgICAgICAgICAgICAg&#10;ICAgICAgICAgICAgICAgICAgICAgICAgICAgICAgICAgICAgICAgICAgICAgICAgICAgICAgICAg&#10;ICAgIAogICAgICAgICAgICAgICAgICAgICAgICAgICAgICAgICAgICAgICAgICAgICAgICAgICAg&#10;ICAgICAgICAgICAgICAgICAgICAgICAgICAgICAgICAgICAgICAgICAgICAgICAgCiAgICAgICAg&#10;ICAgICAgICAgICAgICAgICAgICAgICAgICAgICAgICAgICAgICAgICAgICAgICAgICAgICAgICAg&#10;ICAgICAgICAgICAgICAgICAgICAgICAgICAgICAgICAgICAKICAgICAgICAgICAgICAgICAgICAg&#10;ICAgICAgICAgICAgICAgICAgICAgICAgICAgICAgICAgICAgICAgICAgICAgICAgICAgICAgICAg&#10;ICAgICAgICAgICAgICAgICAgICAgIAogICAgICAgICAgICAgICAgICAgICAgICAgICAgICAgICAg&#10;ICAgICAgICAgICAgICAgICAgICAgICAgICAgICAgICAgICAgICAgICAgICAgICAgICAgICAgICAg&#10;ICAgICAgICAgCiAgICAgICAgICAgICAgICAgICAgICAgICAgICAgICAgICAgICAgICAgICAgICAg&#10;ICAgICAgICAgICAgICAgICAgICAgICAgICAgICAgICAgICAgICAgICAgICAgICAgICAgICAKICAg&#10;ICAgICAgICAgICAgICAgICAgICAgICAgICAgICAgICAgICAgICAgICAgICAgICAgICAgICAgICAg&#10;ICAgICAgICAgICAgICAgICAgICAgICAgICAgICAgICAgICAgICAgIAogICAgICAgICAgICAgICAg&#10;ICAgICAgICAgICAgICAgICAgICAgICAgICAgICAgICAgICAgICAgICAgICAgICAgICAgICAgICAg&#10;ICAgICAgICAgICAgICAgICAgICAgICAgICAgCiAgICAgICAgICAgICAgICAgICAgICAgICAgICAg&#10;ICAgICAgICAgICAgICAgICAgICAgICAgICAgICAgICAgICAgICAgICAgICAgICAgICAgICAgICAg&#10;ICAgICAgICAgICAgICAKICAgICAgICAgICAgICAgICAgICAgICAgICAgICAgICAgICAgICAgICAg&#10;ICAgICAgICAgICAgICAgICAgICAgICAgICAgICAgICAgICAgICAgICAgICAgICAgICAgICAgICAg&#10;IAogICAgICAgICAgICAgICAgICAgICAgICAgICAgICAgICAgICAgICAgICAgICAgICAgICAgICAg&#10;ICAgICAgICAgICAgICAgICAgICAgICAgICAgICAgICAgICAgICAgICAgICAgCiAgICAgICAgICAg&#10;ICAgICAgICAgICAgICAgICAgICAgICAgICAgICAgICAgICAgICAgICAgICAgICAgICAgICAgICAg&#10;ICAgICAgICAgICAgICAgICAgICAgICAgICAgICAgICAKICAgICAgICAgICAgICAgICAgICAgICAg&#10;ICAgICAgICAgICAgICAgICAgICAgICAgICAgICAgICAgICAgICAgICAgICAgICAgICAgICAgICAg&#10;ICAgICAgICAgICAgICAgICAgIAogICAgICAgICAgICAgICAgICAgICAgICAgICAgICAgICAgICAg&#10;ICAgICAgICAgICAgICAgICAgICAgICAgICAgICAgICAgICAgICAgICAgICAgICAgICAgICAgICAg&#10;ICAgICAgCiAgICAgICAgICAgICAgICAgICAgICAgICAgICAgICAgICAgICAgICAgICAgICAgICAg&#10;ICAgICAgICAgICAgICAgICAgICAgICAgICAgICAgICAgICAgICAgICAgICAgICAgICAKICAgICAg&#10;ICAgICAgICAgICAgICAgICAgICAgICAgICAgICAgICAgICAgICAgICAgICAgICAgICAgICAgICAg&#10;ICAgICAgICAgICAgICAgICAgICAgICAgICAgICAgICAgICAgIAogICAgICAgICAgICAgICAgICAg&#10;ICAgICAgICAgICAgICAgICAgICAgICAgICAgICAgICAgICAgICAgICAgICAgICAgICAgICAgICAg&#10;ICAgICAgICAgICAgICAgICAgICAgICAgCiAgICAgICAgICAgICAgICAgICAgICAgICAgICAgICAg&#10;ICAgICAgICAgICAgICAgICAgICAgICAgICAgICAgICAgICAgICAgICAgICAgICAgICAgICAgICAg&#10;ICAgICAgICAgICAKICAgICAgICAgICAgICAgICAgICAgICAgICAgICAgICAgICAgICAgICAgICAg&#10;ICAgICAgICAgICAgICAgICAgICAgICAgICAgICAgICAgICAgICAgICAgICAgICAgICAgICAgIAog&#10;ICAgICAgICAgICAgICAgICAgICAgICAgICAgICAgICAgICAgICAgICAgICAgICAgICAgICAgICAg&#10;ICAgICAgICAgICAgICAgICAgICAgICAgICAgICAgICAgICAgICAgICAgCiAgICAgICAgICAgICAg&#10;ICAgICAgICAgICAgICAgICAgICAgICAgICAgICAgICAgICAgICAgICAgICAgICAgICAgICAgICAg&#10;ICAgICAgICAgICAgICAgICAgICAgICAgICAgICAKICAgICAgICAgICAgICAgICAgICAgICAgICAg&#10;ICAgICAgICAgICAgICAgICAgICAgICAgICAgICAgICAgICAgICAgICAgICAgICAgICAgICAgICAg&#10;ICAgICAgICAgICAgICAgIAogICAgICAgICAgICAgICAgICAgICAgICAgICAgICAgICAgICAgICAg&#10;ICAgICAgICAgICAgICAgICAgICAgICAgICAgICAgICAgICAgICAgICAgICAgICAgICAgICAgICAg&#10;ICAgCiAgICAgICAgICAgICAgICAgICAgICAgICAgICAgICAgICAgICAgICAgICAgICAgICAgICAg&#10;ICAgICAgICAgICAgICAgICAgICAgICAgICAgICAgICAgICAgICAgICAgICAgICAKICAgICAgICAg&#10;ICAgICAgICAgICAgICAgICAgICAgICAgICAgICAgICAgICAgICAgICAgICAgICAgICAgICAgICAg&#10;ICAgICAgICAgICAgICAgICAgICAgICAgICAgICAgICAgIAogICAgICAgICAgICAgICAgICAgICAg&#10;ICAgICAgICAgICAgICAgICAgICAgICAgICAgICAgICAgICAgICAgICAgICAgICAgICAgICAgICAg&#10;ICAgICAgICAgICAgICAgICAgICAgCiAgICAgICAgICAgICAgICAgICAgICAgICAgICAgICAgICAg&#10;ICAgICAgICAgICAgICAgICAgICAgICAgICAgICAgICAgICAgICAgICAgICAgICAgICAgICAgICAg&#10;ICAgICAgICAKICAgICAgICAgICAgICAgICAgICAgICAgICAgICAgICAgICAgICAgICAgICAgICAg&#10;ICAgICAgICAgICAgICAgICAgICAgICAgICAgICAgICAgICAgICAgICAgICAgICAgICAgIAogICAg&#10;ICAgICAgICAgICAgICAgICAgICAgICAgICAgICAgICAgICAgICAgICAgICAgICAgICAgICAgICAg&#10;ICAgICAgICAgICAgICAgICAgICAgICAgICAgICAgICAgICAgICAgCiAgICAgICAgICAgICAgICAg&#10;ICAgICAgICAgICAgICAgICAgICAgICAgICAgICAgICAgICAgICAgICAgICAgICAgICAgICAgICAg&#10;ICAgICAgICAgICAgICAgICAgICAgICAgICAKICAgICAgICAgICAgICAgICAgICAgICAgICAgICAg&#10;ICAgICAgICAgICAgICAgICAgICAgICAgICAgICAgICAgICAgICAgICAgICAgICAgICAgICAgICAg&#10;ICAgICAgICAgICAgIAogICAgICAgICAgICAgICAgICAgICAgICAgICAgICAgICAgICAgICAgICAg&#10;ICAgICAgICAgICAgICAgICAgICAgICAgICAgICAgICAgICAgICAgICAgICAgICAgICAgICAgICAg&#10;CiAgICAgICAgICAgICAgICAgICAgICAgICAgICAgICAgICAgICAgICAgICAgICAgICAgICAgICAg&#10;ICAgICAgICAgICAgICAgICAgICAgICAgICAgICAgICAgICAgICAgICAgICAKICAgICAgICAgICAg&#10;ICAgICAgICAgICAgICAgICAgICAgICAgICAgICAgICAgICAgICAgICAgICAgICAgICAgICAgICAg&#10;ICAgICAgICAgICAgICAgICAgICAgICAgICAgICAgIAogICAgICAgICAgICAgICAgICAgICAgICAg&#10;ICAgICAgICAgICAgICAgICAgICAgICAgICAgICAgICAgICAgICAgICAgICAgICAgICAgICAgICAg&#10;ICAgICAgICAgICAgICAgICAgCiAgICAgICAgICAgICAgICAgICAgICAgICAgICAgICAgICAgICAg&#10;ICAgICAgICAgICAgICAgICAgICAgICAgICAgICAgICAgICAgICAgICAgICAgICAgICAgICAgICAg&#10;ICAgICAKICAgICAgICAgICAgICAgICAgICAgICAgICAgICAgICAgICAgICAgICAgICAgICAgICAg&#10;ICAgICAgICAgICAgICAgICAgICAgICAgICAgICAgICAgICAgICAgICAgICAgICAgIAogICAgICAg&#10;ICAgICAgICAgICAgICAgICAgICAgICAgICAgICAgICAgICAgICAgICAgICAgICAgICAgICAgICAg&#10;ICAgICAgICAgICAgICAgICAgICAgICAgICAgICAgICAgICAgCiAgICAgICAgICAgICAgICAgICAg&#10;ICAgICAgICAgICAgICAgICAgICAgICAgICAgICAgICAgICAgICAgICAgICAgICAgICAgICAgICAg&#10;ICAgICAgICAgICAgICAgICAgICAgICAKICAgICAgICAgICAgICAgICAgICAgICAgICAgICAgICAg&#10;ICAgICAgICAgICAgICAgICAgICAgICAgICAgICAgICAgICAgICAgICAgICAgICAgICAgICAgICAg&#10;ICAgICAgICAgIAogICAgICAgICAgICAgICAgICAgICAgICAgICAgICAgICAgICAgICAgICAgICAg&#10;ICAgICAgICAgICAgICAgICAgICAgICAgICAgICAgICAgICAgICAgICAgICAgICAgICAgICAgCiAg&#10;ICAgICAgICAgICAgICAgICAgICAgICAgICAgICAgICAgICAgICAgICAgICAgICAgICAgICAgICAg&#10;ICAgICAgICAgICAgICAgICAgICAgICAgICAgICAgICAgICAgICAgICAKICAgICAgICAgICAgICAg&#10;ICAgICAgICAgICAgICAgICAgICAgICAgICAgICAgICAgICAgICAgICAgICAgICAgICAgICAgICAg&#10;ICAgICAgICAgICAgICAgICAgICAgICAgICAgIAogICAgICAgICAgICAgICAgICAgICAgICAgICAg&#10;ICAgICAgICAgICAgICAgICAgICAgICAgICAgICAgICAgICAgICAgICAgICAgICAgICAgICAgICAg&#10;ICAgICAgICAgICAgICAgCiAgICAgICAgICAgICAgICAgICAgICAgICAgICAgICAgICAgICAgICAg&#10;ICAgICAgICAgICAgICAgICAgICAgICAgICAgICAgICAgICAgICAgICAgICAgICAgICAgICAgICAg&#10;ICAKICAgICAgICAgICAgICAgICAgICAgICAgICAgIAo8P3hwYWNrZXQgZW5kPSJ3Ij8+/+4ADkFk&#10;b2JlAGSAAAAAAf/bAIQACAYGBgYGCAYGCAwIBwgMDgoICAoOEA0NDg0NEBEMDAwMDAwRDAwMDAwM&#10;DAwMDAwMDAwMDAwMDAwMDAwMDAwMDAEJCAgJCgkLCQkLDgsNCw4RDg4ODhERDAwMDAwREQwMDAwM&#10;DBEMDAwMDAwMDAwMDAwMDAwMDAwMDAwMDAwMDAwM/8AAEQgAHgBkAwEiAAIRAQMRAf/dAAQAB//E&#10;AaIAAAAHAQEBAQEAAAAAAAAAAAQFAwIGAQAHCAkKCwEAAgIDAQEBAQEAAAAAAAAAAQACAwQFBgcI&#10;CQoLEAACAQMDAgQCBgcDBAIGAnMBAgMRBAAFIRIxQVEGE2EicYEUMpGhBxWxQiPBUtHhMxZi8CRy&#10;gvElQzRTkqKyY3PCNUQnk6OzNhdUZHTD0uIIJoMJChgZhJRFRqS0VtNVKBry4/PE1OT0ZXWFlaW1&#10;xdXl9WZ2hpamtsbW5vY3R1dnd4eXp7fH1+f3OEhYaHiImKi4yNjo+Ck5SVlpeYmZqbnJ2en5KjpK&#10;Wmp6ipqqusra6voRAAICAQIDBQUEBQYECAMDbQEAAhEDBCESMUEFURNhIgZxgZEyobHwFMHR4SNC&#10;FVJicvEzJDRDghaSUyWiY7LCB3PSNeJEgxdUkwgJChgZJjZFGidkdFU38qOzwygp0+PzhJSktMTU&#10;5PRldYWVpbXF1eX1RlZmdoaWprbG1ub2R1dnd4eXp7fH1+f3OEhYaHiImKi4yNjo+DlJWWl5iZmp&#10;ucnZ6fkqOkpaanqKmqq6ytrq+v/aAAwDAQACEQMRAD8Ahl/Dpem+VrbWn02C8vr3V9Qtppbl7j+7&#10;hKtGqrDNCq05HfCzzDpFnFpWg69pcclsmuJOG05naX05baUQloHb948E/L91z5Orck5vh/qeq3el&#10;+Q9Oe0MQMmuaoG9aGGcUHA7C4SUL/scu9Z9d8veXfNmqqIdXXV4tLh4L6UdzZx8JFkjtxSKP6vJ+&#10;6ZreOOJ/9fCrB7vS9X09BJf2VzaoW4B54pI15fy1cKOX+TiL2t7Faw3skMqWlwzpBcMrCORo6eoq&#10;OfhZkr8fHOk+bAmnw+cr/TzLqDarqdxpmpwOQsdjIt0Z7eURjk0xuVj4W0/7v039WP7WJyWBvPL2&#10;teVRd21w2kwQX+mW8UyvKs9khXVF9LqnqrLO7/5UWKGDSaVO8unW2mi5vbq/gWYW4t5Ef1GLgxwD&#10;4jcoFSvrx/C3xfyY7y9DJJ5g0yOSNmRb61SdGBIAM6IVkB6VPwUbJVeSywT+VJ7eRopo/LEjxSoS&#10;rKypfFWVh0YHDGz9DXDa+c7XglxeX2mWuu2y0HC/W9hf6wif76vol9b/ACZ1mxV9A22meVL31vqd&#10;lp9x9XlaCf0ooX4Sp9uJ+KnjIn7SNlWum+Ur6A3VlZ6dcW6syNNFFA6BkJV1LKCtUYfFkRh9XRtb&#10;9O1UpF5sjmtgyDZL+2nkX1TT7Jexkkfl/wAueKaM6WWg6/ZW8bAXGu3dlFFCvJuDyqknBB/JbiV/&#10;9hgSydbPya9nHqK2+mGymoYroJb+k9enGSnBunjga4i8rm3SfS7DSr6s0ET0NsiqszhOXPi4L0q0&#10;cX+7m+BMLvJs0Vle695ZWF7aCCX9JaZBMnpkWt7yZ0SM9I4bxbhf9mmE0QX/AJVh5SoB/vVov/UX&#10;DirNbrT/AClZFFvLPT4GkqUWSGFSwHUgFa0H7WXLp3lG3hS4ntNNihlp6UrxwKjVFRxYji22F3lw&#10;mTzV5sku97yKe1ig5dVsvqyPDw/4redrltv9288dqmi3z31jrvlaW0MtlFcWv1G5B+rSLNIrymOS&#10;GrW86yw8fU9OX9pHTFUN+ifL/wDiyv1Gz+p/or1q+lF6X9//AHv2eH2P2/5c2FX+MY6/4v8AqT/8&#10;cXl9R5r/AHn136vw9WnD0vV/3fx/uf3ubFX/0JLD+X+hWkEgs/NGs21m9xI/pRr+6WeWYwuFBtiA&#10;7Tj0sS1P8pvL1x6Wrat5j1qcwo0kdxP8bRJCeTGhgJgWMjl9lMnbWtv+hPSOoUh/SPqfWPRb+++v&#10;8/R4Vrx+t/uef++/+RmGmuxxTaLqEVxP9Wge2lWe4CFykZQ+o4QdSqcqYq81t/yh0CWe7lh8y6qt&#10;zft/pod445J25euGlSSFXk+NfWVuP+Xge1/Jzyxa6itxY+YdRjuXWVvrsU1sPiciGSNnCc+cvqsn&#10;Hj8Xx8sm+qWulSX831i/MOptpqIpWJmC26yu0kqrvX1fijkTnzWHl+zgGez8t1P1jUmNJZCwETcy&#10;f0lBJItVXlT60IbdeH+639SP4PjxVjB/Jry3LcwW7a/qT+hb/V7aUzW5RYmZ4vqsfwcv2pf3fHj8&#10;TYvp35LeWtOlhksdfvV9WSKeOL1ICkz2z+vEeHp/vPTdeW2H0Vn5ZUWxOpc41eExiOIqGAvbh0X4&#10;VP7trh3ib/Ii5fYfGaNbW0Wp6QkN609nHIDZSGPgkgFlKsaoFHwq3K6kHP8Ad845fj9STgqqdRQ8&#10;746bFrA+t2haT0haw/u2ZQzlTw4hylwvKh+zNibWSafJKF1EpJG7Xc/o2UblJJQQ88npRtxklXly&#10;ZviZcLU0/Rx5klm/S7m9F0rXFtLA1SzvKbaOaRlArD+9Wzf4f9G9Ln66fV3w9FpLJqmoS6TqRgZn&#10;jXUbeSD1VEoij4vC7GPi7W/o8v76L7Pwc+eKqZ05mvvrB1iM36p9X9X0Lb1hG55+jXjz4uycuH+T&#10;iQ0i3Fpb2I1SD6nCYntbf0LX00KsDbtEnHiOMnD0eP7f2cKhZeW0ktfrepSSOlwGj9SJ1Zh9Zuj6&#10;c/w/8tLzLI7en8EP8rs2Xa2GhehbJDqshVItOpJDCwV0EsJseY4tGJnZOMWyzJHN8XwLHwVVL6BZ&#10;NaUXuqRhIrZA9+Y4kflPOYIbYSR8eSNJHNzjf9v/AGWCzpUF7H6NzfoI7UtDHFLBahQoYR1RVqvp&#10;s3Ffi/4HAGnWOiiNPqGqlk/0H0f3DbFb65e3rUD+9uWnhf8Al9Pm/wDla7svLRvJTNqXG5MktQYi&#10;VEn1+KR6/DxL+sIrdfi/4sTFUx/QUP1+n6YT6x9V+pfUvStuH1fly4fV+P2f2enHjmyJ/V5P0v6n&#10;1ub9Jfo70/S4H1f77n61ePoc/r37n7X1j1/33o/7rzYq/wD/2Q=="/>
  <p:tag name="ISPRING_PRESENTERDATA_0" val="Um9taSBTYXRyaWEgV2Fob25v||cm9taUBicmFpbm1hdGljcy5jb20=|aHR0cDovL3JvbWlzYXRyaWF3YWhvbm8ubmV0|ezI5N0FBMUM3LTI5MTQtNDJENC05NTQzLUMwQTZFRjg3OTRFQ30=|RG9zZW4sIFBlbmVsaXRpIGRhbiBUZWNobm9wcmVuZXVy|SVNQUklOR19QUkVTRU5URVJfUEhPVE9fMA==|MQ==|aHR0cDovL2JyYWlubWF0aWNzLmNvbQ==|SVNQUklOR19QUkVTRU5URVJfUEhPVE9fMQ=="/>
  <p:tag name="FLASHSPRING_BG_AUDIO_DURATION_TAG" val="0.0000000"/>
  <p:tag name="ISPRING_UUID" val="{01A629CD-3879-4CA2-910A-48339EDC3DD7}"/>
  <p:tag name="ISPRING_RESOURCE_FOLDER" val="E:\RSWLecture\Data Mining\romi-dm-01-introduction-1juli2011\"/>
  <p:tag name="ISPRING_PRESENTATION_PATH" val="E:\RSWLecture\Data Mining\romi-dm-01-introduction-1juli2011.pptx"/>
  <p:tag name="ISPRING_PRESENTATION_INFO" val="&lt;?xml version=&quot;1.0&quot; encoding=&quot;UTF-8&quot; standalone=&quot;no&quot; ?&gt;&#10;&lt;presentation&gt;&#10;&#10;  &lt;slides&gt;&#10;    &lt;slide duration=&quot;13115&quot; id=&quot;{4008C2DE-574E-4DB5-B3DF-AA2425864A29}&quot; pptId=&quot;1728&quot; transitionDuration=&quot;0&quot;/&gt;&#10;    &lt;slide duration=&quot;8001&quot; id=&quot;{892FA04A-761E-4930-931F-A1A3FB4567D1}&quot; pptId=&quot;1729&quot; transitionDuration=&quot;0&quot;/&gt;&#10;    &lt;slide duration=&quot;4001&quot; id=&quot;{167A6DC1-FCC5-4936-A1EE-54AB2BC80354}&quot; pptId=&quot;1712&quot; transitionDuration=&quot;0&quot;/&gt;&#10;    &lt;slide duration=&quot;5000&quot; id=&quot;{E3AB5758-AC25-44F8-94F7-BCB0C96F492C}&quot; pptId=&quot;1731&quot; transitionDuration=&quot;0&quot;/&gt;&#10;    &lt;slide duration=&quot;5000&quot; id=&quot;{F864E6FB-E502-47AE-8227-4DD27F6FE516}&quot; pptId=&quot;1732&quot; transitionDuration=&quot;0&quot;/&gt;&#10;    &lt;slide duration=&quot;5000&quot; id=&quot;{1BF47A68-FF93-47A7-9599-F3020B1808D8}&quot; pptId=&quot;1735&quot; transitionDuration=&quot;0&quot;/&gt;&#10;    &lt;slide duration=&quot;5000&quot; id=&quot;{1607236C-B163-4B96-805A-AFB44C7B97C6}&quot; pptId=&quot;1736&quot; transitionDuration=&quot;0&quot;/&gt;&#10;    &lt;slide duration=&quot;5000&quot; id=&quot;{CD8A2C77-DE52-4DA5-8AC5-8A085596A6D5}&quot; pptId=&quot;1800&quot; transitionDuration=&quot;0&quot;/&gt;&#10;    &lt;slide duration=&quot;5000&quot; id=&quot;{02B48234-7EF0-49E3-9C8F-863EC8A08DC4}&quot; pptId=&quot;1737&quot; transitionDuration=&quot;0&quot;/&gt;&#10;    &lt;slide duration=&quot;3001&quot; id=&quot;{29464E5C-D84B-41A0-B43A-F2D5FBC7850E}&quot; pptId=&quot;1901&quot; transitionDuration=&quot;1100&quot;/&gt;&#10;    &lt;slide duration=&quot;1&quot; id=&quot;{86A70F68-32F6-45A4-A2AE-4FD224DE60C5}&quot; pptId=&quot;1902&quot; transitionDuration=&quot;1100&quot;/&gt;&#10;    &lt;slide duration=&quot;1&quot; id=&quot;{13B59435-7488-4D62-846B-03F796E35989}&quot; pptId=&quot;1904&quot; transitionDuration=&quot;1100&quot;/&gt;&#10;    &lt;slide duration=&quot;2001&quot; id=&quot;{92ADBE6B-3B8E-4A33-AA85-3D6B996D0BC9}&quot; pptId=&quot;1905&quot; transitionDuration=&quot;1100&quot;/&gt;&#10;    &lt;slide duration=&quot;2001&quot; id=&quot;{730E3554-53A8-43F2-ADD1-492F1A10B302}&quot; pptId=&quot;1906&quot; transitionDuration=&quot;1100&quot;/&gt;&#10;    &lt;slide duration=&quot;2001&quot; id=&quot;{CAAF5609-7A4F-48AE-9583-0B0805E2FD77}&quot; pptId=&quot;1907&quot; transitionDuration=&quot;1100&quot;/&gt;&#10;    &lt;slide duration=&quot;5001&quot; id=&quot;{2B9E113A-997B-4A44-B977-62F1E71D3EA4}&quot; pptId=&quot;1908&quot; transitionDuration=&quot;0&quot;/&gt;&#10;    &lt;slide duration=&quot;5000&quot; id=&quot;{D2CE9547-69D2-4D81-8710-B3D0A5B9DF63}&quot; pptId=&quot;1739&quot; transitionDuration=&quot;0&quot;/&gt;&#10;    &lt;slide duration=&quot;5000&quot; id=&quot;{F00AAF43-8D01-4532-8F7D-DDF3021823CD}&quot; pptId=&quot;1779&quot; transitionDuration=&quot;0&quot;/&gt;&#10;    &lt;slide duration=&quot;5000&quot; id=&quot;{C7994AB8-4A97-4835-9842-DD2DF3C6D9F5}&quot; pptId=&quot;1811&quot; transitionDuration=&quot;0&quot;/&gt;&#10;    &lt;slide duration=&quot;5000&quot; id=&quot;{4408F401-FFDF-4EC9-A69B-D1F311923C1F}&quot; pptId=&quot;1816&quot; transitionDuration=&quot;0&quot;/&gt;&#10;    &lt;slide duration=&quot;5000&quot; id=&quot;{C1F93DB1-3B67-4005-9FF6-A5901AF6C6E5}&quot; pptId=&quot;1828&quot; transitionDuration=&quot;0&quot;/&gt;&#10;    &lt;slide duration=&quot;5000&quot; id=&quot;{12B3E03B-917B-4A9A-93E9-14BCCA371CBB}&quot; pptId=&quot;1780&quot; transitionDuration=&quot;0&quot;/&gt;&#10;    &lt;slide duration=&quot;5000&quot; id=&quot;{AD5D85E0-D9EC-454D-A972-D77C247B3155}&quot; pptId=&quot;1890&quot; transitionDuration=&quot;0&quot;/&gt;&#10;    &lt;slide duration=&quot;5000&quot; id=&quot;{10A5B97C-F454-45E3-B6E4-59305876D2A7}&quot; pptId=&quot;1849&quot; transitionDuration=&quot;0&quot;/&gt;&#10;    &lt;slide duration=&quot;5000&quot; id=&quot;{8836B6E9-34B8-451F-A4DB-AAB04842C7E5}&quot; pptId=&quot;1911&quot; transitionDuration=&quot;0&quot;/&gt;&#10;    &lt;slide duration=&quot;5000&quot; id=&quot;{26642707-6113-475E-A950-BA7A0338E65C}&quot; pptId=&quot;1912&quot; transitionDuration=&quot;0&quot;/&gt;&#10;    &lt;slide duration=&quot;5000&quot; id=&quot;{05F599F5-E428-4A02-9400-6740097ADA56}&quot; pptId=&quot;1913&quot; transitionDuration=&quot;0&quot;/&gt;&#10;    &lt;slide duration=&quot;5000&quot; id=&quot;{59AEEE01-DBE7-4472-AB96-330FC5619E24}&quot; pptId=&quot;1790&quot; transitionDuration=&quot;0&quot;/&gt;&#10;    &lt;slide duration=&quot;5000&quot; id=&quot;{903408C9-6989-4211-BC72-5094617CF0E1}&quot; pptId=&quot;1825&quot; transitionDuration=&quot;0&quot;/&gt;&#10;    &lt;slide duration=&quot;5000&quot; id=&quot;{0AB7735D-7246-41DF-A033-6678956B1EE1}&quot; pptId=&quot;1791&quot; transitionDuration=&quot;0&quot;/&gt;&#10;    &lt;slide duration=&quot;5000&quot; id=&quot;{AECA9370-ED3B-4491-8F00-E3DD9C570D8F}&quot; pptId=&quot;1788&quot; transitionDuration=&quot;0&quot;/&gt;&#10;    &lt;slide duration=&quot;5000&quot; id=&quot;{89D5CC7E-1144-47C3-9565-7D80EE3593CC}&quot; pptId=&quot;1792&quot; transitionDuration=&quot;0&quot;/&gt;&#10;    &lt;slide duration=&quot;5000&quot; id=&quot;{D4C4DB88-133D-4DDE-8C57-F5A920F914A2}&quot; pptId=&quot;1818&quot; transitionDuration=&quot;0&quot;/&gt;&#10;    &lt;slide duration=&quot;5000&quot; id=&quot;{2710670E-C47C-4647-941F-CBA0708007A4}&quot; pptId=&quot;1824&quot; transitionDuration=&quot;0&quot;/&gt;&#10;    &lt;slide duration=&quot;5000&quot; id=&quot;{3C519F44-D28A-41C6-A38E-F854DC661FCB}&quot; pptId=&quot;1819&quot; transitionDuration=&quot;0&quot;/&gt;&#10;    &lt;slide duration=&quot;5000&quot; id=&quot;{F7B5554C-F26D-4DA1-8F13-135276468847}&quot; pptId=&quot;1820&quot; transitionDuration=&quot;0&quot;/&gt;&#10;    &lt;slide duration=&quot;5000&quot; id=&quot;{8CFB0596-A7D4-4ACC-9680-F2FE5143F334}&quot; pptId=&quot;1821&quot; transitionDuration=&quot;0&quot;/&gt;&#10;    &lt;slide duration=&quot;5000&quot; id=&quot;{F6A89BAC-867F-4B87-B2B0-AB24DD0324ED}&quot; pptId=&quot;1822&quot; transitionDuration=&quot;0&quot;/&gt;&#10;    &lt;slide duration=&quot;5000&quot; id=&quot;{14FA4B48-3A46-4259-9F4B-A42F5F7FA0FB}&quot; pptId=&quot;1793&quot; transitionDuration=&quot;0&quot;/&gt;&#10;    &lt;slide duration=&quot;5000&quot; id=&quot;{884AD44B-A167-4D1E-8364-A5D0B82A476D}&quot; pptId=&quot;1909&quot; transitionDuration=&quot;0&quot;/&gt;&#10;    &lt;slide duration=&quot;5000&quot; id=&quot;{8EE2EB2D-2CD8-4A81-AD5F-52C907821DD4}&quot; pptId=&quot;1910&quot; transitionDuration=&quot;0&quot;/&gt;&#10;    &lt;slide duration=&quot;5000&quot; id=&quot;{32427706-FBB7-4971-B566-8233F811EB2B}&quot; pptId=&quot;1831&quot; transitionDuration=&quot;0&quot;/&gt;&#10;    &lt;slide duration=&quot;5000&quot; id=&quot;{FBDDE193-8FEA-4E5B-BA42-867CBF543ACC}&quot; pptId=&quot;1832&quot; transitionDuration=&quot;0&quot;/&gt;&#10;    &lt;slide duration=&quot;5000&quot; id=&quot;{25ECA820-8273-4F3B-BC71-CC074BFD08AD}&quot; pptId=&quot;1884&quot; transitionDuration=&quot;0&quot;/&gt;&#10;    &lt;slide duration=&quot;5000&quot; id=&quot;{2F19880A-7409-4483-9A6C-F2CADB457613}&quot; pptId=&quot;1885&quot; transitionDuration=&quot;0&quot;/&gt;&#10;    &lt;slide duration=&quot;5000&quot; id=&quot;{ACABB38F-7B22-4277-AB33-0EA68E96AE59}&quot; pptId=&quot;1898&quot; transitionDuration=&quot;0&quot;/&gt;&#10;    &lt;slide duration=&quot;5000&quot; id=&quot;{D9E09E75-8351-4EAF-A55B-2C395D96267E}&quot; pptId=&quot;1867&quot; transitionDuration=&quot;0&quot;/&gt;&#10;    &lt;slide duration=&quot;5000&quot; id=&quot;{BDE39108-25AD-4454-A0E8-31098F81F628}&quot; pptId=&quot;1876&quot; transitionDuration=&quot;0&quot;/&gt;&#10;    &lt;slide duration=&quot;5000&quot; id=&quot;{305334EE-31C2-4587-9D79-21A358B3B7C5}&quot; pptId=&quot;1877&quot; transitionDuration=&quot;0&quot;/&gt;&#10;    &lt;slide duration=&quot;5000&quot; id=&quot;{6A1AFE90-E975-4E1B-9DB2-13D4A63B4A2A}&quot; pptId=&quot;1878&quot; transitionDuration=&quot;0&quot;/&gt;&#10;    &lt;slide duration=&quot;5000&quot; id=&quot;{2C61877D-90CA-4231-9F97-F65381D98A5B}&quot; pptId=&quot;1868&quot; transitionDuration=&quot;0&quot;/&gt;&#10;    &lt;slide duration=&quot;5000&quot; id=&quot;{DC2A36B8-81E9-4418-9DCB-3D1F5EDA54E5}&quot; pptId=&quot;1869&quot; transitionDuration=&quot;0&quot;/&gt;&#10;    &lt;slide duration=&quot;5000&quot; id=&quot;{4E12F938-5B5F-4606-B6FD-3022D428B9FD}&quot; pptId=&quot;1870&quot; transitionDuration=&quot;0&quot;/&gt;&#10;    &lt;slide duration=&quot;5000&quot; id=&quot;{8D5351ED-DEDF-485F-BB12-E14ECC725F22}&quot; pptId=&quot;1871&quot; transitionDuration=&quot;0&quot;/&gt;&#10;    &lt;slide duration=&quot;5000&quot; id=&quot;{4EB7E921-A841-4E8C-9A2E-A2EC263D6AF7}&quot; pptId=&quot;1872&quot; transitionDuration=&quot;0&quot;/&gt;&#10;    &lt;slide duration=&quot;5000&quot; id=&quot;{F9A68B3D-573D-4525-A8D1-28193CB6E85F}&quot; pptId=&quot;1873&quot; transitionDuration=&quot;0&quot;/&gt;&#10;    &lt;slide duration=&quot;5000&quot; id=&quot;{3FB6FB9D-2893-40DB-A78E-D88AAF5439C5}&quot; pptId=&quot;1874&quot; transitionDuration=&quot;0&quot;/&gt;&#10;    &lt;slide duration=&quot;5000&quot; id=&quot;{BBB4C253-971A-4137-97BD-13D25E7528C6}&quot; pptId=&quot;1875&quot; transitionDuration=&quot;0&quot;/&gt;&#10;    &lt;slide duration=&quot;5000&quot; id=&quot;{1E7868DA-247C-4E9D-B7FA-07FD15C2B1BA}&quot; pptId=&quot;1891&quot; transitionDuration=&quot;0&quot;/&gt;&#10;    &lt;slide duration=&quot;5000&quot; id=&quot;{971ACF15-FF3F-467E-8EF3-5767943C3F39}&quot; pptId=&quot;1847&quot; transitionDuration=&quot;0&quot;/&gt;&#10;    &lt;slide duration=&quot;5000&quot; id=&quot;{1CBD024C-9435-4190-A304-1BCC1452E2F0}&quot; pptId=&quot;1859&quot; transitionDuration=&quot;0&quot;/&gt;&#10;    &lt;slide duration=&quot;5000&quot; id=&quot;{29C5530F-08BF-4212-BC17-C9BD7B6E18A3}&quot; pptId=&quot;1856&quot; transitionDuration=&quot;0&quot;/&gt;&#10;    &lt;slide duration=&quot;5000&quot; id=&quot;{4CB764B2-5EFC-49CB-8B48-20280B7BC37C}&quot; pptId=&quot;1857&quot; transitionDuration=&quot;0&quot;/&gt;&#10;    &lt;slide duration=&quot;5000&quot; id=&quot;{8EBFEF2B-4255-4B15-A269-84E16EEFC5D8}&quot; pptId=&quot;1858&quot; transitionDuration=&quot;0&quot;/&gt;&#10;    &lt;slide duration=&quot;5000&quot; id=&quot;{E7005EF8-84DB-42D3-A615-192192702485}&quot; pptId=&quot;1865&quot; transitionDuration=&quot;0&quot;/&gt;&#10;    &lt;slide duration=&quot;5000&quot; id=&quot;{3543A8E2-4735-492C-8311-5D642C70FBA7}&quot; pptId=&quot;1866&quot; transitionDuration=&quot;0&quot;/&gt;&#10;    &lt;slide duration=&quot;5000&quot; id=&quot;{C7F3430E-D6C4-4DCE-A6C3-77F709B67F31}&quot; pptId=&quot;1853&quot; transitionDuration=&quot;0&quot;/&gt;&#10;    &lt;slide duration=&quot;5000&quot; id=&quot;{B38FA1DC-1148-4193-BAE7-5392AEB4CC34}&quot; pptId=&quot;1854&quot; transitionDuration=&quot;0&quot;/&gt;&#10;    &lt;slide duration=&quot;5000&quot; id=&quot;{8981BC61-E57A-42C5-8E97-C0CD18E7A56F}&quot; pptId=&quot;1855&quot; transitionDuration=&quot;0&quot;/&gt;&#10;    &lt;slide duration=&quot;5000&quot; id=&quot;{9EB6F6FB-E86B-4F47-88D4-61A23C64DBD5}&quot; pptId=&quot;1860&quot; transitionDuration=&quot;0&quot;/&gt;&#10;    &lt;slide duration=&quot;5000&quot; id=&quot;{FB39E1FB-1FF7-4BD8-8319-F4B86775F41D}&quot; pptId=&quot;1861&quot; transitionDuration=&quot;0&quot;/&gt;&#10;    &lt;slide duration=&quot;5000&quot; id=&quot;{4D646CFA-83FA-47F8-830C-A2D0AAE4E9F7}&quot; pptId=&quot;1862&quot; transitionDuration=&quot;0&quot;/&gt;&#10;    &lt;slide duration=&quot;5000&quot; id=&quot;{73EB83B1-54F2-4602-A16E-7CE5DCB490C8}&quot; pptId=&quot;1863&quot; transitionDuration=&quot;0&quot;/&gt;&#10;    &lt;slide duration=&quot;5000&quot; id=&quot;{24657F4B-9C52-48E9-81A3-0B6350AF6442}&quot; pptId=&quot;1864&quot; transitionDuration=&quot;0&quot;/&gt;&#10;    &lt;slide duration=&quot;5000&quot; id=&quot;{7F2C0A93-5B49-4750-ADC7-9E7438AD57AF}&quot; pptId=&quot;1852&quot; transitionDuration=&quot;0&quot;/&gt;&#10;    &lt;slide duration=&quot;5000&quot; id=&quot;{F9B32DB6-FF37-48A1-9A89-C4DD63E9B97F}&quot; pptId=&quot;1886&quot; transitionDuration=&quot;0&quot;/&gt;&#10;    &lt;slide duration=&quot;5000&quot; id=&quot;{A35F6230-3588-4924-A12F-6532AD095725}&quot; pptId=&quot;1899&quot; transitionDuration=&quot;0&quot;/&gt;&#10;    &lt;slide duration=&quot;5000&quot; id=&quot;{A6647337-C55C-4F1B-99C1-B9C1A865183A}&quot; pptId=&quot;1887&quot; transitionDuration=&quot;0&quot;/&gt;&#10;    &lt;slide duration=&quot;5000&quot; id=&quot;{AC981744-6BAA-4CC2-9F50-997C46154513}&quot; pptId=&quot;1892&quot; transitionDuration=&quot;0&quot;/&gt;&#10;    &lt;slide duration=&quot;5000&quot; id=&quot;{1870D711-FFF9-4A8C-BA33-20F0DB749321}&quot; pptId=&quot;1883&quot; transitionDuration=&quot;0&quot;/&gt;&#10;    &lt;slide duration=&quot;5000&quot; id=&quot;{C8CC9424-FD4A-4040-ACC5-62AB77DA1B50}&quot; pptId=&quot;1895&quot; transitionDuration=&quot;0&quot;/&gt;&#10;    &lt;slide duration=&quot;5000&quot; id=&quot;{9CCD8AB0-C495-45D7-9870-8D595F1E82A3}&quot; pptId=&quot;1845&quot; transitionDuration=&quot;0&quot;/&gt;&#10;    &lt;slide duration=&quot;5000&quot; id=&quot;{6E629BB8-216C-4BA9-8739-8BA985E130C3}&quot; pptId=&quot;1893&quot; transitionDuration=&quot;0&quot;/&gt;&#10;    &lt;slide duration=&quot;5000&quot; id=&quot;{ABA003D5-B8CB-49C8-95FB-45CB201DAD5F}&quot; pptId=&quot;1894&quot; transitionDuration=&quot;0&quot;/&gt;&#10;    &lt;slide duration=&quot;5000&quot; id=&quot;{41218DB6-7744-47B5-9EA1-401E358702FE}&quot; pptId=&quot;1889&quot; transitionDuration=&quot;0&quot;/&gt;&#10;    &lt;slide duration=&quot;5000&quot; id=&quot;{8293F728-DDE5-47C2-B9A4-8C40EA5B0EBD}&quot; pptId=&quot;1844&quot; transitionDuration=&quot;0&quot;/&gt;&#10;    &lt;slide duration=&quot;5000&quot; id=&quot;{78B07654-FAA3-4992-8C3E-A5222E1ACCFC}&quot; pptId=&quot;1888&quot; transitionDuration=&quot;0&quot;/&gt;&#10;    &lt;slide duration=&quot;5000&quot; id=&quot;{82798236-D9B7-40B1-9443-DD5708ABF4B5}&quot; pptId=&quot;1846&quot; transitionDuration=&quot;0&quot;/&gt;&#10;    &lt;slide duration=&quot;5000&quot; id=&quot;{0C32B10B-0730-49E6-8330-BF3F3D32984C}&quot; pptId=&quot;1851&quot; transitionDuration=&quot;0&quot;/&gt;&#10;    &lt;slide duration=&quot;5000&quot; id=&quot;{330D6902-5CD0-46A4-802F-620DEF17DF21}&quot; pptId=&quot;1896&quot; transitionDuration=&quot;0&quot;/&gt;&#10;    &lt;slide duration=&quot;5000&quot; id=&quot;{D2626CB6-8589-489F-BD39-F896C4A6B045}&quot; pptId=&quot;1834&quot; transitionDuration=&quot;0&quot;/&gt;&#10;    &lt;slide duration=&quot;5000&quot; id=&quot;{80F48BB5-6CE5-4704-827B-DD3D7B65F0A6}&quot; pptId=&quot;1808&quot; transitionDuration=&quot;0&quot;/&gt;&#10;    &lt;slide duration=&quot;5000&quot; id=&quot;{2B5E6EC8-E3C0-4621-AAC5-6E5A3F666015}&quot; pptId=&quot;1810&quot; transitionDuration=&quot;0&quot;/&gt;&#10;    &lt;slide duration=&quot;5000&quot; id=&quot;{A099395C-D582-4127-B22A-5E0251EC673E}&quot; pptId=&quot;1835&quot; transitionDuration=&quot;0&quot;/&gt;&#10;    &lt;slide duration=&quot;5000&quot; id=&quot;{9EDDED6D-13C1-4460-B360-4EB7FDCDFFA7}&quot; pptId=&quot;1836&quot; transitionDuration=&quot;0&quot;/&gt;&#10;    &lt;slide duration=&quot;5000&quot; id=&quot;{7B0D012B-336D-4189-9ED8-BACE16B7BFD3}&quot; pptId=&quot;1837&quot; transitionDuration=&quot;0&quot;/&gt;&#10;    &lt;slide duration=&quot;5000&quot; id=&quot;{5F00D28A-3D0A-4A65-A0BA-3ECCA6A147E9}&quot; pptId=&quot;1838&quot; transitionDuration=&quot;0&quot;/&gt;&#10;    &lt;slide duration=&quot;5000&quot; id=&quot;{470A41AA-AD24-4263-A34D-F1205F94BBF5}&quot; pptId=&quot;1839&quot; transitionDuration=&quot;0&quot;/&gt;&#10;    &lt;slide duration=&quot;5000&quot; id=&quot;{7A922DBC-9372-4535-A5D0-83D1E25D506F}&quot; pptId=&quot;1840&quot; transitionDuration=&quot;0&quot;/&gt;&#10;    &lt;slide duration=&quot;5000&quot; id=&quot;{6C70F59F-885B-45F2-AB0D-D92B04B5963B}&quot; pptId=&quot;1841&quot; transitionDuration=&quot;0&quot;/&gt;&#10;    &lt;slide duration=&quot;5000&quot; id=&quot;{DE84A4FD-8FA6-4C7D-A9E3-0E3C5A0C0023}&quot; pptId=&quot;1802&quot; transitionDuration=&quot;0&quot;/&gt;&#10;    &lt;slide duration=&quot;5000&quot; id=&quot;{05EBB0D0-1962-4D38-BE2A-FF573FB94F63}&quot; pptId=&quot;1758&quot; transitionDuration=&quot;0&quot;/&gt;&#10;    &lt;slide duration=&quot;5000&quot; id=&quot;{459BACAD-896B-41B5-BD9C-310608AFA3FF}&quot; pptId=&quot;1759&quot; transitionDuration=&quot;0&quot;/&gt;&#10;    &lt;slide duration=&quot;5000&quot; id=&quot;{BF1258EE-6763-4E0F-BBFF-664133A0264C}&quot; pptId=&quot;1760&quot; transitionDuration=&quot;0&quot;/&gt;&#10;    &lt;slide duration=&quot;5000&quot; id=&quot;{ED0B2E3E-24F5-4947-B306-0834A4E42405}&quot; pptId=&quot;1761&quot; transitionDuration=&quot;0&quot;/&gt;&#10;    &lt;slide duration=&quot;5000&quot; id=&quot;{991F1B46-C4F7-437B-9C43-DDBFCD134BB9}&quot; pptId=&quot;1762&quot; transitionDuration=&quot;0&quot;/&gt;&#10;    &lt;slide duration=&quot;5000&quot; id=&quot;{F68BD4B4-B6C0-45FC-9852-7AD9131B1122}&quot; pptId=&quot;1763&quot; transitionDuration=&quot;0&quot;/&gt;&#10;    &lt;slide duration=&quot;5000&quot; id=&quot;{C84FAF46-C96D-4774-8692-EC5E0549B9A0}&quot; pptId=&quot;1764&quot; transitionDuration=&quot;0&quot;/&gt;&#10;    &lt;slide duration=&quot;5000&quot; id=&quot;{800D7677-42ED-4488-AF48-78025C67F091}&quot; pptId=&quot;1765&quot; transitionDuration=&quot;0&quot;/&gt;&#10;    &lt;slide duration=&quot;5000&quot; id=&quot;{303C822D-1DE4-43A1-9424-88CA155C7AA8}&quot; pptId=&quot;1766&quot; transitionDuration=&quot;0&quot;/&gt;&#10;    &lt;slide duration=&quot;5000&quot; id=&quot;{A826E790-B708-4ECE-ADDE-22460A66D7BF}&quot; pptId=&quot;1767&quot; transitionDuration=&quot;0&quot;/&gt;&#10;    &lt;slide duration=&quot;5000&quot; id=&quot;{EE66D525-7039-4831-85F8-483F9FDCCEF8}&quot; pptId=&quot;1768&quot; transitionDuration=&quot;0&quot;/&gt;&#10;    &lt;slide duration=&quot;5000&quot; id=&quot;{F2CF7B05-A702-45D5-8152-0FEDDB85B14C}&quot; pptId=&quot;1803&quot; transitionDuration=&quot;0&quot;/&gt;&#10;    &lt;slide duration=&quot;5000&quot; id=&quot;{5F141044-4FE4-40C5-A0B9-5017814E5073}&quot; pptId=&quot;1777&quot; transitionDuration=&quot;0&quot;/&gt;&#10;    &lt;slide duration=&quot;5000&quot; id=&quot;{EFB8C284-C667-44B4-9DED-210A7F814B42}&quot; pptId=&quot;1778&quot; transitionDuration=&quot;0&quot;/&gt;&#10;    &lt;slide duration=&quot;5000&quot; id=&quot;{311DCBD9-B615-41B9-BD23-CD3F1D99737E}&quot; pptId=&quot;1609&quot; transitionDuration=&quot;0&quot;/&gt;&#10;  &lt;/slides&gt;&#10;&#10;  &lt;narration&gt;&#10;    &lt;audioTracks&gt;&#10;      &lt;audioTrack duration=&quot;13100&quot; slideId=&quot;{4008C2DE-574E-4DB5-B3DF-AA2425864A29}&quot; startTime=&quot;0&quot; stepIndex=&quot;0&quot; volume=&quot;1&quot;&gt;&#10;        &lt;file modifyTime=&quot;2011-12-23T16:41:21&quot; size=&quot;2310884&quot;&gt;&#10;          &lt;path full=&quot;E:\RSWLecture\Data Mining\romi-dm-01-introduction-1juli2011\audio\Fri Dec 23 23-41-08 2011.wav&quot; relative=&quot;romi-dm-01-introduction-1juli2011\audio\Fri Dec 23 23-41-08 2011.wav&quot; resource=&quot;Fri Dec 23 23-41-08 2011.wav&quot;/&gt;&#10;        &lt;/file&gt;&#10;        &lt;audio channels=&quot;2&quot; sampleRate=&quot;44100&quot;/&gt;&#10;      &lt;/audioTrack&gt;&#10;    &lt;/audioTracks&gt;&#10;  &lt;/narration&gt;&#10;&#10;&lt;/presentation&gt;&#10;"/>
  <p:tag name="ISPRING_ULTRA_SCORM_SLIDE_COUNT" val="1"/>
  <p:tag name="ISPRING_SCORM_RATE_SLIDES" val="0"/>
  <p:tag name="ISPRING_SCORM_RATE_QUIZZES" val="0"/>
  <p:tag name="ISPRING_SCORM_PASSING_SCORE" val="0.0000000000"/>
  <p:tag name="GENSWF_OUTPUT_FILE_NAME" val="romi-datamining"/>
  <p:tag name="ARTICULATE_PROJECT_OPEN" val="0"/>
  <p:tag name="ISPRING_RESOURCE_PATHS_HASH_2" val="f88722a44f12597b845c6715c9042a91789467c"/>
  <p:tag name="ISPRING_RESOURCE_PATHS_HASH_PRESENTER" val="b091c98f4cb4bfafc17f90d2d732d7f4e534d753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9">
      <a:majorFont>
        <a:latin typeface="Abadi"/>
        <a:ea typeface=""/>
        <a:cs typeface=""/>
      </a:majorFont>
      <a:minorFont>
        <a:latin typeface="Abad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78695</TotalTime>
  <Words>2711</Words>
  <Application>Microsoft Office PowerPoint</Application>
  <PresentationFormat>On-screen Show (4:3)</PresentationFormat>
  <Paragraphs>681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Abadi</vt:lpstr>
      <vt:lpstr>Arial</vt:lpstr>
      <vt:lpstr>Calibri</vt:lpstr>
      <vt:lpstr>Cambria Math</vt:lpstr>
      <vt:lpstr>Constantia</vt:lpstr>
      <vt:lpstr>Tahoma</vt:lpstr>
      <vt:lpstr>Times New Roman</vt:lpstr>
      <vt:lpstr>Wingdings</vt:lpstr>
      <vt:lpstr>1_Office Theme</vt:lpstr>
      <vt:lpstr>Equation</vt:lpstr>
      <vt:lpstr>Data (Part-1)</vt:lpstr>
      <vt:lpstr>Knowledge Discovery in Database (KDD)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Tipe Data</vt:lpstr>
      <vt:lpstr>Tipe Data</vt:lpstr>
      <vt:lpstr>Memahami Data</vt:lpstr>
      <vt:lpstr>Tendensi Sentral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Sebaran Data</vt:lpstr>
      <vt:lpstr>PowerPoint Presentation</vt:lpstr>
      <vt:lpstr>  Jangkauan (range)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berbobot / data kelompok</vt:lpstr>
      <vt:lpstr>PowerPoint Presentation</vt:lpstr>
      <vt:lpstr>PowerPoint Presentation</vt:lpstr>
      <vt:lpstr>Simpangan Standar / standar deviasi</vt:lpstr>
      <vt:lpstr>  a. Data tunggal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Varians dan Standar Deviasi Sampel</vt:lpstr>
      <vt:lpstr>Contoh Kasus Sampel</vt:lpstr>
      <vt:lpstr>Varians dan Standar Deviasi data di kelompokan</vt:lpstr>
      <vt:lpstr>Contoh Kasus </vt:lpstr>
      <vt:lpstr>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Jarak Antar Objek</vt:lpstr>
      <vt:lpstr>PowerPoint Presentation</vt:lpstr>
      <vt:lpstr>PowerPoint Presentation</vt:lpstr>
      <vt:lpstr>PowerPoint Presentation</vt:lpstr>
      <vt:lpstr>Jarak untuk Atribute Nominal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Romi Satria Wahono</dc:creator>
  <cp:lastModifiedBy>wiharto</cp:lastModifiedBy>
  <cp:revision>6734</cp:revision>
  <cp:lastPrinted>2018-10-27T11:02:49Z</cp:lastPrinted>
  <dcterms:created xsi:type="dcterms:W3CDTF">1601-01-01T00:00:00Z</dcterms:created>
  <dcterms:modified xsi:type="dcterms:W3CDTF">2021-09-23T03:32:14Z</dcterms:modified>
</cp:coreProperties>
</file>