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73" r:id="rId4"/>
    <p:sldId id="274" r:id="rId5"/>
    <p:sldId id="275" r:id="rId6"/>
    <p:sldId id="276" r:id="rId7"/>
    <p:sldId id="278" r:id="rId8"/>
    <p:sldId id="280" r:id="rId9"/>
    <p:sldId id="281" r:id="rId10"/>
    <p:sldId id="282" r:id="rId11"/>
    <p:sldId id="288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B48D6-B054-4350-BBFD-33DF5BBF264A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76032F16-5D5E-4953-BF0E-985EE7D0D239}" type="asst">
      <dgm:prSet phldrT="[Text]"/>
      <dgm:spPr/>
      <dgm:t>
        <a:bodyPr/>
        <a:lstStyle/>
        <a:p>
          <a:r>
            <a:rPr lang="en-US" dirty="0" err="1" smtClean="0"/>
            <a:t>Wujud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endParaRPr lang="en-US" dirty="0"/>
        </a:p>
      </dgm:t>
    </dgm:pt>
    <dgm:pt modelId="{CBF0DE29-D86F-4B4A-A036-2E2451BC1C1C}" type="parTrans" cxnId="{74ACEA76-2A13-4DD2-9E4A-AD45FB159840}">
      <dgm:prSet/>
      <dgm:spPr/>
      <dgm:t>
        <a:bodyPr/>
        <a:lstStyle/>
        <a:p>
          <a:endParaRPr lang="en-US"/>
        </a:p>
      </dgm:t>
    </dgm:pt>
    <dgm:pt modelId="{35E0ECF3-7EA4-46FD-973D-724DBB69E0EA}" type="sibTrans" cxnId="{74ACEA76-2A13-4DD2-9E4A-AD45FB159840}">
      <dgm:prSet/>
      <dgm:spPr/>
      <dgm:t>
        <a:bodyPr/>
        <a:lstStyle/>
        <a:p>
          <a:endParaRPr lang="en-US"/>
        </a:p>
      </dgm:t>
    </dgm:pt>
    <dgm:pt modelId="{BB97EFCD-51CD-4CB3-978D-F72229CCAEA3}">
      <dgm:prSet phldrT="[Text]"/>
      <dgm:spPr/>
      <dgm:t>
        <a:bodyPr/>
        <a:lstStyle/>
        <a:p>
          <a:r>
            <a:rPr lang="en-US" dirty="0" err="1" smtClean="0"/>
            <a:t>Ide,gagasan,norma</a:t>
          </a:r>
          <a:r>
            <a:rPr lang="en-US" dirty="0" smtClean="0"/>
            <a:t>,</a:t>
          </a:r>
        </a:p>
        <a:p>
          <a:r>
            <a:rPr lang="en-US" dirty="0" err="1" smtClean="0"/>
            <a:t>aturan</a:t>
          </a:r>
          <a:r>
            <a:rPr lang="en-US" dirty="0" smtClean="0"/>
            <a:t> </a:t>
          </a:r>
          <a:endParaRPr lang="en-US" dirty="0"/>
        </a:p>
      </dgm:t>
    </dgm:pt>
    <dgm:pt modelId="{2F2F23D1-F581-4190-A492-FFBF06712032}" type="parTrans" cxnId="{35CC517F-178C-4553-9B34-7399860A5208}">
      <dgm:prSet/>
      <dgm:spPr/>
      <dgm:t>
        <a:bodyPr/>
        <a:lstStyle/>
        <a:p>
          <a:endParaRPr lang="en-US"/>
        </a:p>
      </dgm:t>
    </dgm:pt>
    <dgm:pt modelId="{24B8DD05-EA28-489E-9476-15670A3DBCEF}" type="sibTrans" cxnId="{35CC517F-178C-4553-9B34-7399860A5208}">
      <dgm:prSet/>
      <dgm:spPr/>
      <dgm:t>
        <a:bodyPr/>
        <a:lstStyle/>
        <a:p>
          <a:endParaRPr lang="en-US"/>
        </a:p>
      </dgm:t>
    </dgm:pt>
    <dgm:pt modelId="{E9110ECA-45B9-4E4D-8F04-3A3F56D20E98}">
      <dgm:prSet phldrT="[Text]"/>
      <dgm:spPr/>
      <dgm:t>
        <a:bodyPr/>
        <a:lstStyle/>
        <a:p>
          <a:r>
            <a:rPr lang="en-US" dirty="0" err="1" smtClean="0"/>
            <a:t>Aturan</a:t>
          </a:r>
          <a:r>
            <a:rPr lang="en-US" dirty="0" smtClean="0"/>
            <a:t> </a:t>
          </a:r>
          <a:r>
            <a:rPr lang="en-US" dirty="0" err="1" smtClean="0"/>
            <a:t>berpola</a:t>
          </a:r>
          <a:r>
            <a:rPr lang="en-US" dirty="0" smtClean="0"/>
            <a:t> (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aturan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)</a:t>
          </a:r>
          <a:endParaRPr lang="en-US" dirty="0"/>
        </a:p>
      </dgm:t>
    </dgm:pt>
    <dgm:pt modelId="{F4DC8168-F6E0-4E3A-89A2-135F4C0D290D}" type="parTrans" cxnId="{1C6892E9-F906-45E5-B17A-2ED593DFF404}">
      <dgm:prSet/>
      <dgm:spPr/>
      <dgm:t>
        <a:bodyPr/>
        <a:lstStyle/>
        <a:p>
          <a:endParaRPr lang="en-US"/>
        </a:p>
      </dgm:t>
    </dgm:pt>
    <dgm:pt modelId="{4EE05C8C-4C77-4F0C-8DE3-87D75865EF7D}" type="sibTrans" cxnId="{1C6892E9-F906-45E5-B17A-2ED593DFF404}">
      <dgm:prSet/>
      <dgm:spPr/>
      <dgm:t>
        <a:bodyPr/>
        <a:lstStyle/>
        <a:p>
          <a:endParaRPr lang="en-US"/>
        </a:p>
      </dgm:t>
    </dgm:pt>
    <dgm:pt modelId="{595610AD-2ED4-454E-8068-1179541A8DEE}">
      <dgm:prSet phldrT="[Text]"/>
      <dgm:spPr/>
      <dgm:t>
        <a:bodyPr/>
        <a:lstStyle/>
        <a:p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karya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endParaRPr lang="en-US" dirty="0"/>
        </a:p>
      </dgm:t>
    </dgm:pt>
    <dgm:pt modelId="{FEEA708E-F0BB-4681-B6D5-2E62EC517B8A}" type="parTrans" cxnId="{417AED26-75F8-46B6-B1D6-2A9953797DE9}">
      <dgm:prSet/>
      <dgm:spPr/>
      <dgm:t>
        <a:bodyPr/>
        <a:lstStyle/>
        <a:p>
          <a:endParaRPr lang="en-US"/>
        </a:p>
      </dgm:t>
    </dgm:pt>
    <dgm:pt modelId="{4905B1D4-F8DA-43FC-B956-11A59F21F627}" type="sibTrans" cxnId="{417AED26-75F8-46B6-B1D6-2A9953797DE9}">
      <dgm:prSet/>
      <dgm:spPr/>
      <dgm:t>
        <a:bodyPr/>
        <a:lstStyle/>
        <a:p>
          <a:endParaRPr lang="en-US"/>
        </a:p>
      </dgm:t>
    </dgm:pt>
    <dgm:pt modelId="{890ADDBD-8A3E-4D00-A329-86ACE2C6FF27}" type="pres">
      <dgm:prSet presAssocID="{1C9B48D6-B054-4350-BBFD-33DF5BBF26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46122A-3728-49E3-8550-27421E905E7A}" type="pres">
      <dgm:prSet presAssocID="{76032F16-5D5E-4953-BF0E-985EE7D0D239}" presName="hierRoot1" presStyleCnt="0">
        <dgm:presLayoutVars>
          <dgm:hierBranch val="init"/>
        </dgm:presLayoutVars>
      </dgm:prSet>
      <dgm:spPr/>
    </dgm:pt>
    <dgm:pt modelId="{0DC40B5E-89A8-4B4F-8D5D-E1F7CF02D6E5}" type="pres">
      <dgm:prSet presAssocID="{76032F16-5D5E-4953-BF0E-985EE7D0D239}" presName="rootComposite1" presStyleCnt="0"/>
      <dgm:spPr/>
    </dgm:pt>
    <dgm:pt modelId="{E86591FB-49C2-440E-8DD1-3D13A5D46416}" type="pres">
      <dgm:prSet presAssocID="{76032F16-5D5E-4953-BF0E-985EE7D0D23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394B8E-65D6-43F1-91EC-E14182926643}" type="pres">
      <dgm:prSet presAssocID="{76032F16-5D5E-4953-BF0E-985EE7D0D239}" presName="rootConnector1" presStyleLbl="asst0" presStyleIdx="0" presStyleCnt="0"/>
      <dgm:spPr/>
      <dgm:t>
        <a:bodyPr/>
        <a:lstStyle/>
        <a:p>
          <a:endParaRPr lang="en-US"/>
        </a:p>
      </dgm:t>
    </dgm:pt>
    <dgm:pt modelId="{B8922319-4128-4EDA-B846-275E340E9D1A}" type="pres">
      <dgm:prSet presAssocID="{76032F16-5D5E-4953-BF0E-985EE7D0D239}" presName="hierChild2" presStyleCnt="0"/>
      <dgm:spPr/>
    </dgm:pt>
    <dgm:pt modelId="{34E811AD-5630-412C-99DB-9075E73707B3}" type="pres">
      <dgm:prSet presAssocID="{2F2F23D1-F581-4190-A492-FFBF0671203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8F17EE0-FA96-458B-997B-E3EB1BDBEBDA}" type="pres">
      <dgm:prSet presAssocID="{BB97EFCD-51CD-4CB3-978D-F72229CCAEA3}" presName="hierRoot2" presStyleCnt="0">
        <dgm:presLayoutVars>
          <dgm:hierBranch val="init"/>
        </dgm:presLayoutVars>
      </dgm:prSet>
      <dgm:spPr/>
    </dgm:pt>
    <dgm:pt modelId="{EAF823EB-A22A-44F4-88C4-BCF82D535A8E}" type="pres">
      <dgm:prSet presAssocID="{BB97EFCD-51CD-4CB3-978D-F72229CCAEA3}" presName="rootComposite" presStyleCnt="0"/>
      <dgm:spPr/>
    </dgm:pt>
    <dgm:pt modelId="{DE087D64-D105-4D91-A79D-594E7C135918}" type="pres">
      <dgm:prSet presAssocID="{BB97EFCD-51CD-4CB3-978D-F72229CCAEA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CA5485-FE5A-40A9-983D-0F0560E2570A}" type="pres">
      <dgm:prSet presAssocID="{BB97EFCD-51CD-4CB3-978D-F72229CCAEA3}" presName="rootConnector" presStyleLbl="node2" presStyleIdx="0" presStyleCnt="3"/>
      <dgm:spPr/>
      <dgm:t>
        <a:bodyPr/>
        <a:lstStyle/>
        <a:p>
          <a:endParaRPr lang="en-US"/>
        </a:p>
      </dgm:t>
    </dgm:pt>
    <dgm:pt modelId="{9D11BFA4-DFC3-4F43-B101-272A159B7B3D}" type="pres">
      <dgm:prSet presAssocID="{BB97EFCD-51CD-4CB3-978D-F72229CCAEA3}" presName="hierChild4" presStyleCnt="0"/>
      <dgm:spPr/>
    </dgm:pt>
    <dgm:pt modelId="{CB3BD2AF-4B60-4794-B4E5-176ADB1FBC8F}" type="pres">
      <dgm:prSet presAssocID="{BB97EFCD-51CD-4CB3-978D-F72229CCAEA3}" presName="hierChild5" presStyleCnt="0"/>
      <dgm:spPr/>
    </dgm:pt>
    <dgm:pt modelId="{1485B642-4A80-486A-B3D2-9ECB89EF45AF}" type="pres">
      <dgm:prSet presAssocID="{F4DC8168-F6E0-4E3A-89A2-135F4C0D290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F7E6A7B-8F64-4925-825B-D45670A20CF8}" type="pres">
      <dgm:prSet presAssocID="{E9110ECA-45B9-4E4D-8F04-3A3F56D20E98}" presName="hierRoot2" presStyleCnt="0">
        <dgm:presLayoutVars>
          <dgm:hierBranch val="init"/>
        </dgm:presLayoutVars>
      </dgm:prSet>
      <dgm:spPr/>
    </dgm:pt>
    <dgm:pt modelId="{7AE45046-409C-448A-A408-284707BEC0A0}" type="pres">
      <dgm:prSet presAssocID="{E9110ECA-45B9-4E4D-8F04-3A3F56D20E98}" presName="rootComposite" presStyleCnt="0"/>
      <dgm:spPr/>
    </dgm:pt>
    <dgm:pt modelId="{91067D0A-44AB-45C0-9CA8-D318284C4A2E}" type="pres">
      <dgm:prSet presAssocID="{E9110ECA-45B9-4E4D-8F04-3A3F56D20E9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A657D7-3690-418F-BA07-F35A2C55F775}" type="pres">
      <dgm:prSet presAssocID="{E9110ECA-45B9-4E4D-8F04-3A3F56D20E98}" presName="rootConnector" presStyleLbl="node2" presStyleIdx="1" presStyleCnt="3"/>
      <dgm:spPr/>
      <dgm:t>
        <a:bodyPr/>
        <a:lstStyle/>
        <a:p>
          <a:endParaRPr lang="en-US"/>
        </a:p>
      </dgm:t>
    </dgm:pt>
    <dgm:pt modelId="{2DBEC1BE-AA05-44C9-A89C-F6888AE92C16}" type="pres">
      <dgm:prSet presAssocID="{E9110ECA-45B9-4E4D-8F04-3A3F56D20E98}" presName="hierChild4" presStyleCnt="0"/>
      <dgm:spPr/>
    </dgm:pt>
    <dgm:pt modelId="{B36BD251-EECF-4323-ADCC-12188EABFA5E}" type="pres">
      <dgm:prSet presAssocID="{E9110ECA-45B9-4E4D-8F04-3A3F56D20E98}" presName="hierChild5" presStyleCnt="0"/>
      <dgm:spPr/>
    </dgm:pt>
    <dgm:pt modelId="{9093CC5A-9C31-4728-96BD-93CE8B825433}" type="pres">
      <dgm:prSet presAssocID="{FEEA708E-F0BB-4681-B6D5-2E62EC517B8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18519C4-220F-4D22-83DA-0B5B1A0E3978}" type="pres">
      <dgm:prSet presAssocID="{595610AD-2ED4-454E-8068-1179541A8DEE}" presName="hierRoot2" presStyleCnt="0">
        <dgm:presLayoutVars>
          <dgm:hierBranch val="init"/>
        </dgm:presLayoutVars>
      </dgm:prSet>
      <dgm:spPr/>
    </dgm:pt>
    <dgm:pt modelId="{EEAC3A1F-8E03-4F07-A6A5-8D0931E08B72}" type="pres">
      <dgm:prSet presAssocID="{595610AD-2ED4-454E-8068-1179541A8DEE}" presName="rootComposite" presStyleCnt="0"/>
      <dgm:spPr/>
    </dgm:pt>
    <dgm:pt modelId="{0C23F6E2-D22A-4828-9843-7B58E13837E2}" type="pres">
      <dgm:prSet presAssocID="{595610AD-2ED4-454E-8068-1179541A8DE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526EE-F890-475E-B23F-848083BE8EED}" type="pres">
      <dgm:prSet presAssocID="{595610AD-2ED4-454E-8068-1179541A8DEE}" presName="rootConnector" presStyleLbl="node2" presStyleIdx="2" presStyleCnt="3"/>
      <dgm:spPr/>
      <dgm:t>
        <a:bodyPr/>
        <a:lstStyle/>
        <a:p>
          <a:endParaRPr lang="en-US"/>
        </a:p>
      </dgm:t>
    </dgm:pt>
    <dgm:pt modelId="{A40DAD95-5887-4F8C-B735-C0B802900895}" type="pres">
      <dgm:prSet presAssocID="{595610AD-2ED4-454E-8068-1179541A8DEE}" presName="hierChild4" presStyleCnt="0"/>
      <dgm:spPr/>
    </dgm:pt>
    <dgm:pt modelId="{1270B27B-FF26-4725-BE0D-DEBF93FF5FFF}" type="pres">
      <dgm:prSet presAssocID="{595610AD-2ED4-454E-8068-1179541A8DEE}" presName="hierChild5" presStyleCnt="0"/>
      <dgm:spPr/>
    </dgm:pt>
    <dgm:pt modelId="{E61200D6-AB44-41BF-AF41-FFF599A30C1C}" type="pres">
      <dgm:prSet presAssocID="{76032F16-5D5E-4953-BF0E-985EE7D0D239}" presName="hierChild3" presStyleCnt="0"/>
      <dgm:spPr/>
    </dgm:pt>
  </dgm:ptLst>
  <dgm:cxnLst>
    <dgm:cxn modelId="{C1D219C6-6AB9-4942-89B2-4C77ACA8C447}" type="presOf" srcId="{2F2F23D1-F581-4190-A492-FFBF06712032}" destId="{34E811AD-5630-412C-99DB-9075E73707B3}" srcOrd="0" destOrd="0" presId="urn:microsoft.com/office/officeart/2005/8/layout/orgChart1"/>
    <dgm:cxn modelId="{1C6892E9-F906-45E5-B17A-2ED593DFF404}" srcId="{76032F16-5D5E-4953-BF0E-985EE7D0D239}" destId="{E9110ECA-45B9-4E4D-8F04-3A3F56D20E98}" srcOrd="1" destOrd="0" parTransId="{F4DC8168-F6E0-4E3A-89A2-135F4C0D290D}" sibTransId="{4EE05C8C-4C77-4F0C-8DE3-87D75865EF7D}"/>
    <dgm:cxn modelId="{417AED26-75F8-46B6-B1D6-2A9953797DE9}" srcId="{76032F16-5D5E-4953-BF0E-985EE7D0D239}" destId="{595610AD-2ED4-454E-8068-1179541A8DEE}" srcOrd="2" destOrd="0" parTransId="{FEEA708E-F0BB-4681-B6D5-2E62EC517B8A}" sibTransId="{4905B1D4-F8DA-43FC-B956-11A59F21F627}"/>
    <dgm:cxn modelId="{60CF3866-1FEE-44F1-9F0B-F04CB01710A5}" type="presOf" srcId="{E9110ECA-45B9-4E4D-8F04-3A3F56D20E98}" destId="{91067D0A-44AB-45C0-9CA8-D318284C4A2E}" srcOrd="0" destOrd="0" presId="urn:microsoft.com/office/officeart/2005/8/layout/orgChart1"/>
    <dgm:cxn modelId="{74ACEA76-2A13-4DD2-9E4A-AD45FB159840}" srcId="{1C9B48D6-B054-4350-BBFD-33DF5BBF264A}" destId="{76032F16-5D5E-4953-BF0E-985EE7D0D239}" srcOrd="0" destOrd="0" parTransId="{CBF0DE29-D86F-4B4A-A036-2E2451BC1C1C}" sibTransId="{35E0ECF3-7EA4-46FD-973D-724DBB69E0EA}"/>
    <dgm:cxn modelId="{35CC517F-178C-4553-9B34-7399860A5208}" srcId="{76032F16-5D5E-4953-BF0E-985EE7D0D239}" destId="{BB97EFCD-51CD-4CB3-978D-F72229CCAEA3}" srcOrd="0" destOrd="0" parTransId="{2F2F23D1-F581-4190-A492-FFBF06712032}" sibTransId="{24B8DD05-EA28-489E-9476-15670A3DBCEF}"/>
    <dgm:cxn modelId="{DD5514ED-55CE-4C88-A5A5-8BB67EF8C0E0}" type="presOf" srcId="{BB97EFCD-51CD-4CB3-978D-F72229CCAEA3}" destId="{0BCA5485-FE5A-40A9-983D-0F0560E2570A}" srcOrd="1" destOrd="0" presId="urn:microsoft.com/office/officeart/2005/8/layout/orgChart1"/>
    <dgm:cxn modelId="{4D8CC858-8DDD-423D-8F93-F2B3ED5E8381}" type="presOf" srcId="{E9110ECA-45B9-4E4D-8F04-3A3F56D20E98}" destId="{ADA657D7-3690-418F-BA07-F35A2C55F775}" srcOrd="1" destOrd="0" presId="urn:microsoft.com/office/officeart/2005/8/layout/orgChart1"/>
    <dgm:cxn modelId="{82A5EE13-BFE6-4937-AA19-BB6E1982AEA7}" type="presOf" srcId="{76032F16-5D5E-4953-BF0E-985EE7D0D239}" destId="{BA394B8E-65D6-43F1-91EC-E14182926643}" srcOrd="1" destOrd="0" presId="urn:microsoft.com/office/officeart/2005/8/layout/orgChart1"/>
    <dgm:cxn modelId="{87084E44-AD30-4DC7-B8DB-A91A83F4C0D1}" type="presOf" srcId="{76032F16-5D5E-4953-BF0E-985EE7D0D239}" destId="{E86591FB-49C2-440E-8DD1-3D13A5D46416}" srcOrd="0" destOrd="0" presId="urn:microsoft.com/office/officeart/2005/8/layout/orgChart1"/>
    <dgm:cxn modelId="{9C461F49-5230-4286-8BEF-E430D9A7114F}" type="presOf" srcId="{BB97EFCD-51CD-4CB3-978D-F72229CCAEA3}" destId="{DE087D64-D105-4D91-A79D-594E7C135918}" srcOrd="0" destOrd="0" presId="urn:microsoft.com/office/officeart/2005/8/layout/orgChart1"/>
    <dgm:cxn modelId="{6A269A2F-2AD2-4951-85E4-2BD8AFFBBA53}" type="presOf" srcId="{F4DC8168-F6E0-4E3A-89A2-135F4C0D290D}" destId="{1485B642-4A80-486A-B3D2-9ECB89EF45AF}" srcOrd="0" destOrd="0" presId="urn:microsoft.com/office/officeart/2005/8/layout/orgChart1"/>
    <dgm:cxn modelId="{FF4FE7F2-0433-4A7E-B4A5-9B5F631742B3}" type="presOf" srcId="{FEEA708E-F0BB-4681-B6D5-2E62EC517B8A}" destId="{9093CC5A-9C31-4728-96BD-93CE8B825433}" srcOrd="0" destOrd="0" presId="urn:microsoft.com/office/officeart/2005/8/layout/orgChart1"/>
    <dgm:cxn modelId="{6AA14880-A1B1-4365-BAD1-AB2F0086B534}" type="presOf" srcId="{595610AD-2ED4-454E-8068-1179541A8DEE}" destId="{1C1526EE-F890-475E-B23F-848083BE8EED}" srcOrd="1" destOrd="0" presId="urn:microsoft.com/office/officeart/2005/8/layout/orgChart1"/>
    <dgm:cxn modelId="{4CB8D4F9-2E46-451A-9794-8C10DD2952A7}" type="presOf" srcId="{1C9B48D6-B054-4350-BBFD-33DF5BBF264A}" destId="{890ADDBD-8A3E-4D00-A329-86ACE2C6FF27}" srcOrd="0" destOrd="0" presId="urn:microsoft.com/office/officeart/2005/8/layout/orgChart1"/>
    <dgm:cxn modelId="{9AD6C8D8-B04F-4F76-8A11-6D9263D21A30}" type="presOf" srcId="{595610AD-2ED4-454E-8068-1179541A8DEE}" destId="{0C23F6E2-D22A-4828-9843-7B58E13837E2}" srcOrd="0" destOrd="0" presId="urn:microsoft.com/office/officeart/2005/8/layout/orgChart1"/>
    <dgm:cxn modelId="{71813199-B9EC-4C9D-8C94-9B3752F01E80}" type="presParOf" srcId="{890ADDBD-8A3E-4D00-A329-86ACE2C6FF27}" destId="{B446122A-3728-49E3-8550-27421E905E7A}" srcOrd="0" destOrd="0" presId="urn:microsoft.com/office/officeart/2005/8/layout/orgChart1"/>
    <dgm:cxn modelId="{71ACEDD0-BA29-49A6-946E-3B67FE6B6799}" type="presParOf" srcId="{B446122A-3728-49E3-8550-27421E905E7A}" destId="{0DC40B5E-89A8-4B4F-8D5D-E1F7CF02D6E5}" srcOrd="0" destOrd="0" presId="urn:microsoft.com/office/officeart/2005/8/layout/orgChart1"/>
    <dgm:cxn modelId="{0FD2269D-2E5A-4ECF-B44F-45329105788D}" type="presParOf" srcId="{0DC40B5E-89A8-4B4F-8D5D-E1F7CF02D6E5}" destId="{E86591FB-49C2-440E-8DD1-3D13A5D46416}" srcOrd="0" destOrd="0" presId="urn:microsoft.com/office/officeart/2005/8/layout/orgChart1"/>
    <dgm:cxn modelId="{193717C2-CF0D-4245-83C3-8709B11D6E8F}" type="presParOf" srcId="{0DC40B5E-89A8-4B4F-8D5D-E1F7CF02D6E5}" destId="{BA394B8E-65D6-43F1-91EC-E14182926643}" srcOrd="1" destOrd="0" presId="urn:microsoft.com/office/officeart/2005/8/layout/orgChart1"/>
    <dgm:cxn modelId="{383B0AA3-A35B-4216-9A31-68ECC8ADBD19}" type="presParOf" srcId="{B446122A-3728-49E3-8550-27421E905E7A}" destId="{B8922319-4128-4EDA-B846-275E340E9D1A}" srcOrd="1" destOrd="0" presId="urn:microsoft.com/office/officeart/2005/8/layout/orgChart1"/>
    <dgm:cxn modelId="{BDFA8D5A-E9D6-4FA8-8C8B-2C57D78FECAF}" type="presParOf" srcId="{B8922319-4128-4EDA-B846-275E340E9D1A}" destId="{34E811AD-5630-412C-99DB-9075E73707B3}" srcOrd="0" destOrd="0" presId="urn:microsoft.com/office/officeart/2005/8/layout/orgChart1"/>
    <dgm:cxn modelId="{BA0E051B-17C3-4EA6-B7FD-3EBDFA5365B6}" type="presParOf" srcId="{B8922319-4128-4EDA-B846-275E340E9D1A}" destId="{18F17EE0-FA96-458B-997B-E3EB1BDBEBDA}" srcOrd="1" destOrd="0" presId="urn:microsoft.com/office/officeart/2005/8/layout/orgChart1"/>
    <dgm:cxn modelId="{31B10E00-C77B-4C46-A138-71079E6FDFFC}" type="presParOf" srcId="{18F17EE0-FA96-458B-997B-E3EB1BDBEBDA}" destId="{EAF823EB-A22A-44F4-88C4-BCF82D535A8E}" srcOrd="0" destOrd="0" presId="urn:microsoft.com/office/officeart/2005/8/layout/orgChart1"/>
    <dgm:cxn modelId="{DE2AD8E0-693C-4AE4-8CB0-189BBA9CBA7D}" type="presParOf" srcId="{EAF823EB-A22A-44F4-88C4-BCF82D535A8E}" destId="{DE087D64-D105-4D91-A79D-594E7C135918}" srcOrd="0" destOrd="0" presId="urn:microsoft.com/office/officeart/2005/8/layout/orgChart1"/>
    <dgm:cxn modelId="{09FE955B-06BA-4F8A-A6F9-C3B03C8E570D}" type="presParOf" srcId="{EAF823EB-A22A-44F4-88C4-BCF82D535A8E}" destId="{0BCA5485-FE5A-40A9-983D-0F0560E2570A}" srcOrd="1" destOrd="0" presId="urn:microsoft.com/office/officeart/2005/8/layout/orgChart1"/>
    <dgm:cxn modelId="{68783F8D-BF11-4CF2-B960-57C10474ECFB}" type="presParOf" srcId="{18F17EE0-FA96-458B-997B-E3EB1BDBEBDA}" destId="{9D11BFA4-DFC3-4F43-B101-272A159B7B3D}" srcOrd="1" destOrd="0" presId="urn:microsoft.com/office/officeart/2005/8/layout/orgChart1"/>
    <dgm:cxn modelId="{76537D65-DFF6-4CAB-A40A-154FF9168C3C}" type="presParOf" srcId="{18F17EE0-FA96-458B-997B-E3EB1BDBEBDA}" destId="{CB3BD2AF-4B60-4794-B4E5-176ADB1FBC8F}" srcOrd="2" destOrd="0" presId="urn:microsoft.com/office/officeart/2005/8/layout/orgChart1"/>
    <dgm:cxn modelId="{16A0DE1F-BF9F-4EB9-8875-F92442006653}" type="presParOf" srcId="{B8922319-4128-4EDA-B846-275E340E9D1A}" destId="{1485B642-4A80-486A-B3D2-9ECB89EF45AF}" srcOrd="2" destOrd="0" presId="urn:microsoft.com/office/officeart/2005/8/layout/orgChart1"/>
    <dgm:cxn modelId="{AE669ED4-C0D2-45BC-B9C0-1F7E308E3DD3}" type="presParOf" srcId="{B8922319-4128-4EDA-B846-275E340E9D1A}" destId="{8F7E6A7B-8F64-4925-825B-D45670A20CF8}" srcOrd="3" destOrd="0" presId="urn:microsoft.com/office/officeart/2005/8/layout/orgChart1"/>
    <dgm:cxn modelId="{2C124EA8-073D-4A6C-9342-A3711B3B3E27}" type="presParOf" srcId="{8F7E6A7B-8F64-4925-825B-D45670A20CF8}" destId="{7AE45046-409C-448A-A408-284707BEC0A0}" srcOrd="0" destOrd="0" presId="urn:microsoft.com/office/officeart/2005/8/layout/orgChart1"/>
    <dgm:cxn modelId="{D8D19D5E-005B-4DCB-AE83-942FEDEEF56E}" type="presParOf" srcId="{7AE45046-409C-448A-A408-284707BEC0A0}" destId="{91067D0A-44AB-45C0-9CA8-D318284C4A2E}" srcOrd="0" destOrd="0" presId="urn:microsoft.com/office/officeart/2005/8/layout/orgChart1"/>
    <dgm:cxn modelId="{0F496915-890E-403F-9880-FF30C9810419}" type="presParOf" srcId="{7AE45046-409C-448A-A408-284707BEC0A0}" destId="{ADA657D7-3690-418F-BA07-F35A2C55F775}" srcOrd="1" destOrd="0" presId="urn:microsoft.com/office/officeart/2005/8/layout/orgChart1"/>
    <dgm:cxn modelId="{450A1AB3-01FB-49B1-90DC-B6771B92DE60}" type="presParOf" srcId="{8F7E6A7B-8F64-4925-825B-D45670A20CF8}" destId="{2DBEC1BE-AA05-44C9-A89C-F6888AE92C16}" srcOrd="1" destOrd="0" presId="urn:microsoft.com/office/officeart/2005/8/layout/orgChart1"/>
    <dgm:cxn modelId="{9932CD9F-29D9-4F59-B932-186EC278BD9C}" type="presParOf" srcId="{8F7E6A7B-8F64-4925-825B-D45670A20CF8}" destId="{B36BD251-EECF-4323-ADCC-12188EABFA5E}" srcOrd="2" destOrd="0" presId="urn:microsoft.com/office/officeart/2005/8/layout/orgChart1"/>
    <dgm:cxn modelId="{BFBAAB9D-21A8-461E-8701-4980310826EB}" type="presParOf" srcId="{B8922319-4128-4EDA-B846-275E340E9D1A}" destId="{9093CC5A-9C31-4728-96BD-93CE8B825433}" srcOrd="4" destOrd="0" presId="urn:microsoft.com/office/officeart/2005/8/layout/orgChart1"/>
    <dgm:cxn modelId="{A9FFBEC7-74D7-450B-8A45-428A9D1310DE}" type="presParOf" srcId="{B8922319-4128-4EDA-B846-275E340E9D1A}" destId="{118519C4-220F-4D22-83DA-0B5B1A0E3978}" srcOrd="5" destOrd="0" presId="urn:microsoft.com/office/officeart/2005/8/layout/orgChart1"/>
    <dgm:cxn modelId="{04C7661B-D85B-45D4-9C3C-D621CEEE87FB}" type="presParOf" srcId="{118519C4-220F-4D22-83DA-0B5B1A0E3978}" destId="{EEAC3A1F-8E03-4F07-A6A5-8D0931E08B72}" srcOrd="0" destOrd="0" presId="urn:microsoft.com/office/officeart/2005/8/layout/orgChart1"/>
    <dgm:cxn modelId="{AF6C7A30-C867-494E-A147-E4D528431DB7}" type="presParOf" srcId="{EEAC3A1F-8E03-4F07-A6A5-8D0931E08B72}" destId="{0C23F6E2-D22A-4828-9843-7B58E13837E2}" srcOrd="0" destOrd="0" presId="urn:microsoft.com/office/officeart/2005/8/layout/orgChart1"/>
    <dgm:cxn modelId="{DC94D2DA-417B-4BC6-8B38-C78999A855B9}" type="presParOf" srcId="{EEAC3A1F-8E03-4F07-A6A5-8D0931E08B72}" destId="{1C1526EE-F890-475E-B23F-848083BE8EED}" srcOrd="1" destOrd="0" presId="urn:microsoft.com/office/officeart/2005/8/layout/orgChart1"/>
    <dgm:cxn modelId="{656E7338-AE69-4C4B-9A4F-5E0EA86C8AE7}" type="presParOf" srcId="{118519C4-220F-4D22-83DA-0B5B1A0E3978}" destId="{A40DAD95-5887-4F8C-B735-C0B802900895}" srcOrd="1" destOrd="0" presId="urn:microsoft.com/office/officeart/2005/8/layout/orgChart1"/>
    <dgm:cxn modelId="{37B226FC-613D-4863-A828-CACB79E47A12}" type="presParOf" srcId="{118519C4-220F-4D22-83DA-0B5B1A0E3978}" destId="{1270B27B-FF26-4725-BE0D-DEBF93FF5FFF}" srcOrd="2" destOrd="0" presId="urn:microsoft.com/office/officeart/2005/8/layout/orgChart1"/>
    <dgm:cxn modelId="{212FFFB1-BE65-4DCF-8921-B6CAE64A9039}" type="presParOf" srcId="{B446122A-3728-49E3-8550-27421E905E7A}" destId="{E61200D6-AB44-41BF-AF41-FFF599A30C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5CEFF8-DE7C-49CE-ADC2-F151A2BB495B}" type="doc">
      <dgm:prSet loTypeId="urn:microsoft.com/office/officeart/2005/8/layout/chevron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76183AD-8A47-4B17-8CBA-6D33B570E8C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8FCA69A3-D575-4A3E-88C3-1065FCB6324F}" type="parTrans" cxnId="{E2DE7E55-16C1-4DA9-82ED-B8EAC5D5B043}">
      <dgm:prSet/>
      <dgm:spPr/>
      <dgm:t>
        <a:bodyPr/>
        <a:lstStyle/>
        <a:p>
          <a:endParaRPr lang="en-US"/>
        </a:p>
      </dgm:t>
    </dgm:pt>
    <dgm:pt modelId="{0639A316-1F23-4DE7-83F9-E4BA6387DB6E}" type="sibTrans" cxnId="{E2DE7E55-16C1-4DA9-82ED-B8EAC5D5B043}">
      <dgm:prSet/>
      <dgm:spPr/>
      <dgm:t>
        <a:bodyPr/>
        <a:lstStyle/>
        <a:p>
          <a:endParaRPr lang="en-US"/>
        </a:p>
      </dgm:t>
    </dgm:pt>
    <dgm:pt modelId="{02EF7840-7005-4180-8510-4EBB6EA0249F}">
      <dgm:prSet phldrT="[Text]"/>
      <dgm:spPr/>
      <dgm:t>
        <a:bodyPr/>
        <a:lstStyle/>
        <a:p>
          <a:r>
            <a:rPr lang="en-US" dirty="0" err="1" smtClean="0"/>
            <a:t>Religi</a:t>
          </a:r>
          <a:r>
            <a:rPr lang="en-US" dirty="0" smtClean="0"/>
            <a:t>, </a:t>
          </a:r>
          <a:r>
            <a:rPr lang="en-US" dirty="0" err="1" smtClean="0"/>
            <a:t>perangkat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upacara</a:t>
          </a:r>
          <a:r>
            <a:rPr lang="en-US" dirty="0" smtClean="0"/>
            <a:t> </a:t>
          </a:r>
          <a:r>
            <a:rPr lang="en-US" dirty="0" err="1" smtClean="0"/>
            <a:t>keagamaan</a:t>
          </a:r>
          <a:endParaRPr lang="en-US" dirty="0"/>
        </a:p>
      </dgm:t>
    </dgm:pt>
    <dgm:pt modelId="{62488881-9E94-4CD6-9519-C687DC6CA89A}" type="parTrans" cxnId="{02D445FD-E236-41CE-90E7-C78A3E2C7CFD}">
      <dgm:prSet/>
      <dgm:spPr/>
      <dgm:t>
        <a:bodyPr/>
        <a:lstStyle/>
        <a:p>
          <a:endParaRPr lang="en-US"/>
        </a:p>
      </dgm:t>
    </dgm:pt>
    <dgm:pt modelId="{C58D04D5-BE0E-4353-9836-E5C94EEB201A}" type="sibTrans" cxnId="{02D445FD-E236-41CE-90E7-C78A3E2C7CFD}">
      <dgm:prSet/>
      <dgm:spPr/>
      <dgm:t>
        <a:bodyPr/>
        <a:lstStyle/>
        <a:p>
          <a:endParaRPr lang="en-US"/>
        </a:p>
      </dgm:t>
    </dgm:pt>
    <dgm:pt modelId="{D5C5C4C4-E72E-40B4-9DAF-5D114E8AA479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kemasyarakatan</a:t>
          </a:r>
          <a:endParaRPr lang="en-US" dirty="0"/>
        </a:p>
      </dgm:t>
    </dgm:pt>
    <dgm:pt modelId="{311C5AB3-ADF4-4806-B59D-5F6874A59714}" type="parTrans" cxnId="{EACEA340-02ED-4E3E-A980-F16E37810DDC}">
      <dgm:prSet/>
      <dgm:spPr/>
      <dgm:t>
        <a:bodyPr/>
        <a:lstStyle/>
        <a:p>
          <a:endParaRPr lang="en-US"/>
        </a:p>
      </dgm:t>
    </dgm:pt>
    <dgm:pt modelId="{24A847CB-F232-47F4-B945-37A65919E111}" type="sibTrans" cxnId="{EACEA340-02ED-4E3E-A980-F16E37810DDC}">
      <dgm:prSet/>
      <dgm:spPr/>
      <dgm:t>
        <a:bodyPr/>
        <a:lstStyle/>
        <a:p>
          <a:endParaRPr lang="en-US"/>
        </a:p>
      </dgm:t>
    </dgm:pt>
    <dgm:pt modelId="{7A56AF7E-38AA-46BD-9E5C-A145C233987C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9B7387E3-3E0A-4DFD-9A77-585E854B03BA}" type="parTrans" cxnId="{FE619754-2205-440D-A269-C3FAADC4B00C}">
      <dgm:prSet/>
      <dgm:spPr/>
      <dgm:t>
        <a:bodyPr/>
        <a:lstStyle/>
        <a:p>
          <a:endParaRPr lang="en-US"/>
        </a:p>
      </dgm:t>
    </dgm:pt>
    <dgm:pt modelId="{9E52FC19-206D-4575-9714-4AA82B19C26D}" type="sibTrans" cxnId="{FE619754-2205-440D-A269-C3FAADC4B00C}">
      <dgm:prSet/>
      <dgm:spPr/>
      <dgm:t>
        <a:bodyPr/>
        <a:lstStyle/>
        <a:p>
          <a:endParaRPr lang="en-US"/>
        </a:p>
      </dgm:t>
    </dgm:pt>
    <dgm:pt modelId="{51FAA370-AA11-4610-8D0D-DA2D5EB47A6B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pengetahuan</a:t>
          </a:r>
          <a:endParaRPr lang="en-US" dirty="0"/>
        </a:p>
      </dgm:t>
    </dgm:pt>
    <dgm:pt modelId="{1CA8DADD-03F0-4B11-B45F-E5581F5E7969}" type="parTrans" cxnId="{1E121D70-69CC-47B4-95A9-2DD63EADB5AE}">
      <dgm:prSet/>
      <dgm:spPr/>
      <dgm:t>
        <a:bodyPr/>
        <a:lstStyle/>
        <a:p>
          <a:endParaRPr lang="en-US"/>
        </a:p>
      </dgm:t>
    </dgm:pt>
    <dgm:pt modelId="{FD6BD1DC-E609-4274-9AD6-AB1D2D5F4277}" type="sibTrans" cxnId="{1E121D70-69CC-47B4-95A9-2DD63EADB5AE}">
      <dgm:prSet/>
      <dgm:spPr/>
      <dgm:t>
        <a:bodyPr/>
        <a:lstStyle/>
        <a:p>
          <a:endParaRPr lang="en-US"/>
        </a:p>
      </dgm:t>
    </dgm:pt>
    <dgm:pt modelId="{2A8906E7-5BC9-415A-B2FB-F234A6CB9807}">
      <dgm:prSet phldrT="[Text]"/>
      <dgm:spPr/>
      <dgm:t>
        <a:bodyPr/>
        <a:lstStyle/>
        <a:p>
          <a:r>
            <a:rPr lang="en-US" dirty="0" err="1" smtClean="0"/>
            <a:t>Bahasa</a:t>
          </a:r>
          <a:r>
            <a:rPr lang="en-US" dirty="0" smtClean="0"/>
            <a:t> dam </a:t>
          </a:r>
          <a:r>
            <a:rPr lang="en-US" dirty="0" err="1" smtClean="0"/>
            <a:t>kesenian</a:t>
          </a:r>
          <a:endParaRPr lang="en-US" dirty="0"/>
        </a:p>
      </dgm:t>
    </dgm:pt>
    <dgm:pt modelId="{4855E1EB-35C6-4F75-8378-FDE0B640ACFB}" type="parTrans" cxnId="{31EEDFA9-0329-4902-A3C8-7D8DE7E9F1C7}">
      <dgm:prSet/>
      <dgm:spPr/>
      <dgm:t>
        <a:bodyPr/>
        <a:lstStyle/>
        <a:p>
          <a:endParaRPr lang="en-US"/>
        </a:p>
      </dgm:t>
    </dgm:pt>
    <dgm:pt modelId="{9EBF3400-DFC8-474E-BD74-ECFBC278934B}" type="sibTrans" cxnId="{31EEDFA9-0329-4902-A3C8-7D8DE7E9F1C7}">
      <dgm:prSet/>
      <dgm:spPr/>
      <dgm:t>
        <a:bodyPr/>
        <a:lstStyle/>
        <a:p>
          <a:endParaRPr lang="en-US"/>
        </a:p>
      </dgm:t>
    </dgm:pt>
    <dgm:pt modelId="{1BB48FB3-B986-410F-9373-8D3B49EE73AF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566EED77-CD23-44A6-BD2F-17AD08922485}" type="parTrans" cxnId="{34FBB9CC-C31A-4FF8-B8A7-77720DDE61ED}">
      <dgm:prSet/>
      <dgm:spPr/>
      <dgm:t>
        <a:bodyPr/>
        <a:lstStyle/>
        <a:p>
          <a:endParaRPr lang="en-US"/>
        </a:p>
      </dgm:t>
    </dgm:pt>
    <dgm:pt modelId="{DB49DF1E-4C35-4500-B257-DF1A67CC453D}" type="sibTrans" cxnId="{34FBB9CC-C31A-4FF8-B8A7-77720DDE61ED}">
      <dgm:prSet/>
      <dgm:spPr/>
      <dgm:t>
        <a:bodyPr/>
        <a:lstStyle/>
        <a:p>
          <a:endParaRPr lang="en-US"/>
        </a:p>
      </dgm:t>
    </dgm:pt>
    <dgm:pt modelId="{AFE80CC9-79BD-41DB-885B-5BE03A96B8AD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matapencaharian</a:t>
          </a:r>
          <a:endParaRPr lang="en-US" dirty="0"/>
        </a:p>
      </dgm:t>
    </dgm:pt>
    <dgm:pt modelId="{6286F297-4551-4BD8-84D0-CDD6FEA1054F}" type="parTrans" cxnId="{C1F40D24-E9E1-465D-839B-0F1FD03DF5F4}">
      <dgm:prSet/>
      <dgm:spPr/>
      <dgm:t>
        <a:bodyPr/>
        <a:lstStyle/>
        <a:p>
          <a:endParaRPr lang="en-US"/>
        </a:p>
      </dgm:t>
    </dgm:pt>
    <dgm:pt modelId="{2427A1DD-8D20-4FE0-979E-D25E122AE12C}" type="sibTrans" cxnId="{C1F40D24-E9E1-465D-839B-0F1FD03DF5F4}">
      <dgm:prSet/>
      <dgm:spPr/>
      <dgm:t>
        <a:bodyPr/>
        <a:lstStyle/>
        <a:p>
          <a:endParaRPr lang="en-US"/>
        </a:p>
      </dgm:t>
    </dgm:pt>
    <dgm:pt modelId="{4F0BBEBB-3B44-40A2-BCDD-3E621A610CF6}">
      <dgm:prSet phldrT="[Text]"/>
      <dgm:spPr/>
      <dgm:t>
        <a:bodyPr/>
        <a:lstStyle/>
        <a:p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peralatan</a:t>
          </a:r>
          <a:endParaRPr lang="en-US" dirty="0"/>
        </a:p>
      </dgm:t>
    </dgm:pt>
    <dgm:pt modelId="{A1F271B0-2070-4081-A041-49F20402317A}" type="parTrans" cxnId="{936D73B1-339A-4350-B5EA-6ECD08D6BFBD}">
      <dgm:prSet/>
      <dgm:spPr/>
      <dgm:t>
        <a:bodyPr/>
        <a:lstStyle/>
        <a:p>
          <a:endParaRPr lang="en-US"/>
        </a:p>
      </dgm:t>
    </dgm:pt>
    <dgm:pt modelId="{31462D4B-B2B1-49F0-A8AE-6EEB209D405A}" type="sibTrans" cxnId="{936D73B1-339A-4350-B5EA-6ECD08D6BFBD}">
      <dgm:prSet/>
      <dgm:spPr/>
      <dgm:t>
        <a:bodyPr/>
        <a:lstStyle/>
        <a:p>
          <a:endParaRPr lang="en-US"/>
        </a:p>
      </dgm:t>
    </dgm:pt>
    <dgm:pt modelId="{DC87806A-0E76-43C9-B052-E4076C0B3E1B}" type="pres">
      <dgm:prSet presAssocID="{DD5CEFF8-DE7C-49CE-ADC2-F151A2BB49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871C15-F556-4749-801C-E3BD1B0FB348}" type="pres">
      <dgm:prSet presAssocID="{D76183AD-8A47-4B17-8CBA-6D33B570E8C1}" presName="composite" presStyleCnt="0"/>
      <dgm:spPr/>
    </dgm:pt>
    <dgm:pt modelId="{58DC4D9A-4790-42A1-BC2B-FCC8F84468CB}" type="pres">
      <dgm:prSet presAssocID="{D76183AD-8A47-4B17-8CBA-6D33B570E8C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A989A-204E-46D0-819C-8A79C62C04E3}" type="pres">
      <dgm:prSet presAssocID="{D76183AD-8A47-4B17-8CBA-6D33B570E8C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33DDB-0695-4F3B-B1F0-C95F48B314AF}" type="pres">
      <dgm:prSet presAssocID="{0639A316-1F23-4DE7-83F9-E4BA6387DB6E}" presName="sp" presStyleCnt="0"/>
      <dgm:spPr/>
    </dgm:pt>
    <dgm:pt modelId="{BCE90075-F9AB-42C9-B994-140B2AB62081}" type="pres">
      <dgm:prSet presAssocID="{7A56AF7E-38AA-46BD-9E5C-A145C233987C}" presName="composite" presStyleCnt="0"/>
      <dgm:spPr/>
    </dgm:pt>
    <dgm:pt modelId="{181DA3C2-7018-4E92-8981-D0079B82E77B}" type="pres">
      <dgm:prSet presAssocID="{7A56AF7E-38AA-46BD-9E5C-A145C233987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96077-C1A8-425A-A5F7-A12B917C7F9A}" type="pres">
      <dgm:prSet presAssocID="{7A56AF7E-38AA-46BD-9E5C-A145C233987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9F359-A021-4E48-BBB2-19B370F8BB6A}" type="pres">
      <dgm:prSet presAssocID="{9E52FC19-206D-4575-9714-4AA82B19C26D}" presName="sp" presStyleCnt="0"/>
      <dgm:spPr/>
    </dgm:pt>
    <dgm:pt modelId="{D10F4EAF-F5F5-4B0B-9FA2-483D62BCDC86}" type="pres">
      <dgm:prSet presAssocID="{1BB48FB3-B986-410F-9373-8D3B49EE73AF}" presName="composite" presStyleCnt="0"/>
      <dgm:spPr/>
    </dgm:pt>
    <dgm:pt modelId="{66D0A6AF-47B4-4D87-9494-497097E7AB0B}" type="pres">
      <dgm:prSet presAssocID="{1BB48FB3-B986-410F-9373-8D3B49EE73A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97234-2439-4A7F-9A80-FBB0EE9D7BE9}" type="pres">
      <dgm:prSet presAssocID="{1BB48FB3-B986-410F-9373-8D3B49EE73A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21D70-69CC-47B4-95A9-2DD63EADB5AE}" srcId="{7A56AF7E-38AA-46BD-9E5C-A145C233987C}" destId="{51FAA370-AA11-4610-8D0D-DA2D5EB47A6B}" srcOrd="0" destOrd="0" parTransId="{1CA8DADD-03F0-4B11-B45F-E5581F5E7969}" sibTransId="{FD6BD1DC-E609-4274-9AD6-AB1D2D5F4277}"/>
    <dgm:cxn modelId="{31EEDFA9-0329-4902-A3C8-7D8DE7E9F1C7}" srcId="{7A56AF7E-38AA-46BD-9E5C-A145C233987C}" destId="{2A8906E7-5BC9-415A-B2FB-F234A6CB9807}" srcOrd="1" destOrd="0" parTransId="{4855E1EB-35C6-4F75-8378-FDE0B640ACFB}" sibTransId="{9EBF3400-DFC8-474E-BD74-ECFBC278934B}"/>
    <dgm:cxn modelId="{FD23AF15-89B7-4E95-860E-55F61634FC40}" type="presOf" srcId="{02EF7840-7005-4180-8510-4EBB6EA0249F}" destId="{5EAA989A-204E-46D0-819C-8A79C62C04E3}" srcOrd="0" destOrd="0" presId="urn:microsoft.com/office/officeart/2005/8/layout/chevron2"/>
    <dgm:cxn modelId="{D70E06DB-7E70-4D11-BBA3-8E235DD7B3D6}" type="presOf" srcId="{7A56AF7E-38AA-46BD-9E5C-A145C233987C}" destId="{181DA3C2-7018-4E92-8981-D0079B82E77B}" srcOrd="0" destOrd="0" presId="urn:microsoft.com/office/officeart/2005/8/layout/chevron2"/>
    <dgm:cxn modelId="{936D73B1-339A-4350-B5EA-6ECD08D6BFBD}" srcId="{1BB48FB3-B986-410F-9373-8D3B49EE73AF}" destId="{4F0BBEBB-3B44-40A2-BCDD-3E621A610CF6}" srcOrd="1" destOrd="0" parTransId="{A1F271B0-2070-4081-A041-49F20402317A}" sibTransId="{31462D4B-B2B1-49F0-A8AE-6EEB209D405A}"/>
    <dgm:cxn modelId="{C7372141-DB97-478C-949D-B783F42AEF6F}" type="presOf" srcId="{1BB48FB3-B986-410F-9373-8D3B49EE73AF}" destId="{66D0A6AF-47B4-4D87-9494-497097E7AB0B}" srcOrd="0" destOrd="0" presId="urn:microsoft.com/office/officeart/2005/8/layout/chevron2"/>
    <dgm:cxn modelId="{FE619754-2205-440D-A269-C3FAADC4B00C}" srcId="{DD5CEFF8-DE7C-49CE-ADC2-F151A2BB495B}" destId="{7A56AF7E-38AA-46BD-9E5C-A145C233987C}" srcOrd="1" destOrd="0" parTransId="{9B7387E3-3E0A-4DFD-9A77-585E854B03BA}" sibTransId="{9E52FC19-206D-4575-9714-4AA82B19C26D}"/>
    <dgm:cxn modelId="{CE9B798B-E6F9-4500-A08C-A645B4A62A8C}" type="presOf" srcId="{51FAA370-AA11-4610-8D0D-DA2D5EB47A6B}" destId="{46D96077-C1A8-425A-A5F7-A12B917C7F9A}" srcOrd="0" destOrd="0" presId="urn:microsoft.com/office/officeart/2005/8/layout/chevron2"/>
    <dgm:cxn modelId="{02D445FD-E236-41CE-90E7-C78A3E2C7CFD}" srcId="{D76183AD-8A47-4B17-8CBA-6D33B570E8C1}" destId="{02EF7840-7005-4180-8510-4EBB6EA0249F}" srcOrd="0" destOrd="0" parTransId="{62488881-9E94-4CD6-9519-C687DC6CA89A}" sibTransId="{C58D04D5-BE0E-4353-9836-E5C94EEB201A}"/>
    <dgm:cxn modelId="{97257CD9-E708-4302-BEE6-D5F28C51CC00}" type="presOf" srcId="{D76183AD-8A47-4B17-8CBA-6D33B570E8C1}" destId="{58DC4D9A-4790-42A1-BC2B-FCC8F84468CB}" srcOrd="0" destOrd="0" presId="urn:microsoft.com/office/officeart/2005/8/layout/chevron2"/>
    <dgm:cxn modelId="{BFE8FD74-2701-4F9A-80C9-8530FF95B545}" type="presOf" srcId="{2A8906E7-5BC9-415A-B2FB-F234A6CB9807}" destId="{46D96077-C1A8-425A-A5F7-A12B917C7F9A}" srcOrd="0" destOrd="1" presId="urn:microsoft.com/office/officeart/2005/8/layout/chevron2"/>
    <dgm:cxn modelId="{54A2F5A4-07D5-4CB8-878E-2D2993E54419}" type="presOf" srcId="{D5C5C4C4-E72E-40B4-9DAF-5D114E8AA479}" destId="{5EAA989A-204E-46D0-819C-8A79C62C04E3}" srcOrd="0" destOrd="1" presId="urn:microsoft.com/office/officeart/2005/8/layout/chevron2"/>
    <dgm:cxn modelId="{6F500BD8-8B0D-4416-9F31-36B2C0431A73}" type="presOf" srcId="{AFE80CC9-79BD-41DB-885B-5BE03A96B8AD}" destId="{D0297234-2439-4A7F-9A80-FBB0EE9D7BE9}" srcOrd="0" destOrd="0" presId="urn:microsoft.com/office/officeart/2005/8/layout/chevron2"/>
    <dgm:cxn modelId="{35E1B2D8-FCA7-4C05-8699-BA97D08DB6AF}" type="presOf" srcId="{DD5CEFF8-DE7C-49CE-ADC2-F151A2BB495B}" destId="{DC87806A-0E76-43C9-B052-E4076C0B3E1B}" srcOrd="0" destOrd="0" presId="urn:microsoft.com/office/officeart/2005/8/layout/chevron2"/>
    <dgm:cxn modelId="{C1F40D24-E9E1-465D-839B-0F1FD03DF5F4}" srcId="{1BB48FB3-B986-410F-9373-8D3B49EE73AF}" destId="{AFE80CC9-79BD-41DB-885B-5BE03A96B8AD}" srcOrd="0" destOrd="0" parTransId="{6286F297-4551-4BD8-84D0-CDD6FEA1054F}" sibTransId="{2427A1DD-8D20-4FE0-979E-D25E122AE12C}"/>
    <dgm:cxn modelId="{EACEA340-02ED-4E3E-A980-F16E37810DDC}" srcId="{D76183AD-8A47-4B17-8CBA-6D33B570E8C1}" destId="{D5C5C4C4-E72E-40B4-9DAF-5D114E8AA479}" srcOrd="1" destOrd="0" parTransId="{311C5AB3-ADF4-4806-B59D-5F6874A59714}" sibTransId="{24A847CB-F232-47F4-B945-37A65919E111}"/>
    <dgm:cxn modelId="{34FBB9CC-C31A-4FF8-B8A7-77720DDE61ED}" srcId="{DD5CEFF8-DE7C-49CE-ADC2-F151A2BB495B}" destId="{1BB48FB3-B986-410F-9373-8D3B49EE73AF}" srcOrd="2" destOrd="0" parTransId="{566EED77-CD23-44A6-BD2F-17AD08922485}" sibTransId="{DB49DF1E-4C35-4500-B257-DF1A67CC453D}"/>
    <dgm:cxn modelId="{D508CB99-883A-414B-9C8B-70E40DC8E6DD}" type="presOf" srcId="{4F0BBEBB-3B44-40A2-BCDD-3E621A610CF6}" destId="{D0297234-2439-4A7F-9A80-FBB0EE9D7BE9}" srcOrd="0" destOrd="1" presId="urn:microsoft.com/office/officeart/2005/8/layout/chevron2"/>
    <dgm:cxn modelId="{E2DE7E55-16C1-4DA9-82ED-B8EAC5D5B043}" srcId="{DD5CEFF8-DE7C-49CE-ADC2-F151A2BB495B}" destId="{D76183AD-8A47-4B17-8CBA-6D33B570E8C1}" srcOrd="0" destOrd="0" parTransId="{8FCA69A3-D575-4A3E-88C3-1065FCB6324F}" sibTransId="{0639A316-1F23-4DE7-83F9-E4BA6387DB6E}"/>
    <dgm:cxn modelId="{BE0B18B7-F501-4C62-AEB9-7244111AAFDE}" type="presParOf" srcId="{DC87806A-0E76-43C9-B052-E4076C0B3E1B}" destId="{F5871C15-F556-4749-801C-E3BD1B0FB348}" srcOrd="0" destOrd="0" presId="urn:microsoft.com/office/officeart/2005/8/layout/chevron2"/>
    <dgm:cxn modelId="{48CDCC8E-9B81-4A60-AB9F-FA14999E938A}" type="presParOf" srcId="{F5871C15-F556-4749-801C-E3BD1B0FB348}" destId="{58DC4D9A-4790-42A1-BC2B-FCC8F84468CB}" srcOrd="0" destOrd="0" presId="urn:microsoft.com/office/officeart/2005/8/layout/chevron2"/>
    <dgm:cxn modelId="{05569DD6-0F4B-4D4C-9548-0D5AB7FB245E}" type="presParOf" srcId="{F5871C15-F556-4749-801C-E3BD1B0FB348}" destId="{5EAA989A-204E-46D0-819C-8A79C62C04E3}" srcOrd="1" destOrd="0" presId="urn:microsoft.com/office/officeart/2005/8/layout/chevron2"/>
    <dgm:cxn modelId="{66F686E2-C88C-4448-B32B-25C72808953F}" type="presParOf" srcId="{DC87806A-0E76-43C9-B052-E4076C0B3E1B}" destId="{DC733DDB-0695-4F3B-B1F0-C95F48B314AF}" srcOrd="1" destOrd="0" presId="urn:microsoft.com/office/officeart/2005/8/layout/chevron2"/>
    <dgm:cxn modelId="{6DADCF5D-D34D-4F71-8A80-A1A2A4E55EEE}" type="presParOf" srcId="{DC87806A-0E76-43C9-B052-E4076C0B3E1B}" destId="{BCE90075-F9AB-42C9-B994-140B2AB62081}" srcOrd="2" destOrd="0" presId="urn:microsoft.com/office/officeart/2005/8/layout/chevron2"/>
    <dgm:cxn modelId="{1D74C49A-9B08-4B37-903C-93D1C453301D}" type="presParOf" srcId="{BCE90075-F9AB-42C9-B994-140B2AB62081}" destId="{181DA3C2-7018-4E92-8981-D0079B82E77B}" srcOrd="0" destOrd="0" presId="urn:microsoft.com/office/officeart/2005/8/layout/chevron2"/>
    <dgm:cxn modelId="{6F391206-6439-4692-941E-8B5AC18D822C}" type="presParOf" srcId="{BCE90075-F9AB-42C9-B994-140B2AB62081}" destId="{46D96077-C1A8-425A-A5F7-A12B917C7F9A}" srcOrd="1" destOrd="0" presId="urn:microsoft.com/office/officeart/2005/8/layout/chevron2"/>
    <dgm:cxn modelId="{E7084D49-A5CD-4DE4-85E6-8ED75ED9849F}" type="presParOf" srcId="{DC87806A-0E76-43C9-B052-E4076C0B3E1B}" destId="{3C89F359-A021-4E48-BBB2-19B370F8BB6A}" srcOrd="3" destOrd="0" presId="urn:microsoft.com/office/officeart/2005/8/layout/chevron2"/>
    <dgm:cxn modelId="{0A726C8C-A46B-4C37-933E-2588997477E5}" type="presParOf" srcId="{DC87806A-0E76-43C9-B052-E4076C0B3E1B}" destId="{D10F4EAF-F5F5-4B0B-9FA2-483D62BCDC86}" srcOrd="4" destOrd="0" presId="urn:microsoft.com/office/officeart/2005/8/layout/chevron2"/>
    <dgm:cxn modelId="{4DD7BC63-134F-4CA8-91A2-89CC39BAAAF4}" type="presParOf" srcId="{D10F4EAF-F5F5-4B0B-9FA2-483D62BCDC86}" destId="{66D0A6AF-47B4-4D87-9494-497097E7AB0B}" srcOrd="0" destOrd="0" presId="urn:microsoft.com/office/officeart/2005/8/layout/chevron2"/>
    <dgm:cxn modelId="{C146DB66-90C4-4253-9142-EC9CBD1041EE}" type="presParOf" srcId="{D10F4EAF-F5F5-4B0B-9FA2-483D62BCDC86}" destId="{D0297234-2439-4A7F-9A80-FBB0EE9D7B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3CC5A-9C31-4728-96BD-93CE8B825433}">
      <dsp:nvSpPr>
        <dsp:cNvPr id="0" name=""/>
        <dsp:cNvSpPr/>
      </dsp:nvSpPr>
      <dsp:spPr>
        <a:xfrm>
          <a:off x="3048000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5B642-4A80-486A-B3D2-9ECB89EF45AF}">
      <dsp:nvSpPr>
        <dsp:cNvPr id="0" name=""/>
        <dsp:cNvSpPr/>
      </dsp:nvSpPr>
      <dsp:spPr>
        <a:xfrm>
          <a:off x="3002280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811AD-5630-412C-99DB-9075E73707B3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591FB-49C2-440E-8DD1-3D13A5D46416}">
      <dsp:nvSpPr>
        <dsp:cNvPr id="0" name=""/>
        <dsp:cNvSpPr/>
      </dsp:nvSpPr>
      <dsp:spPr>
        <a:xfrm>
          <a:off x="2156891" y="953758"/>
          <a:ext cx="1782216" cy="891108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Wujud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budaya</a:t>
          </a:r>
          <a:endParaRPr lang="en-US" sz="1400" kern="1200" dirty="0"/>
        </a:p>
      </dsp:txBody>
      <dsp:txXfrm>
        <a:off x="2156891" y="953758"/>
        <a:ext cx="1782216" cy="891108"/>
      </dsp:txXfrm>
    </dsp:sp>
    <dsp:sp modelId="{DE087D64-D105-4D91-A79D-594E7C135918}">
      <dsp:nvSpPr>
        <dsp:cNvPr id="0" name=""/>
        <dsp:cNvSpPr/>
      </dsp:nvSpPr>
      <dsp:spPr>
        <a:xfrm>
          <a:off x="409" y="2219132"/>
          <a:ext cx="1782216" cy="891108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Ide,gagasan,norma</a:t>
          </a:r>
          <a:r>
            <a:rPr lang="en-US" sz="1400" kern="1200" dirty="0" smtClean="0"/>
            <a:t>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aturan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409" y="2219132"/>
        <a:ext cx="1782216" cy="891108"/>
      </dsp:txXfrm>
    </dsp:sp>
    <dsp:sp modelId="{91067D0A-44AB-45C0-9CA8-D318284C4A2E}">
      <dsp:nvSpPr>
        <dsp:cNvPr id="0" name=""/>
        <dsp:cNvSpPr/>
      </dsp:nvSpPr>
      <dsp:spPr>
        <a:xfrm>
          <a:off x="2156891" y="2219132"/>
          <a:ext cx="1782216" cy="891108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Aturan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berpola</a:t>
          </a:r>
          <a:r>
            <a:rPr lang="en-US" sz="1400" kern="1200" dirty="0" smtClean="0"/>
            <a:t> (</a:t>
          </a:r>
          <a:r>
            <a:rPr lang="en-US" sz="1400" kern="1200" dirty="0" err="1" smtClean="0"/>
            <a:t>sistem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aturan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masyarakat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>
        <a:off x="2156891" y="2219132"/>
        <a:ext cx="1782216" cy="891108"/>
      </dsp:txXfrm>
    </dsp:sp>
    <dsp:sp modelId="{0C23F6E2-D22A-4828-9843-7B58E13837E2}">
      <dsp:nvSpPr>
        <dsp:cNvPr id="0" name=""/>
        <dsp:cNvSpPr/>
      </dsp:nvSpPr>
      <dsp:spPr>
        <a:xfrm>
          <a:off x="4313373" y="2219132"/>
          <a:ext cx="1782216" cy="891108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Hasil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karya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manusia</a:t>
          </a:r>
          <a:endParaRPr lang="en-US" sz="1400" kern="1200" dirty="0"/>
        </a:p>
      </dsp:txBody>
      <dsp:txXfrm>
        <a:off x="4313373" y="2219132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C4D9A-4790-42A1-BC2B-FCC8F84468CB}">
      <dsp:nvSpPr>
        <dsp:cNvPr id="0" name=""/>
        <dsp:cNvSpPr/>
      </dsp:nvSpPr>
      <dsp:spPr>
        <a:xfrm rot="5400000">
          <a:off x="-213092" y="215633"/>
          <a:ext cx="1420618" cy="99443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</a:t>
          </a:r>
          <a:endParaRPr lang="en-US" sz="1900" kern="1200" dirty="0"/>
        </a:p>
      </dsp:txBody>
      <dsp:txXfrm rot="-5400000">
        <a:off x="1" y="499758"/>
        <a:ext cx="994433" cy="426185"/>
      </dsp:txXfrm>
    </dsp:sp>
    <dsp:sp modelId="{5EAA989A-204E-46D0-819C-8A79C62C04E3}">
      <dsp:nvSpPr>
        <dsp:cNvPr id="0" name=""/>
        <dsp:cNvSpPr/>
      </dsp:nvSpPr>
      <dsp:spPr>
        <a:xfrm rot="5400000">
          <a:off x="3527903" y="-2530929"/>
          <a:ext cx="923402" cy="5990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Religi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perangkat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upacara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keagamaan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Sistem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organisasi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kemasyarakatan</a:t>
          </a:r>
          <a:endParaRPr lang="en-US" sz="1800" kern="1200" dirty="0"/>
        </a:p>
      </dsp:txBody>
      <dsp:txXfrm rot="-5400000">
        <a:off x="994434" y="47617"/>
        <a:ext cx="5945265" cy="833248"/>
      </dsp:txXfrm>
    </dsp:sp>
    <dsp:sp modelId="{181DA3C2-7018-4E92-8981-D0079B82E77B}">
      <dsp:nvSpPr>
        <dsp:cNvPr id="0" name=""/>
        <dsp:cNvSpPr/>
      </dsp:nvSpPr>
      <dsp:spPr>
        <a:xfrm rot="5400000">
          <a:off x="-213092" y="1439818"/>
          <a:ext cx="1420618" cy="99443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</a:t>
          </a:r>
          <a:endParaRPr lang="en-US" sz="1900" kern="1200" dirty="0"/>
        </a:p>
      </dsp:txBody>
      <dsp:txXfrm rot="-5400000">
        <a:off x="1" y="1723943"/>
        <a:ext cx="994433" cy="426185"/>
      </dsp:txXfrm>
    </dsp:sp>
    <dsp:sp modelId="{46D96077-C1A8-425A-A5F7-A12B917C7F9A}">
      <dsp:nvSpPr>
        <dsp:cNvPr id="0" name=""/>
        <dsp:cNvSpPr/>
      </dsp:nvSpPr>
      <dsp:spPr>
        <a:xfrm rot="5400000">
          <a:off x="3527903" y="-1306744"/>
          <a:ext cx="923402" cy="5990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Sistem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pengetahuan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Bahasa</a:t>
          </a:r>
          <a:r>
            <a:rPr lang="en-US" sz="1800" kern="1200" dirty="0" smtClean="0"/>
            <a:t> dam </a:t>
          </a:r>
          <a:r>
            <a:rPr lang="en-US" sz="1800" kern="1200" dirty="0" err="1" smtClean="0"/>
            <a:t>kesenian</a:t>
          </a:r>
          <a:endParaRPr lang="en-US" sz="1800" kern="1200" dirty="0"/>
        </a:p>
      </dsp:txBody>
      <dsp:txXfrm rot="-5400000">
        <a:off x="994434" y="1271802"/>
        <a:ext cx="5945265" cy="833248"/>
      </dsp:txXfrm>
    </dsp:sp>
    <dsp:sp modelId="{66D0A6AF-47B4-4D87-9494-497097E7AB0B}">
      <dsp:nvSpPr>
        <dsp:cNvPr id="0" name=""/>
        <dsp:cNvSpPr/>
      </dsp:nvSpPr>
      <dsp:spPr>
        <a:xfrm rot="5400000">
          <a:off x="-213092" y="2664004"/>
          <a:ext cx="1420618" cy="99443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</a:t>
          </a:r>
          <a:endParaRPr lang="en-US" sz="1900" kern="1200" dirty="0"/>
        </a:p>
      </dsp:txBody>
      <dsp:txXfrm rot="-5400000">
        <a:off x="1" y="2948129"/>
        <a:ext cx="994433" cy="426185"/>
      </dsp:txXfrm>
    </dsp:sp>
    <dsp:sp modelId="{D0297234-2439-4A7F-9A80-FBB0EE9D7BE9}">
      <dsp:nvSpPr>
        <dsp:cNvPr id="0" name=""/>
        <dsp:cNvSpPr/>
      </dsp:nvSpPr>
      <dsp:spPr>
        <a:xfrm rot="5400000">
          <a:off x="3527903" y="-82558"/>
          <a:ext cx="923402" cy="59903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Sistem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matapencaharian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Teknologi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peralatan</a:t>
          </a:r>
          <a:endParaRPr lang="en-US" sz="1800" kern="1200" dirty="0"/>
        </a:p>
      </dsp:txBody>
      <dsp:txXfrm rot="-5400000">
        <a:off x="994434" y="2495988"/>
        <a:ext cx="5945265" cy="833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1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6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6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5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1799332"/>
            <a:ext cx="54726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dirty="0" smtClean="0">
                <a:latin typeface="Arial" pitchFamily="34" charset="0"/>
                <a:cs typeface="Arial" pitchFamily="34" charset="0"/>
              </a:rPr>
              <a:t>KEBUDAYAAN JAWA</a:t>
            </a:r>
            <a:endParaRPr kumimoji="0" lang="en-US" altLang="ko-K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Kesusasteraan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915566"/>
            <a:ext cx="7416824" cy="2995737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Kitab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Jawa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Tua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Tjanda</a:t>
            </a:r>
            <a:r>
              <a:rPr lang="en-US" dirty="0"/>
              <a:t>-Karana,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smtClean="0"/>
              <a:t>Ramayana (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Kuna), </a:t>
            </a:r>
            <a:r>
              <a:rPr lang="en-US" dirty="0"/>
              <a:t>Sang </a:t>
            </a:r>
            <a:endParaRPr lang="en-US" dirty="0" smtClean="0"/>
          </a:p>
          <a:p>
            <a:r>
              <a:rPr lang="en-US" dirty="0" err="1" smtClean="0"/>
              <a:t>hyang</a:t>
            </a:r>
            <a:r>
              <a:rPr lang="en-US" dirty="0" smtClean="0"/>
              <a:t> </a:t>
            </a:r>
            <a:r>
              <a:rPr lang="en-US" dirty="0" err="1"/>
              <a:t>Kamahayanikan</a:t>
            </a:r>
            <a:r>
              <a:rPr lang="en-US" dirty="0"/>
              <a:t>, </a:t>
            </a:r>
            <a:r>
              <a:rPr lang="en-US" dirty="0" err="1" smtClean="0"/>
              <a:t>Brahmandapurana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>
                <a:solidFill>
                  <a:schemeClr val="accent2"/>
                </a:solidFill>
              </a:rPr>
              <a:t>Kitab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Jawa</a:t>
            </a:r>
            <a:r>
              <a:rPr lang="en-US" dirty="0" smtClean="0">
                <a:solidFill>
                  <a:schemeClr val="accent2"/>
                </a:solidFill>
              </a:rPr>
              <a:t> Kuna </a:t>
            </a:r>
            <a:r>
              <a:rPr lang="en-US" dirty="0" smtClean="0"/>
              <a:t>(</a:t>
            </a:r>
            <a:r>
              <a:rPr lang="en-US" dirty="0" err="1" smtClean="0"/>
              <a:t>Kakawin</a:t>
            </a:r>
            <a:r>
              <a:rPr lang="en-US" dirty="0"/>
              <a:t>) :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Wiwaha</a:t>
            </a:r>
            <a:r>
              <a:rPr lang="en-US" dirty="0"/>
              <a:t>, </a:t>
            </a:r>
            <a:r>
              <a:rPr lang="en-US" dirty="0" err="1"/>
              <a:t>Kresnayana</a:t>
            </a:r>
            <a:r>
              <a:rPr lang="en-US" dirty="0"/>
              <a:t>, </a:t>
            </a:r>
            <a:r>
              <a:rPr lang="en-US" dirty="0" err="1"/>
              <a:t>Sumanasantaka</a:t>
            </a:r>
            <a:r>
              <a:rPr lang="en-US" dirty="0" smtClean="0"/>
              <a:t>,</a:t>
            </a:r>
          </a:p>
          <a:p>
            <a:pPr marL="342900" indent="-342900"/>
            <a:r>
              <a:rPr lang="en-US" dirty="0" err="1" smtClean="0"/>
              <a:t>Bhomakwaya</a:t>
            </a:r>
            <a:r>
              <a:rPr lang="en-US" dirty="0"/>
              <a:t>, </a:t>
            </a:r>
            <a:r>
              <a:rPr lang="en-US" dirty="0" err="1"/>
              <a:t>Bharatayudha</a:t>
            </a:r>
            <a:r>
              <a:rPr lang="en-US" dirty="0"/>
              <a:t>, </a:t>
            </a:r>
            <a:r>
              <a:rPr lang="en-US" dirty="0" err="1"/>
              <a:t>Hariwangsa</a:t>
            </a:r>
            <a:r>
              <a:rPr lang="en-US" dirty="0"/>
              <a:t>, </a:t>
            </a:r>
            <a:r>
              <a:rPr lang="en-US" dirty="0" err="1"/>
              <a:t>Gatotkacasraja</a:t>
            </a:r>
            <a:r>
              <a:rPr lang="en-US" dirty="0"/>
              <a:t>, </a:t>
            </a:r>
            <a:r>
              <a:rPr lang="en-US" dirty="0" err="1"/>
              <a:t>Smaradahana</a:t>
            </a:r>
            <a:r>
              <a:rPr lang="en-US" dirty="0"/>
              <a:t>, </a:t>
            </a:r>
          </a:p>
          <a:p>
            <a:pPr marL="342900" indent="-342900"/>
            <a:r>
              <a:rPr lang="en-US" dirty="0" err="1" smtClean="0">
                <a:solidFill>
                  <a:schemeClr val="accent2"/>
                </a:solidFill>
              </a:rPr>
              <a:t>Kakawin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Baru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Brahmandapurana</a:t>
            </a:r>
            <a:r>
              <a:rPr lang="en-US" dirty="0"/>
              <a:t>, </a:t>
            </a:r>
            <a:r>
              <a:rPr lang="en-US" dirty="0" err="1"/>
              <a:t>Kunjarakarna</a:t>
            </a:r>
            <a:r>
              <a:rPr lang="en-US" dirty="0"/>
              <a:t>, </a:t>
            </a:r>
            <a:r>
              <a:rPr lang="en-US" dirty="0" err="1"/>
              <a:t>Nagarakretagama</a:t>
            </a:r>
            <a:r>
              <a:rPr lang="en-US" dirty="0"/>
              <a:t>,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 smtClean="0"/>
              <a:t>Wijaja</a:t>
            </a:r>
            <a:r>
              <a:rPr lang="en-US" dirty="0" smtClean="0"/>
              <a:t>,</a:t>
            </a:r>
          </a:p>
          <a:p>
            <a:pPr marL="342900" indent="-342900"/>
            <a:r>
              <a:rPr lang="en-US" dirty="0" err="1" smtClean="0"/>
              <a:t>Sutasoma</a:t>
            </a:r>
            <a:r>
              <a:rPr lang="en-US" dirty="0" smtClean="0"/>
              <a:t>/</a:t>
            </a:r>
            <a:r>
              <a:rPr lang="en-US" dirty="0" err="1" smtClean="0"/>
              <a:t>Purusada-santa</a:t>
            </a:r>
            <a:r>
              <a:rPr lang="en-US" dirty="0"/>
              <a:t>, </a:t>
            </a:r>
            <a:r>
              <a:rPr lang="en-US" dirty="0" err="1"/>
              <a:t>Parthayadnya</a:t>
            </a:r>
            <a:r>
              <a:rPr lang="en-US" dirty="0"/>
              <a:t>, </a:t>
            </a:r>
            <a:r>
              <a:rPr lang="en-US" dirty="0" err="1"/>
              <a:t>Niticastra</a:t>
            </a:r>
            <a:r>
              <a:rPr lang="en-US" dirty="0"/>
              <a:t>, </a:t>
            </a:r>
            <a:r>
              <a:rPr lang="en-US" dirty="0" err="1"/>
              <a:t>Nirarthaprakreta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/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: </a:t>
            </a:r>
            <a:r>
              <a:rPr lang="en-US" dirty="0" err="1" smtClean="0"/>
              <a:t>Prosa</a:t>
            </a:r>
            <a:r>
              <a:rPr lang="en-US" dirty="0"/>
              <a:t> : </a:t>
            </a:r>
            <a:r>
              <a:rPr lang="en-US" dirty="0" err="1"/>
              <a:t>Tantu</a:t>
            </a:r>
            <a:r>
              <a:rPr lang="en-US" dirty="0"/>
              <a:t> </a:t>
            </a:r>
            <a:r>
              <a:rPr lang="en-US" dirty="0" err="1"/>
              <a:t>Panggelaran</a:t>
            </a:r>
            <a:r>
              <a:rPr lang="en-US" dirty="0"/>
              <a:t>,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Arang</a:t>
            </a:r>
            <a:r>
              <a:rPr lang="en-US" dirty="0"/>
              <a:t>, </a:t>
            </a:r>
            <a:r>
              <a:rPr lang="en-US" dirty="0" err="1"/>
              <a:t>Tantri</a:t>
            </a:r>
            <a:r>
              <a:rPr lang="en-US" dirty="0"/>
              <a:t> </a:t>
            </a:r>
            <a:r>
              <a:rPr lang="en-US" dirty="0" err="1"/>
              <a:t>Kamandaka</a:t>
            </a:r>
            <a:r>
              <a:rPr lang="en-US" dirty="0"/>
              <a:t>, </a:t>
            </a:r>
            <a:endParaRPr lang="en-US" dirty="0" smtClean="0"/>
          </a:p>
          <a:p>
            <a:pPr marL="342900" indent="-342900"/>
            <a:r>
              <a:rPr lang="en-US" dirty="0" err="1" smtClean="0"/>
              <a:t>Korawacraya</a:t>
            </a:r>
            <a:r>
              <a:rPr lang="en-US" dirty="0"/>
              <a:t>, </a:t>
            </a:r>
            <a:r>
              <a:rPr lang="en-US" dirty="0" err="1"/>
              <a:t>Pararaton</a:t>
            </a:r>
            <a:endParaRPr lang="en-US" dirty="0"/>
          </a:p>
          <a:p>
            <a:r>
              <a:rPr lang="en-US" dirty="0" err="1" smtClean="0">
                <a:solidFill>
                  <a:schemeClr val="accent2"/>
                </a:solidFill>
              </a:rPr>
              <a:t>Jawa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tengahan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Kakawin</a:t>
            </a:r>
            <a:r>
              <a:rPr lang="en-US" dirty="0" smtClean="0"/>
              <a:t> : </a:t>
            </a:r>
            <a:r>
              <a:rPr lang="it-IT" dirty="0"/>
              <a:t>Dewaruci, Sudamala, Kidung Subrata, Panji Angreni, Sri </a:t>
            </a:r>
            <a:endParaRPr lang="it-IT" dirty="0" smtClean="0"/>
          </a:p>
          <a:p>
            <a:r>
              <a:rPr lang="it-IT" dirty="0" smtClean="0"/>
              <a:t>Tanjung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Kitab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Jawa</a:t>
            </a:r>
            <a:r>
              <a:rPr lang="en-US" dirty="0">
                <a:solidFill>
                  <a:schemeClr val="accent2"/>
                </a:solidFill>
              </a:rPr>
              <a:t> Islam </a:t>
            </a:r>
            <a:r>
              <a:rPr lang="en-US" dirty="0"/>
              <a:t>: </a:t>
            </a:r>
            <a:r>
              <a:rPr lang="en-US" dirty="0" err="1"/>
              <a:t>Nitisruti</a:t>
            </a:r>
            <a:r>
              <a:rPr lang="en-US" dirty="0"/>
              <a:t>, </a:t>
            </a:r>
            <a:r>
              <a:rPr lang="en-US" dirty="0" err="1"/>
              <a:t>Nitipraja</a:t>
            </a:r>
            <a:r>
              <a:rPr lang="en-US" dirty="0"/>
              <a:t>, </a:t>
            </a:r>
            <a:r>
              <a:rPr lang="en-US" dirty="0" err="1"/>
              <a:t>Sewaka</a:t>
            </a:r>
            <a:r>
              <a:rPr lang="en-US" dirty="0"/>
              <a:t>, </a:t>
            </a:r>
            <a:r>
              <a:rPr lang="en-US" dirty="0" err="1"/>
              <a:t>Menak</a:t>
            </a:r>
            <a:r>
              <a:rPr lang="en-US" dirty="0"/>
              <a:t>, </a:t>
            </a:r>
            <a:r>
              <a:rPr lang="en-US" dirty="0" err="1"/>
              <a:t>Rengganis</a:t>
            </a:r>
            <a:r>
              <a:rPr lang="en-US" dirty="0"/>
              <a:t>, </a:t>
            </a:r>
            <a:r>
              <a:rPr lang="en-US" dirty="0" err="1"/>
              <a:t>Manikmaja</a:t>
            </a:r>
            <a:r>
              <a:rPr lang="en-US" dirty="0"/>
              <a:t>, </a:t>
            </a:r>
            <a:r>
              <a:rPr lang="en-US" dirty="0" err="1"/>
              <a:t>Ambya</a:t>
            </a:r>
            <a:r>
              <a:rPr lang="en-US" dirty="0"/>
              <a:t>, </a:t>
            </a:r>
            <a:r>
              <a:rPr lang="en-US" dirty="0" err="1"/>
              <a:t>Kandha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Kitab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Jaman</a:t>
            </a:r>
            <a:r>
              <a:rPr lang="en-US" dirty="0" smtClean="0">
                <a:solidFill>
                  <a:schemeClr val="accent2"/>
                </a:solidFill>
              </a:rPr>
              <a:t> Surakarta </a:t>
            </a:r>
            <a:r>
              <a:rPr lang="en-US" dirty="0" err="1" smtClean="0">
                <a:solidFill>
                  <a:schemeClr val="accent2"/>
                </a:solidFill>
              </a:rPr>
              <a:t>Awal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baratayudha</a:t>
            </a:r>
            <a:r>
              <a:rPr lang="en-US" dirty="0" smtClean="0"/>
              <a:t> (</a:t>
            </a:r>
            <a:r>
              <a:rPr lang="en-US" dirty="0" err="1" smtClean="0"/>
              <a:t>stl</a:t>
            </a:r>
            <a:r>
              <a:rPr lang="en-US" dirty="0" smtClean="0"/>
              <a:t> Islam), </a:t>
            </a:r>
            <a:r>
              <a:rPr lang="en-US" dirty="0" err="1" smtClean="0"/>
              <a:t>wulangreh</a:t>
            </a:r>
            <a:r>
              <a:rPr lang="en-US" dirty="0" smtClean="0"/>
              <a:t>, tri </a:t>
            </a:r>
            <a:r>
              <a:rPr lang="en-US" dirty="0" err="1" smtClean="0"/>
              <a:t>pomo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Sastra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Jawa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Baru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prosa</a:t>
            </a:r>
            <a:r>
              <a:rPr lang="en-US" dirty="0" smtClean="0"/>
              <a:t>, </a:t>
            </a:r>
            <a:r>
              <a:rPr lang="en-US" dirty="0" err="1" smtClean="0"/>
              <a:t>geguritan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854" y="483518"/>
            <a:ext cx="7524328" cy="884466"/>
          </a:xfrm>
        </p:spPr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475656" y="1491630"/>
            <a:ext cx="7668344" cy="352839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/>
              <a:t>pengetahuan</a:t>
            </a:r>
            <a:r>
              <a:rPr lang="en-US" sz="1600" dirty="0" smtClean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smtClean="0"/>
              <a:t>yang  </a:t>
            </a:r>
            <a:r>
              <a:rPr lang="en-US" sz="1600" dirty="0" err="1"/>
              <a:t>diyakini</a:t>
            </a:r>
            <a:r>
              <a:rPr lang="en-US" sz="1600" dirty="0"/>
              <a:t> </a:t>
            </a:r>
            <a:r>
              <a:rPr lang="en-US" sz="1600" dirty="0" err="1"/>
              <a:t>kebenarannya</a:t>
            </a:r>
            <a:r>
              <a:rPr lang="en-US" sz="1600" dirty="0"/>
              <a:t> ,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emosi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 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/>
              <a:t>sesuatu</a:t>
            </a:r>
            <a:r>
              <a:rPr lang="en-US" sz="1600" dirty="0"/>
              <a:t> yang </a:t>
            </a:r>
            <a:r>
              <a:rPr lang="en-US" sz="1600" dirty="0" err="1"/>
              <a:t>baik</a:t>
            </a:r>
            <a:r>
              <a:rPr lang="en-US" sz="1600" dirty="0"/>
              <a:t> - </a:t>
            </a:r>
            <a:r>
              <a:rPr lang="en-US" sz="1600" dirty="0" err="1"/>
              <a:t>buruk</a:t>
            </a:r>
            <a:r>
              <a:rPr lang="en-US" sz="1600" dirty="0"/>
              <a:t>, </a:t>
            </a:r>
            <a:r>
              <a:rPr lang="en-US" sz="1600" dirty="0" err="1" smtClean="0"/>
              <a:t>berharga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en-US" sz="1600" dirty="0" err="1"/>
              <a:t>tidak</a:t>
            </a:r>
            <a:r>
              <a:rPr lang="en-US" sz="1600" dirty="0"/>
              <a:t>, </a:t>
            </a:r>
            <a:r>
              <a:rPr lang="en-US" sz="1600" dirty="0" err="1" smtClean="0"/>
              <a:t>bersih</a:t>
            </a:r>
            <a:r>
              <a:rPr lang="en-US" sz="1600" dirty="0" smtClean="0"/>
              <a:t> </a:t>
            </a:r>
            <a:r>
              <a:rPr lang="en-US" sz="1600" dirty="0"/>
              <a:t>-</a:t>
            </a:r>
            <a:r>
              <a:rPr lang="en-US" sz="1600" dirty="0" err="1" smtClean="0"/>
              <a:t>kotor</a:t>
            </a:r>
            <a:endParaRPr lang="en-US" sz="16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Hal-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bersangkutan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budi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akal</a:t>
            </a:r>
            <a:r>
              <a:rPr lang="en-US" sz="1600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/>
              <a:t>kekuatan</a:t>
            </a:r>
            <a:r>
              <a:rPr lang="en-US" sz="1600" dirty="0"/>
              <a:t> </a:t>
            </a:r>
            <a:r>
              <a:rPr lang="en-US" sz="1600" dirty="0" err="1"/>
              <a:t>batin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daya</a:t>
            </a:r>
            <a:r>
              <a:rPr lang="en-US" sz="1600" dirty="0"/>
              <a:t> </a:t>
            </a:r>
            <a:r>
              <a:rPr lang="en-US" sz="1600" dirty="0" err="1" smtClean="0"/>
              <a:t>upaya</a:t>
            </a:r>
            <a:r>
              <a:rPr lang="en-US" sz="1600" dirty="0" smtClean="0"/>
              <a:t> </a:t>
            </a:r>
            <a:r>
              <a:rPr lang="en-US" sz="1600" dirty="0" err="1" smtClean="0"/>
              <a:t>menuju</a:t>
            </a:r>
            <a:r>
              <a:rPr lang="en-US" sz="1600" dirty="0" smtClean="0"/>
              <a:t> </a:t>
            </a:r>
            <a:r>
              <a:rPr lang="en-US" sz="1600" dirty="0" err="1"/>
              <a:t>kebaikan</a:t>
            </a:r>
            <a:endParaRPr lang="en-US" sz="1600" dirty="0"/>
          </a:p>
          <a:p>
            <a:pPr algn="just"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57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9" y="2556032"/>
            <a:ext cx="6911975" cy="46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8224717"/>
              </p:ext>
            </p:extLst>
          </p:nvPr>
        </p:nvGraphicFramePr>
        <p:xfrm>
          <a:off x="1835696" y="539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25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Isi </a:t>
            </a:r>
            <a:r>
              <a:rPr lang="en-US" sz="3200" dirty="0" err="1" smtClean="0"/>
              <a:t>Budaya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202299945"/>
              </p:ext>
            </p:extLst>
          </p:nvPr>
        </p:nvGraphicFramePr>
        <p:xfrm>
          <a:off x="1907704" y="1073945"/>
          <a:ext cx="6984776" cy="3874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86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Suku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wilayah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771552"/>
            <a:ext cx="6912768" cy="3888433"/>
          </a:xfrm>
        </p:spPr>
        <p:txBody>
          <a:bodyPr/>
          <a:lstStyle/>
          <a:p>
            <a:pPr marL="57150" indent="-57150"/>
            <a:r>
              <a:rPr lang="en-US" dirty="0" smtClean="0"/>
              <a:t> </a:t>
            </a:r>
            <a:r>
              <a:rPr lang="en-US" b="1" dirty="0" err="1" smtClean="0"/>
              <a:t>Suku</a:t>
            </a:r>
            <a:r>
              <a:rPr lang="en-US" b="1" dirty="0" smtClean="0"/>
              <a:t> </a:t>
            </a:r>
            <a:r>
              <a:rPr lang="en-US" b="1" dirty="0" err="1" smtClean="0"/>
              <a:t>bangsa</a:t>
            </a:r>
            <a:r>
              <a:rPr lang="en-US" b="1" dirty="0" smtClean="0"/>
              <a:t> </a:t>
            </a:r>
            <a:r>
              <a:rPr lang="en-US" b="1" dirty="0" err="1" smtClean="0"/>
              <a:t>Jawa</a:t>
            </a:r>
            <a:r>
              <a:rPr lang="en-US" b="1" dirty="0" smtClean="0"/>
              <a:t> </a:t>
            </a:r>
            <a:r>
              <a:rPr lang="en-US" dirty="0" smtClean="0"/>
              <a:t>: orang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temurun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</a:p>
          <a:p>
            <a:pPr marL="57150" indent="-57150"/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dialeknya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bertempat</a:t>
            </a:r>
            <a:r>
              <a:rPr lang="en-US" dirty="0" smtClean="0"/>
              <a:t> </a:t>
            </a:r>
          </a:p>
          <a:p>
            <a:pPr marL="57150" indent="-57150"/>
            <a:r>
              <a:rPr lang="en-US" dirty="0" err="1" smtClean="0"/>
              <a:t>tinggal</a:t>
            </a:r>
            <a:r>
              <a:rPr lang="en-US" dirty="0" smtClean="0"/>
              <a:t> di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DIY</a:t>
            </a:r>
          </a:p>
          <a:p>
            <a:pPr marL="57150" indent="-57150"/>
            <a:endParaRPr lang="en-US" dirty="0" smtClean="0"/>
          </a:p>
          <a:p>
            <a:pPr marL="57150" indent="-57150"/>
            <a:r>
              <a:rPr lang="en-US" b="1" dirty="0" smtClean="0"/>
              <a:t>Wilayah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Jawa</a:t>
            </a:r>
            <a:endParaRPr lang="en-US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Daerah </a:t>
            </a:r>
            <a:r>
              <a:rPr lang="en-US" dirty="0" err="1"/>
              <a:t>Jawa</a:t>
            </a:r>
            <a:r>
              <a:rPr lang="en-US" dirty="0"/>
              <a:t> Barat/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 smtClean="0"/>
              <a:t>Pasundan</a:t>
            </a: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Daerah </a:t>
            </a:r>
            <a:r>
              <a:rPr lang="en-US" dirty="0" err="1"/>
              <a:t>Jawa</a:t>
            </a:r>
            <a:r>
              <a:rPr lang="en-US" dirty="0"/>
              <a:t> Tengah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smtClean="0"/>
              <a:t>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Banyumas</a:t>
            </a:r>
            <a:r>
              <a:rPr lang="en-US" dirty="0"/>
              <a:t>, Kudus, Yogyakarta, Surakarta, </a:t>
            </a:r>
            <a:r>
              <a:rPr lang="en-US" dirty="0" smtClean="0"/>
              <a:t> </a:t>
            </a:r>
            <a:r>
              <a:rPr lang="en-US" dirty="0" err="1" smtClean="0"/>
              <a:t>Madiun</a:t>
            </a:r>
            <a:r>
              <a:rPr lang="en-US" dirty="0"/>
              <a:t>, Malang, Kediri.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Daerah </a:t>
            </a:r>
            <a:r>
              <a:rPr lang="en-US" dirty="0" err="1"/>
              <a:t>pesisir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(Cirebon, </a:t>
            </a:r>
            <a:r>
              <a:rPr lang="en-US" dirty="0" err="1"/>
              <a:t>Tegal</a:t>
            </a:r>
            <a:r>
              <a:rPr lang="en-US" dirty="0"/>
              <a:t>, </a:t>
            </a:r>
            <a:r>
              <a:rPr lang="en-US" dirty="0" err="1"/>
              <a:t>Pekalongan</a:t>
            </a:r>
            <a:r>
              <a:rPr lang="en-US" dirty="0"/>
              <a:t>, Kudus, </a:t>
            </a:r>
            <a:r>
              <a:rPr lang="en-US" dirty="0" err="1"/>
              <a:t>Demak</a:t>
            </a:r>
            <a:r>
              <a:rPr lang="en-US" dirty="0"/>
              <a:t>, Gresik), Surabaya, Madura.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Wilayah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diseluruh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Indonesia (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transmigrasi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91680" y="915566"/>
            <a:ext cx="7344816" cy="3888432"/>
          </a:xfrm>
        </p:spPr>
        <p:txBody>
          <a:bodyPr/>
          <a:lstStyle/>
          <a:p>
            <a:r>
              <a:rPr lang="en-US" sz="1800" dirty="0" err="1" smtClean="0"/>
              <a:t>pancaran</a:t>
            </a:r>
            <a:r>
              <a:rPr lang="en-US" sz="1800" dirty="0" smtClean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pengejawantahan</a:t>
            </a:r>
            <a:r>
              <a:rPr lang="en-US" sz="1800" dirty="0"/>
              <a:t> </a:t>
            </a:r>
            <a:r>
              <a:rPr lang="en-US" sz="1800" dirty="0" err="1"/>
              <a:t>budi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 smtClean="0"/>
              <a:t>Jawa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Mencakup</a:t>
            </a:r>
            <a:r>
              <a:rPr lang="en-US" sz="1800" dirty="0" smtClean="0"/>
              <a:t> </a:t>
            </a:r>
            <a:r>
              <a:rPr lang="en-US" sz="1800" dirty="0" err="1"/>
              <a:t>kemauan</a:t>
            </a:r>
            <a:r>
              <a:rPr lang="en-US" sz="1800" dirty="0"/>
              <a:t>, </a:t>
            </a:r>
            <a:r>
              <a:rPr lang="en-US" sz="1800" dirty="0" err="1"/>
              <a:t>cita-cita</a:t>
            </a:r>
            <a:r>
              <a:rPr lang="en-US" sz="1800" dirty="0"/>
              <a:t>, ide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semangat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/>
              <a:t>kesejahteraan</a:t>
            </a:r>
            <a:r>
              <a:rPr lang="en-US" sz="1800" dirty="0"/>
              <a:t>, </a:t>
            </a:r>
            <a:r>
              <a:rPr lang="en-US" sz="1800" dirty="0" err="1"/>
              <a:t>keselamatan</a:t>
            </a:r>
            <a:r>
              <a:rPr lang="en-US" sz="1800" dirty="0"/>
              <a:t> </a:t>
            </a:r>
            <a:r>
              <a:rPr lang="en-US" sz="1800" dirty="0" err="1"/>
              <a:t>lahir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batin</a:t>
            </a:r>
            <a:r>
              <a:rPr lang="en-US" sz="1800" dirty="0"/>
              <a:t>.</a:t>
            </a:r>
          </a:p>
          <a:p>
            <a:r>
              <a:rPr lang="en-US" sz="1800" b="1" dirty="0" err="1" smtClean="0">
                <a:solidFill>
                  <a:schemeClr val="tx2"/>
                </a:solidFill>
              </a:rPr>
              <a:t>kebudayaan</a:t>
            </a:r>
            <a:r>
              <a:rPr lang="en-US" sz="1800" b="1" dirty="0" smtClean="0">
                <a:solidFill>
                  <a:schemeClr val="tx2"/>
                </a:solidFill>
              </a:rPr>
              <a:t> Hindu- </a:t>
            </a:r>
            <a:r>
              <a:rPr lang="en-US" sz="1800" b="1" dirty="0" err="1" smtClean="0">
                <a:solidFill>
                  <a:schemeClr val="tx2"/>
                </a:solidFill>
              </a:rPr>
              <a:t>Jawa</a:t>
            </a:r>
            <a:r>
              <a:rPr lang="en-US" sz="1800" b="1" dirty="0">
                <a:solidFill>
                  <a:schemeClr val="tx2"/>
                </a:solidFill>
              </a:rPr>
              <a:t>, </a:t>
            </a:r>
            <a:r>
              <a:rPr lang="en-US" sz="1800" b="1" dirty="0" smtClean="0">
                <a:solidFill>
                  <a:schemeClr val="tx2"/>
                </a:solidFill>
              </a:rPr>
              <a:t>Islam-</a:t>
            </a:r>
            <a:r>
              <a:rPr lang="en-US" sz="1800" b="1" dirty="0" err="1" smtClean="0">
                <a:solidFill>
                  <a:schemeClr val="tx2"/>
                </a:solidFill>
              </a:rPr>
              <a:t>Jawa</a:t>
            </a:r>
            <a:r>
              <a:rPr lang="en-US" sz="1800" b="1" dirty="0">
                <a:solidFill>
                  <a:schemeClr val="tx2"/>
                </a:solidFill>
              </a:rPr>
              <a:t>,. </a:t>
            </a:r>
            <a:r>
              <a:rPr lang="en-US" sz="1800" b="1" dirty="0" err="1" smtClean="0">
                <a:solidFill>
                  <a:schemeClr val="tx2"/>
                </a:solidFill>
              </a:rPr>
              <a:t>kebudayaan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barat-Jawa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endParaRPr lang="en-US" sz="1800" b="1" dirty="0" smtClean="0">
              <a:solidFill>
                <a:schemeClr val="tx2"/>
              </a:solidFill>
            </a:endParaRPr>
          </a:p>
          <a:p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perkembangannya</a:t>
            </a:r>
            <a:r>
              <a:rPr lang="en-US" sz="1800" dirty="0"/>
              <a:t>, </a:t>
            </a:r>
            <a:r>
              <a:rPr lang="en-US" sz="1800" dirty="0" err="1"/>
              <a:t>kebudayaan</a:t>
            </a:r>
            <a:r>
              <a:rPr lang="en-US" sz="1800" dirty="0"/>
              <a:t> </a:t>
            </a:r>
            <a:r>
              <a:rPr lang="en-US" sz="1800" dirty="0" err="1"/>
              <a:t>Jawa</a:t>
            </a:r>
            <a:r>
              <a:rPr lang="en-US" sz="1800" dirty="0"/>
              <a:t> </a:t>
            </a:r>
            <a:r>
              <a:rPr lang="en-US" sz="1800" dirty="0" err="1"/>
              <a:t>masih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/>
              <a:t>kelahirannya</a:t>
            </a:r>
            <a:r>
              <a:rPr lang="en-US" sz="1800" dirty="0"/>
              <a:t>,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smtClean="0"/>
              <a:t>: </a:t>
            </a:r>
            <a:r>
              <a:rPr lang="en-US" sz="1800" dirty="0" err="1" smtClean="0"/>
              <a:t>kristalisasi</a:t>
            </a:r>
            <a:r>
              <a:rPr lang="en-US" sz="1800" dirty="0" smtClean="0"/>
              <a:t> </a:t>
            </a:r>
            <a:r>
              <a:rPr lang="en-US" sz="1800" dirty="0" err="1"/>
              <a:t>pemikiran-pemikiran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lama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 smtClean="0"/>
              <a:t>: </a:t>
            </a:r>
            <a:r>
              <a:rPr lang="en-US" sz="1800" dirty="0" err="1" smtClean="0"/>
              <a:t>berkeyakinan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/>
              <a:t>Sang </a:t>
            </a:r>
            <a:r>
              <a:rPr lang="en-US" sz="1800" dirty="0" err="1"/>
              <a:t>Maha</a:t>
            </a:r>
            <a:r>
              <a:rPr lang="en-US" sz="1800" dirty="0"/>
              <a:t> </a:t>
            </a:r>
            <a:r>
              <a:rPr lang="en-US" sz="1800" dirty="0" err="1"/>
              <a:t>Pencipta</a:t>
            </a:r>
            <a:r>
              <a:rPr lang="en-US" sz="1800" dirty="0"/>
              <a:t>, </a:t>
            </a:r>
            <a:r>
              <a:rPr lang="en-US" sz="1800" dirty="0" err="1"/>
              <a:t>penyebab</a:t>
            </a:r>
            <a:r>
              <a:rPr lang="en-US" sz="1800" dirty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 smtClean="0"/>
              <a:t>kehidupan</a:t>
            </a:r>
            <a:endParaRPr lang="en-US" sz="1800" dirty="0" smtClean="0"/>
          </a:p>
          <a:p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kodrat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semesta</a:t>
            </a:r>
            <a:r>
              <a:rPr lang="en-US" sz="1800" dirty="0"/>
              <a:t> (</a:t>
            </a:r>
            <a:r>
              <a:rPr lang="en-US" sz="1800" dirty="0" err="1"/>
              <a:t>makrokosmos</a:t>
            </a:r>
            <a:r>
              <a:rPr lang="en-US" sz="1800" dirty="0"/>
              <a:t>),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saling</a:t>
            </a:r>
            <a:r>
              <a:rPr lang="en-US" sz="1800" dirty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.</a:t>
            </a:r>
          </a:p>
          <a:p>
            <a:r>
              <a:rPr lang="en-US" sz="1800" dirty="0" err="1"/>
              <a:t>tata</a:t>
            </a:r>
            <a:r>
              <a:rPr lang="en-US" sz="1800" dirty="0"/>
              <a:t> </a:t>
            </a:r>
            <a:r>
              <a:rPr lang="en-US" sz="1800" dirty="0" err="1"/>
              <a:t>tentrem</a:t>
            </a:r>
            <a:r>
              <a:rPr lang="en-US" sz="1800" dirty="0"/>
              <a:t> </a:t>
            </a:r>
            <a:r>
              <a:rPr lang="en-US" sz="1800" dirty="0" err="1"/>
              <a:t>karta</a:t>
            </a:r>
            <a:r>
              <a:rPr lang="en-US" sz="1800" dirty="0"/>
              <a:t> </a:t>
            </a:r>
            <a:r>
              <a:rPr lang="en-US" sz="1800" dirty="0" err="1"/>
              <a:t>raharja</a:t>
            </a:r>
            <a:r>
              <a:rPr lang="en-US" sz="1800" dirty="0"/>
              <a:t>”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</a:t>
            </a:r>
            <a:r>
              <a:rPr lang="en-US" sz="1800" dirty="0" err="1"/>
              <a:t>damai</a:t>
            </a:r>
            <a:r>
              <a:rPr lang="en-US" sz="1800" dirty="0"/>
              <a:t>, </a:t>
            </a:r>
            <a:r>
              <a:rPr lang="en-US" sz="1800" dirty="0" err="1"/>
              <a:t>sejahtera</a:t>
            </a:r>
            <a:r>
              <a:rPr lang="en-US" sz="1800" dirty="0"/>
              <a:t>, </a:t>
            </a:r>
            <a:r>
              <a:rPr lang="en-US" sz="1800" dirty="0" err="1"/>
              <a:t>aman</a:t>
            </a:r>
            <a:r>
              <a:rPr lang="en-US" sz="1800" dirty="0"/>
              <a:t>, </a:t>
            </a:r>
            <a:endParaRPr lang="en-US" sz="1800" dirty="0" smtClean="0"/>
          </a:p>
          <a:p>
            <a:r>
              <a:rPr lang="en-US" sz="1800" dirty="0" err="1" smtClean="0"/>
              <a:t>sentosa</a:t>
            </a:r>
            <a:r>
              <a:rPr lang="en-US" sz="1800" dirty="0" smtClean="0"/>
              <a:t> </a:t>
            </a:r>
            <a:r>
              <a:rPr lang="en-US" sz="1800" dirty="0" err="1"/>
              <a:t>berdasar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 smtClean="0"/>
              <a:t>keutamaan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91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23480"/>
            <a:ext cx="6912768" cy="460648"/>
          </a:xfrm>
        </p:spPr>
        <p:txBody>
          <a:bodyPr/>
          <a:lstStyle/>
          <a:p>
            <a:r>
              <a:rPr lang="en-US" dirty="0" smtClean="0"/>
              <a:t>STRUKTUR  MASYARAKAT JAWA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771552"/>
            <a:ext cx="6912768" cy="4248472"/>
          </a:xfrm>
        </p:spPr>
        <p:txBody>
          <a:bodyPr/>
          <a:lstStyle/>
          <a:p>
            <a:r>
              <a:rPr lang="en-US" sz="1800" dirty="0" err="1"/>
              <a:t>Penggolongan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Jawa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Sosial</a:t>
            </a:r>
            <a:r>
              <a:rPr lang="en-US" sz="1800" dirty="0" smtClean="0"/>
              <a:t>  </a:t>
            </a:r>
            <a:r>
              <a:rPr lang="en-US" sz="1800" dirty="0" err="1"/>
              <a:t>Ekonomi</a:t>
            </a:r>
            <a:r>
              <a:rPr lang="en-US" sz="1800" dirty="0"/>
              <a:t>:</a:t>
            </a:r>
          </a:p>
          <a:p>
            <a:r>
              <a:rPr lang="en-US" sz="1800" dirty="0" smtClean="0"/>
              <a:t>a</a:t>
            </a:r>
            <a:r>
              <a:rPr lang="en-US" sz="1800" dirty="0"/>
              <a:t>. </a:t>
            </a:r>
            <a:r>
              <a:rPr lang="en-US" sz="1800" dirty="0" err="1"/>
              <a:t>kaum</a:t>
            </a:r>
            <a:r>
              <a:rPr lang="en-US" sz="1800" dirty="0"/>
              <a:t> </a:t>
            </a:r>
            <a:r>
              <a:rPr lang="en-US" sz="1800" dirty="0" err="1"/>
              <a:t>priyayi</a:t>
            </a:r>
            <a:endParaRPr lang="en-US" sz="1800" dirty="0"/>
          </a:p>
          <a:p>
            <a:pPr defTabSz="285750"/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priyayi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r>
              <a:rPr lang="en-US" sz="1800" dirty="0"/>
              <a:t> (</a:t>
            </a:r>
            <a:r>
              <a:rPr lang="en-US" sz="1800" dirty="0" err="1"/>
              <a:t>pegawai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intelektual</a:t>
            </a:r>
            <a:r>
              <a:rPr lang="en-US" sz="1800" dirty="0"/>
              <a:t>), </a:t>
            </a:r>
            <a:endParaRPr lang="en-US" sz="1800" dirty="0" smtClean="0"/>
          </a:p>
          <a:p>
            <a:pPr defTabSz="285750"/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/>
              <a:t>	</a:t>
            </a:r>
            <a:r>
              <a:rPr lang="en-US" sz="1800" dirty="0" err="1"/>
              <a:t>priyayi</a:t>
            </a:r>
            <a:r>
              <a:rPr lang="en-US" sz="1800" dirty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/</a:t>
            </a:r>
            <a:r>
              <a:rPr lang="en-US" sz="1800" dirty="0" err="1" smtClean="0"/>
              <a:t>priyagung</a:t>
            </a:r>
            <a:r>
              <a:rPr lang="en-US" sz="1800" dirty="0" smtClean="0"/>
              <a:t>  </a:t>
            </a:r>
            <a:r>
              <a:rPr lang="en-US" sz="1800" dirty="0"/>
              <a:t>(</a:t>
            </a:r>
            <a:r>
              <a:rPr lang="en-US" sz="1800" dirty="0" err="1"/>
              <a:t>pejabat</a:t>
            </a:r>
            <a:r>
              <a:rPr lang="en-US" sz="1800" dirty="0"/>
              <a:t>).</a:t>
            </a:r>
          </a:p>
          <a:p>
            <a:r>
              <a:rPr lang="en-US" sz="1800" dirty="0" smtClean="0"/>
              <a:t>b</a:t>
            </a:r>
            <a:r>
              <a:rPr lang="en-US" sz="1800" dirty="0"/>
              <a:t>. </a:t>
            </a:r>
            <a:r>
              <a:rPr lang="en-US" sz="1800" dirty="0" err="1"/>
              <a:t>wong</a:t>
            </a:r>
            <a:r>
              <a:rPr lang="en-US" sz="1800" dirty="0"/>
              <a:t> </a:t>
            </a:r>
            <a:r>
              <a:rPr lang="en-US" sz="1800" dirty="0" err="1"/>
              <a:t>cilik</a:t>
            </a:r>
            <a:endParaRPr lang="en-US" sz="1800" dirty="0"/>
          </a:p>
          <a:p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petani</a:t>
            </a:r>
            <a:r>
              <a:rPr lang="en-US" sz="1800" dirty="0"/>
              <a:t> di </a:t>
            </a:r>
            <a:r>
              <a:rPr lang="en-US" sz="1800" dirty="0" err="1"/>
              <a:t>pedesaan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orang-orang  yang  </a:t>
            </a:r>
            <a:r>
              <a:rPr lang="en-US" sz="1800" dirty="0" err="1"/>
              <a:t>berpendapatan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r>
              <a:rPr lang="en-US" sz="1800" dirty="0"/>
              <a:t> di </a:t>
            </a:r>
            <a:r>
              <a:rPr lang="en-US" sz="1800" dirty="0" err="1"/>
              <a:t>kota-kota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68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67495"/>
            <a:ext cx="6912768" cy="4606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1073883"/>
            <a:ext cx="6912768" cy="3226061"/>
          </a:xfrm>
        </p:spPr>
        <p:txBody>
          <a:bodyPr/>
          <a:lstStyle/>
          <a:p>
            <a:r>
              <a:rPr lang="en-US" sz="1800" b="1" dirty="0" err="1" smtClean="0"/>
              <a:t>Berdasarkan</a:t>
            </a:r>
            <a:r>
              <a:rPr lang="en-US" sz="1800" b="1" dirty="0" smtClean="0"/>
              <a:t> </a:t>
            </a:r>
            <a:r>
              <a:rPr lang="en-US" sz="1800" b="1" dirty="0" err="1"/>
              <a:t>Kelompok</a:t>
            </a:r>
            <a:r>
              <a:rPr lang="en-US" sz="1800" b="1" dirty="0"/>
              <a:t> </a:t>
            </a:r>
            <a:r>
              <a:rPr lang="en-US" sz="1800" b="1" dirty="0" err="1" smtClean="0"/>
              <a:t>Sosial</a:t>
            </a:r>
            <a:r>
              <a:rPr lang="en-US" sz="1800" b="1" dirty="0" smtClean="0"/>
              <a:t>- </a:t>
            </a:r>
            <a:r>
              <a:rPr lang="en-US" sz="1800" b="1" dirty="0" err="1" smtClean="0"/>
              <a:t>Keagamaan</a:t>
            </a:r>
            <a:endParaRPr lang="en-US" sz="1800" b="1" dirty="0"/>
          </a:p>
          <a:p>
            <a:r>
              <a:rPr lang="en-US" sz="1800" dirty="0" smtClean="0"/>
              <a:t>a</a:t>
            </a:r>
            <a:r>
              <a:rPr lang="en-US" sz="1800" dirty="0"/>
              <a:t>. </a:t>
            </a:r>
            <a:r>
              <a:rPr lang="en-US" sz="1800" dirty="0" err="1"/>
              <a:t>kaum</a:t>
            </a:r>
            <a:r>
              <a:rPr lang="en-US" sz="1800" dirty="0"/>
              <a:t> </a:t>
            </a:r>
            <a:r>
              <a:rPr lang="en-US" sz="1800" dirty="0" err="1"/>
              <a:t>santri</a:t>
            </a:r>
            <a:endParaRPr lang="en-US" sz="1800" dirty="0"/>
          </a:p>
          <a:p>
            <a:r>
              <a:rPr lang="en-US" sz="1800" dirty="0" smtClean="0"/>
              <a:t>orang </a:t>
            </a:r>
            <a:r>
              <a:rPr lang="en-US" sz="1800" dirty="0" err="1"/>
              <a:t>Jawa</a:t>
            </a:r>
            <a:r>
              <a:rPr lang="en-US" sz="1800" dirty="0"/>
              <a:t> yang </a:t>
            </a:r>
            <a:r>
              <a:rPr lang="en-US" sz="1800" dirty="0" err="1"/>
              <a:t>hidupnya</a:t>
            </a:r>
            <a:r>
              <a:rPr lang="en-US" sz="1800" dirty="0"/>
              <a:t> </a:t>
            </a:r>
            <a:r>
              <a:rPr lang="en-US" sz="1800" dirty="0" err="1"/>
              <a:t>berusaha</a:t>
            </a:r>
            <a:r>
              <a:rPr lang="en-US" sz="1800" dirty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</a:t>
            </a:r>
            <a:r>
              <a:rPr lang="en-US" sz="1800" dirty="0" err="1"/>
              <a:t>ajaran</a:t>
            </a:r>
            <a:r>
              <a:rPr lang="en-US" sz="1800" dirty="0"/>
              <a:t> Islam (</a:t>
            </a:r>
            <a:r>
              <a:rPr lang="en-US" sz="1800" dirty="0" err="1"/>
              <a:t>aktif</a:t>
            </a:r>
            <a:r>
              <a:rPr lang="en-US" sz="1800" dirty="0"/>
              <a:t>).</a:t>
            </a:r>
          </a:p>
          <a:p>
            <a:r>
              <a:rPr lang="en-US" sz="1800" dirty="0" smtClean="0"/>
              <a:t>b</a:t>
            </a:r>
            <a:r>
              <a:rPr lang="en-US" sz="1800" dirty="0"/>
              <a:t>. </a:t>
            </a:r>
            <a:r>
              <a:rPr lang="en-US" sz="1800" dirty="0" err="1"/>
              <a:t>kaum</a:t>
            </a:r>
            <a:r>
              <a:rPr lang="en-US" sz="1800" dirty="0"/>
              <a:t> </a:t>
            </a:r>
            <a:r>
              <a:rPr lang="en-US" sz="1800" dirty="0" err="1"/>
              <a:t>abangan</a:t>
            </a:r>
            <a:endParaRPr lang="en-US" sz="1800" dirty="0"/>
          </a:p>
          <a:p>
            <a:r>
              <a:rPr lang="en-US" sz="1800" dirty="0" smtClean="0"/>
              <a:t>orang </a:t>
            </a:r>
            <a:r>
              <a:rPr lang="en-US" sz="1800" dirty="0" err="1"/>
              <a:t>Jawa</a:t>
            </a:r>
            <a:r>
              <a:rPr lang="en-US" sz="1800" dirty="0"/>
              <a:t> yang </a:t>
            </a:r>
            <a:r>
              <a:rPr lang="en-US" sz="1800" dirty="0" err="1"/>
              <a:t>beragama</a:t>
            </a:r>
            <a:r>
              <a:rPr lang="en-US" sz="1800" dirty="0"/>
              <a:t> Islam (</a:t>
            </a:r>
            <a:r>
              <a:rPr lang="en-US" sz="1800" dirty="0" err="1"/>
              <a:t>pasif</a:t>
            </a:r>
            <a:r>
              <a:rPr lang="en-US" sz="1800" dirty="0"/>
              <a:t>)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pemilik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err="1" smtClean="0"/>
              <a:t>tradisi</a:t>
            </a:r>
            <a:r>
              <a:rPr lang="en-US" sz="1800" dirty="0" smtClean="0"/>
              <a:t> </a:t>
            </a:r>
            <a:r>
              <a:rPr lang="en-US" sz="1800" dirty="0" err="1"/>
              <a:t>budaya</a:t>
            </a:r>
            <a:r>
              <a:rPr lang="en-US" sz="1800" dirty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nonIslam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orang </a:t>
            </a:r>
            <a:r>
              <a:rPr lang="en-US" sz="1800" dirty="0" err="1"/>
              <a:t>Jawa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berpindah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agama Islam </a:t>
            </a:r>
            <a:r>
              <a:rPr lang="en-US" sz="1800" dirty="0" err="1" smtClean="0"/>
              <a:t>ke</a:t>
            </a:r>
            <a:r>
              <a:rPr lang="en-US" sz="1800" dirty="0" smtClean="0"/>
              <a:t>  </a:t>
            </a:r>
            <a:r>
              <a:rPr lang="en-US" sz="1800" dirty="0"/>
              <a:t>agama lain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4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Antropologis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73883"/>
            <a:ext cx="7236296" cy="3226061"/>
          </a:xfrm>
        </p:spPr>
        <p:txBody>
          <a:bodyPr/>
          <a:lstStyle/>
          <a:p>
            <a:r>
              <a:rPr lang="en-US" sz="1600" dirty="0" err="1"/>
              <a:t>Kaum</a:t>
            </a:r>
            <a:r>
              <a:rPr lang="en-US" sz="1600" dirty="0"/>
              <a:t> </a:t>
            </a:r>
            <a:r>
              <a:rPr lang="en-US" sz="1600" dirty="0" err="1" smtClean="0"/>
              <a:t>priyayi</a:t>
            </a:r>
            <a:r>
              <a:rPr lang="en-US" sz="1600" dirty="0" smtClean="0"/>
              <a:t> : orang-orang </a:t>
            </a:r>
            <a:r>
              <a:rPr lang="en-US" sz="1600" dirty="0" err="1"/>
              <a:t>Jawa</a:t>
            </a:r>
            <a:r>
              <a:rPr lang="en-US" sz="1600" dirty="0"/>
              <a:t> </a:t>
            </a:r>
            <a:r>
              <a:rPr lang="en-US" sz="1600" dirty="0" err="1"/>
              <a:t>ningrat</a:t>
            </a:r>
            <a:r>
              <a:rPr lang="en-US" sz="1600" dirty="0"/>
              <a:t> yang </a:t>
            </a:r>
            <a:r>
              <a:rPr lang="en-US" sz="1600" dirty="0" err="1"/>
              <a:t>masih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katurunan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 </a:t>
            </a:r>
            <a:r>
              <a:rPr lang="en-US" sz="1600" dirty="0" err="1"/>
              <a:t>kraton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/>
              <a:t>b. </a:t>
            </a:r>
            <a:r>
              <a:rPr lang="en-US" sz="1600" dirty="0" err="1"/>
              <a:t>Kaum</a:t>
            </a:r>
            <a:r>
              <a:rPr lang="en-US" sz="1600" dirty="0"/>
              <a:t> </a:t>
            </a:r>
            <a:r>
              <a:rPr lang="en-US" sz="1600" dirty="0" err="1" smtClean="0"/>
              <a:t>Santri</a:t>
            </a:r>
            <a:r>
              <a:rPr lang="en-US" sz="1600" dirty="0" smtClean="0"/>
              <a:t> :  </a:t>
            </a:r>
            <a:r>
              <a:rPr lang="en-US" sz="1600" dirty="0"/>
              <a:t>orang-orang </a:t>
            </a:r>
            <a:r>
              <a:rPr lang="en-US" sz="1600" dirty="0" err="1"/>
              <a:t>Jawa</a:t>
            </a:r>
            <a:r>
              <a:rPr lang="en-US" sz="1600" dirty="0"/>
              <a:t> Islam yang </a:t>
            </a:r>
            <a:r>
              <a:rPr lang="en-US" sz="1600" dirty="0" err="1"/>
              <a:t>hidupnya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didominasi</a:t>
            </a:r>
            <a:r>
              <a:rPr lang="en-US" sz="1600" dirty="0"/>
              <a:t> </a:t>
            </a:r>
            <a:r>
              <a:rPr lang="en-US" sz="1600" dirty="0" err="1"/>
              <a:t>pengamalan</a:t>
            </a:r>
            <a:r>
              <a:rPr lang="en-US" sz="1600" dirty="0"/>
              <a:t> agama Islam.</a:t>
            </a:r>
          </a:p>
          <a:p>
            <a:endParaRPr lang="en-US" sz="1600" dirty="0"/>
          </a:p>
          <a:p>
            <a:r>
              <a:rPr lang="en-US" sz="1600" dirty="0"/>
              <a:t>c. </a:t>
            </a:r>
            <a:r>
              <a:rPr lang="en-US" sz="1600" dirty="0" err="1"/>
              <a:t>Kaum</a:t>
            </a:r>
            <a:r>
              <a:rPr lang="en-US" sz="1600" dirty="0"/>
              <a:t> </a:t>
            </a:r>
            <a:r>
              <a:rPr lang="en-US" sz="1600" dirty="0" err="1" smtClean="0"/>
              <a:t>abangan</a:t>
            </a:r>
            <a:r>
              <a:rPr lang="en-US" sz="1600" dirty="0" smtClean="0"/>
              <a:t> :  </a:t>
            </a:r>
            <a:r>
              <a:rPr lang="en-US" sz="1600" dirty="0"/>
              <a:t>orang </a:t>
            </a:r>
            <a:r>
              <a:rPr lang="en-US" sz="1600" dirty="0" err="1"/>
              <a:t>Jawa</a:t>
            </a:r>
            <a:r>
              <a:rPr lang="en-US" sz="1600" dirty="0"/>
              <a:t> yang </a:t>
            </a:r>
            <a:r>
              <a:rPr lang="en-US" sz="1600" dirty="0" err="1"/>
              <a:t>berasal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kalangan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 (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santri</a:t>
            </a:r>
            <a:r>
              <a:rPr lang="en-US" sz="1600" dirty="0"/>
              <a:t> </a:t>
            </a:r>
            <a:r>
              <a:rPr lang="en-US" sz="1600" dirty="0" err="1"/>
              <a:t>ataupun</a:t>
            </a:r>
            <a:r>
              <a:rPr lang="en-US" sz="1600" dirty="0"/>
              <a:t> </a:t>
            </a:r>
            <a:r>
              <a:rPr lang="en-US" sz="1600" dirty="0" err="1"/>
              <a:t>priyayi</a:t>
            </a:r>
            <a:r>
              <a:rPr lang="en-US" sz="16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8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572</Words>
  <Application>Microsoft Office PowerPoint</Application>
  <PresentationFormat>On-screen Show (16:9)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PowerPoint Presentation</vt:lpstr>
      <vt:lpstr>Kebudayaan ?</vt:lpstr>
      <vt:lpstr>PowerPoint Presentation</vt:lpstr>
      <vt:lpstr>Isi Budaya</vt:lpstr>
      <vt:lpstr>Suku bangsa dan wilayah budaya</vt:lpstr>
      <vt:lpstr>Kebudayaan Jawa</vt:lpstr>
      <vt:lpstr>PowerPoint Presentation</vt:lpstr>
      <vt:lpstr>PowerPoint Presentation</vt:lpstr>
      <vt:lpstr>Secara Antropologis</vt:lpstr>
      <vt:lpstr>Kesusasteraan Jawa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Se7en_Pro</cp:lastModifiedBy>
  <cp:revision>79</cp:revision>
  <dcterms:created xsi:type="dcterms:W3CDTF">2014-04-01T16:27:38Z</dcterms:created>
  <dcterms:modified xsi:type="dcterms:W3CDTF">2020-03-05T05:29:14Z</dcterms:modified>
</cp:coreProperties>
</file>