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87" r:id="rId3"/>
    <p:sldId id="284" r:id="rId4"/>
    <p:sldId id="286" r:id="rId5"/>
    <p:sldId id="288" r:id="rId6"/>
  </p:sldIdLst>
  <p:sldSz cx="9144000" cy="5143500" type="screen16x9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erriweather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DCE30-F0DD-4ACF-856C-2D145F558F64}">
  <a:tblStyle styleId="{691DCE30-F0DD-4ACF-856C-2D145F558F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7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350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51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43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7174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286000" y="43955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572000" y="257174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58000" y="43955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3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4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7174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286000" y="43955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572000" y="257174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58000" y="439559"/>
            <a:ext cx="2286000" cy="213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95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0292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64" r:id="rId3"/>
    <p:sldLayoutId id="2147483660" r:id="rId4"/>
    <p:sldLayoutId id="2147483661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449714" y="892629"/>
            <a:ext cx="4226100" cy="233519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Perubahan Iklim Perkotaan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594116" y="4080400"/>
            <a:ext cx="39372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Erma FR feat.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Rufia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PWK 202</a:t>
            </a:r>
            <a:r>
              <a:rPr lang="id-I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14863" y="1860884"/>
              <a:ext cx="2005263" cy="1588169"/>
            </a:xfrm>
            <a:prstGeom prst="rect">
              <a:avLst/>
            </a:prstGeom>
            <a:solidFill>
              <a:srgbClr val="BE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n w="0"/>
                  <a:solidFill>
                    <a:srgbClr val="C00000"/>
                  </a:solidFill>
                </a:rPr>
                <a:t>REAL OR HOAX?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15326" y="2133599"/>
              <a:ext cx="2374232" cy="521369"/>
            </a:xfrm>
            <a:prstGeom prst="rect">
              <a:avLst/>
            </a:prstGeom>
            <a:solidFill>
              <a:srgbClr val="BE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5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Google Shape;301;p37"/>
          <p:cNvSpPr/>
          <p:nvPr/>
        </p:nvSpPr>
        <p:spPr>
          <a:xfrm>
            <a:off x="312379" y="829736"/>
            <a:ext cx="759784" cy="790021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254034" y="393599"/>
            <a:ext cx="738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dan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global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di </a:t>
            </a:r>
            <a:r>
              <a:rPr lang="en-US" sz="2000" dirty="0" err="1"/>
              <a:t>perkotaan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mitigasi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di </a:t>
            </a:r>
            <a:r>
              <a:rPr lang="en-US" sz="2000" dirty="0" err="1"/>
              <a:t>perkotaan</a:t>
            </a:r>
            <a:endParaRPr lang="en-US" sz="2000" dirty="0"/>
          </a:p>
        </p:txBody>
      </p:sp>
      <p:sp>
        <p:nvSpPr>
          <p:cNvPr id="6" name="Google Shape;277;p37"/>
          <p:cNvSpPr/>
          <p:nvPr/>
        </p:nvSpPr>
        <p:spPr>
          <a:xfrm>
            <a:off x="447639" y="2871545"/>
            <a:ext cx="489264" cy="651025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11721" y="2963091"/>
            <a:ext cx="7124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Kehadiran</a:t>
            </a:r>
            <a:r>
              <a:rPr lang="en-US" sz="2000" dirty="0"/>
              <a:t> minimal 75%, </a:t>
            </a:r>
            <a:r>
              <a:rPr lang="en-US" sz="2000" dirty="0" err="1"/>
              <a:t>presensi</a:t>
            </a:r>
            <a:r>
              <a:rPr lang="en-US" sz="2000" dirty="0"/>
              <a:t> via OCW</a:t>
            </a:r>
          </a:p>
          <a:p>
            <a:r>
              <a:rPr lang="en-US" sz="2000" dirty="0" err="1"/>
              <a:t>Keterlambatan</a:t>
            </a:r>
            <a:r>
              <a:rPr lang="en-US" sz="2000" dirty="0"/>
              <a:t> max 15 </a:t>
            </a:r>
            <a:r>
              <a:rPr lang="en-US" sz="2000" dirty="0" err="1"/>
              <a:t>menit</a:t>
            </a:r>
            <a:r>
              <a:rPr lang="en-US" sz="2000" dirty="0"/>
              <a:t>,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</a:t>
            </a:r>
            <a:r>
              <a:rPr lang="id-ID" sz="2000" dirty="0"/>
              <a:t>15.30 WIB</a:t>
            </a:r>
            <a:r>
              <a:rPr lang="en-US" sz="2000" dirty="0"/>
              <a:t> </a:t>
            </a:r>
          </a:p>
        </p:txBody>
      </p:sp>
      <p:sp>
        <p:nvSpPr>
          <p:cNvPr id="14" name="Google Shape;283;p37"/>
          <p:cNvSpPr/>
          <p:nvPr/>
        </p:nvSpPr>
        <p:spPr>
          <a:xfrm>
            <a:off x="468811" y="3978754"/>
            <a:ext cx="564163" cy="651317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528354" y="4042015"/>
            <a:ext cx="6723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</a:t>
            </a:r>
            <a:r>
              <a:rPr lang="id-ID" sz="2000" dirty="0"/>
              <a:t>es Tulis</a:t>
            </a:r>
          </a:p>
          <a:p>
            <a:r>
              <a:rPr lang="id-ID" sz="2000" dirty="0"/>
              <a:t>Tugas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06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285999" y="1191017"/>
            <a:ext cx="6335487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Ketahanan</a:t>
            </a:r>
            <a:r>
              <a:rPr lang="en-US" sz="1800" dirty="0"/>
              <a:t> </a:t>
            </a:r>
            <a:r>
              <a:rPr lang="en-US" sz="1800" dirty="0" err="1"/>
              <a:t>kota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r>
              <a:rPr lang="en-US" sz="1800" dirty="0"/>
              <a:t> 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Respon</a:t>
            </a:r>
            <a:r>
              <a:rPr lang="en-US" sz="1800" dirty="0"/>
              <a:t>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endParaRPr lang="en-US" sz="1800" dirty="0"/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endParaRPr lang="en-US" sz="1800" dirty="0"/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Estimasi</a:t>
            </a:r>
            <a:r>
              <a:rPr lang="en-US" sz="1800" dirty="0"/>
              <a:t> </a:t>
            </a:r>
            <a:r>
              <a:rPr lang="en-US" sz="1800" dirty="0" err="1"/>
              <a:t>emisi</a:t>
            </a:r>
            <a:r>
              <a:rPr lang="en-US" sz="1800" dirty="0"/>
              <a:t> gas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kaca</a:t>
            </a:r>
            <a:r>
              <a:rPr lang="en-US" sz="1800" dirty="0"/>
              <a:t> 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suhu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lahan</a:t>
            </a:r>
            <a:r>
              <a:rPr lang="en-US" sz="1800" dirty="0"/>
              <a:t> </a:t>
            </a:r>
            <a:r>
              <a:rPr lang="en-US" sz="1800" dirty="0" err="1"/>
              <a:t>perkotaan</a:t>
            </a:r>
            <a:endParaRPr lang="en-US" sz="1800" dirty="0"/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Inovasi</a:t>
            </a:r>
            <a:r>
              <a:rPr lang="en-US" sz="1800" dirty="0"/>
              <a:t> </a:t>
            </a:r>
            <a:r>
              <a:rPr lang="en-US" sz="1800" dirty="0" err="1"/>
              <a:t>perkotaan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endParaRPr lang="en-US" sz="1800" dirty="0"/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Kebijakan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iklim</a:t>
            </a:r>
            <a:r>
              <a:rPr lang="en-US" sz="1800" dirty="0"/>
              <a:t> </a:t>
            </a:r>
            <a:r>
              <a:rPr lang="en-US" sz="1800" dirty="0" err="1"/>
              <a:t>perkotaan</a:t>
            </a:r>
            <a:r>
              <a:rPr lang="en-US" sz="1800" dirty="0"/>
              <a:t> </a:t>
            </a:r>
          </a:p>
        </p:txBody>
      </p:sp>
      <p:sp>
        <p:nvSpPr>
          <p:cNvPr id="5" name="Google Shape;349;p37"/>
          <p:cNvSpPr/>
          <p:nvPr/>
        </p:nvSpPr>
        <p:spPr>
          <a:xfrm>
            <a:off x="1055838" y="2199571"/>
            <a:ext cx="820306" cy="744358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5ACFA8-89F3-431B-A858-A2BCC983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770" y="1714350"/>
            <a:ext cx="4571100" cy="857400"/>
          </a:xfrm>
        </p:spPr>
        <p:txBody>
          <a:bodyPr/>
          <a:lstStyle/>
          <a:p>
            <a:r>
              <a:rPr lang="id-ID" sz="3200" dirty="0"/>
              <a:t>Selamat Belajar............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0061D4-12E7-4A0B-A144-252DDE0B6C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504394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111</Words>
  <Application>Microsoft Office PowerPoint</Application>
  <PresentationFormat>On-screen Show (16:9)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Kalam</vt:lpstr>
      <vt:lpstr>Arial</vt:lpstr>
      <vt:lpstr>Merriweather</vt:lpstr>
      <vt:lpstr>Woodville template</vt:lpstr>
      <vt:lpstr>Perubahan Iklim Perkotaan</vt:lpstr>
      <vt:lpstr>PowerPoint Presentation</vt:lpstr>
      <vt:lpstr>PowerPoint Presentation</vt:lpstr>
      <vt:lpstr>PowerPoint Presentation</vt:lpstr>
      <vt:lpstr>Selamat Belajar............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Erma FR</dc:creator>
  <cp:lastModifiedBy>EFR</cp:lastModifiedBy>
  <cp:revision>37</cp:revision>
  <dcterms:modified xsi:type="dcterms:W3CDTF">2021-09-01T09:58:14Z</dcterms:modified>
</cp:coreProperties>
</file>