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CF1FA-A8EB-4363-98B1-27391A2AC2C6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7DB25-2991-4AAA-9014-B27A055789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7DB25-2991-4AAA-9014-B27A055789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5A9D-E722-41E3-BD8C-6552813F70E1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3440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1A72-DB3E-4FB3-AFAC-81C45164A1A2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933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03E0-3357-4D45-B85A-FF78A6CAB1B0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9069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0E01-6882-4C5D-87B3-04AF023119DA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96521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E670-6F8A-480F-860D-A569EB08D7E2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07350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6F53-E044-48A6-93F9-237FB769A0FE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579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FD63-8C3A-48E6-8421-754E2CBBF665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3696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6456-9193-4A13-B62F-31B1D3E6518B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376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F064-B1A4-4412-8209-4A9C341EB60A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9310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3927-E82E-42A1-9A5C-28B8CEF694AE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5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9D52-4DAC-45C8-8B89-29F78BBCA095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7712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D9D-D494-4E54-891A-A181A90F3981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7803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2CA6-CB81-4699-BB23-D2DFA9584F3F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816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6919-B28A-43CF-A44F-43B970DB1EEF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263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0862-C677-488D-B41F-33368E063F52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9063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61AB-4FF7-410B-8599-A75D590605E0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925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298B-B62E-415C-BC82-1FC02D4A6F90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3459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D46857-EB36-453E-B18D-29077E4BAB2F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AKADEMI KOMUNITAS MADIUN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3E1CA-E719-49BA-B677-EF050E7B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7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spd="slow">
    <p:fade/>
  </p:transition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535" y="1560576"/>
            <a:ext cx="8825658" cy="2521346"/>
          </a:xfrm>
        </p:spPr>
        <p:txBody>
          <a:bodyPr/>
          <a:lstStyle/>
          <a:p>
            <a:pPr algn="ctr"/>
            <a:r>
              <a:rPr lang="en-ID" sz="6000" dirty="0" smtClean="0">
                <a:latin typeface="Franklin Gothic Heavy" pitchFamily="34" charset="0"/>
              </a:rPr>
              <a:t>Introduction</a:t>
            </a:r>
            <a:endParaRPr lang="en-US" dirty="0">
              <a:latin typeface="Franklin Gothic Heavy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37989"/>
            <a:ext cx="4099797" cy="543483"/>
          </a:xfrm>
        </p:spPr>
        <p:txBody>
          <a:bodyPr>
            <a:normAutofit fontScale="62500" lnSpcReduction="20000"/>
          </a:bodyPr>
          <a:lstStyle/>
          <a:p>
            <a:r>
              <a:rPr lang="id-ID" b="1" dirty="0" smtClean="0"/>
              <a:t>PDD UNS</a:t>
            </a:r>
            <a:endParaRPr lang="en-ID" b="1" dirty="0" smtClean="0"/>
          </a:p>
          <a:p>
            <a:r>
              <a:rPr lang="en-ID" b="1" dirty="0" err="1" smtClean="0"/>
              <a:t>Darmawan</a:t>
            </a:r>
            <a:r>
              <a:rPr lang="en-ID" b="1" dirty="0" smtClean="0"/>
              <a:t> </a:t>
            </a:r>
            <a:r>
              <a:rPr lang="en-ID" b="1" dirty="0" err="1" smtClean="0"/>
              <a:t>lahru</a:t>
            </a:r>
            <a:r>
              <a:rPr lang="en-ID" b="1" dirty="0" smtClean="0"/>
              <a:t> </a:t>
            </a:r>
            <a:r>
              <a:rPr lang="en-ID" b="1" dirty="0" err="1" smtClean="0"/>
              <a:t>riatma</a:t>
            </a:r>
            <a:r>
              <a:rPr lang="en-ID" b="1" dirty="0" smtClean="0"/>
              <a:t> S, </a:t>
            </a:r>
            <a:r>
              <a:rPr lang="en-ID" b="1" dirty="0" err="1" smtClean="0"/>
              <a:t>Kom</a:t>
            </a:r>
            <a:r>
              <a:rPr lang="id-ID" b="1" dirty="0" smtClean="0"/>
              <a:t>, M.MT</a:t>
            </a:r>
            <a:endParaRPr lang="en-US" b="1" dirty="0"/>
          </a:p>
        </p:txBody>
      </p:sp>
      <p:pic>
        <p:nvPicPr>
          <p:cNvPr id="4" name="Picture 3" descr="logo-universitas-sebelas-maret-surakar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30753" y="4649276"/>
            <a:ext cx="1842132" cy="183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91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1554"/>
          </a:xfrm>
        </p:spPr>
        <p:txBody>
          <a:bodyPr/>
          <a:lstStyle/>
          <a:p>
            <a:r>
              <a:rPr lang="en-ID" sz="4000" dirty="0" err="1" smtClean="0">
                <a:latin typeface="Arial" pitchFamily="34" charset="0"/>
                <a:cs typeface="Arial" pitchFamily="34" charset="0"/>
              </a:rPr>
              <a:t>Silabus</a:t>
            </a:r>
            <a:r>
              <a:rPr lang="en-ID" sz="4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ID" sz="4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 Kelas Operator</a:t>
            </a:r>
            <a:r>
              <a:rPr lang="en-ID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984" y="1304544"/>
            <a:ext cx="9729216" cy="5181600"/>
          </a:xfrm>
        </p:spPr>
        <p:txBody>
          <a:bodyPr/>
          <a:lstStyle/>
          <a:p>
            <a:r>
              <a:rPr lang="en-US" dirty="0" err="1" smtClean="0"/>
              <a:t>Darmawan</a:t>
            </a:r>
            <a:r>
              <a:rPr lang="en-US" dirty="0" smtClean="0"/>
              <a:t> </a:t>
            </a:r>
            <a:r>
              <a:rPr lang="en-US" dirty="0" err="1" smtClean="0"/>
              <a:t>Lahru</a:t>
            </a:r>
            <a:r>
              <a:rPr lang="en-US" dirty="0" smtClean="0"/>
              <a:t> </a:t>
            </a:r>
            <a:r>
              <a:rPr lang="en-US" dirty="0" err="1" smtClean="0"/>
              <a:t>Riatma</a:t>
            </a:r>
            <a:endParaRPr lang="en-US" dirty="0" smtClean="0"/>
          </a:p>
          <a:p>
            <a:r>
              <a:rPr lang="en-US" dirty="0" smtClean="0"/>
              <a:t>WA : 085648918953</a:t>
            </a:r>
          </a:p>
          <a:p>
            <a:r>
              <a:rPr lang="en-US" dirty="0" smtClean="0"/>
              <a:t>Email : dlriatma@gmail.com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mobile</a:t>
            </a:r>
            <a:r>
              <a:rPr lang="en-US" dirty="0" smtClean="0"/>
              <a:t> 1 (4 </a:t>
            </a:r>
            <a:r>
              <a:rPr lang="en-US" dirty="0" err="1" smtClean="0"/>
              <a:t>sks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Tugas</a:t>
            </a:r>
            <a:r>
              <a:rPr lang="en-US" dirty="0" smtClean="0"/>
              <a:t>     : </a:t>
            </a:r>
            <a:r>
              <a:rPr lang="id-ID" dirty="0" smtClean="0"/>
              <a:t>40</a:t>
            </a:r>
            <a:r>
              <a:rPr lang="en-US" dirty="0" smtClean="0"/>
              <a:t>%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Kuis</a:t>
            </a:r>
            <a:r>
              <a:rPr lang="en-US" dirty="0" smtClean="0"/>
              <a:t>         : </a:t>
            </a:r>
            <a:r>
              <a:rPr lang="id-ID" dirty="0" smtClean="0"/>
              <a:t>10</a:t>
            </a:r>
            <a:r>
              <a:rPr lang="en-US" dirty="0" smtClean="0"/>
              <a:t>%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UTS         : </a:t>
            </a:r>
            <a:r>
              <a:rPr lang="en-US" dirty="0" smtClean="0"/>
              <a:t>2</a:t>
            </a:r>
            <a:r>
              <a:rPr lang="id-ID" dirty="0" smtClean="0"/>
              <a:t>5</a:t>
            </a:r>
            <a:r>
              <a:rPr lang="en-US" dirty="0" smtClean="0"/>
              <a:t>%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UAS        : </a:t>
            </a:r>
            <a:r>
              <a:rPr lang="id-ID" dirty="0" smtClean="0"/>
              <a:t>2</a:t>
            </a:r>
            <a:r>
              <a:rPr lang="id-ID" dirty="0"/>
              <a:t>5</a:t>
            </a:r>
            <a:r>
              <a:rPr lang="en-US" dirty="0" smtClean="0"/>
              <a:t>%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Absensi</a:t>
            </a:r>
            <a:r>
              <a:rPr lang="en-US" dirty="0" smtClean="0"/>
              <a:t> &lt; </a:t>
            </a:r>
            <a:r>
              <a:rPr lang="id-ID" dirty="0" smtClean="0"/>
              <a:t>6</a:t>
            </a:r>
            <a:r>
              <a:rPr lang="en-US" dirty="0" smtClean="0"/>
              <a:t>0%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(UNS).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597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AKADEMI KOMUNITAS MADIUN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2" t="27052" r="7170" b="19589"/>
          <a:stretch/>
        </p:blipFill>
        <p:spPr bwMode="auto">
          <a:xfrm>
            <a:off x="81888" y="1460309"/>
            <a:ext cx="12007594" cy="476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648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1554"/>
          </a:xfrm>
        </p:spPr>
        <p:txBody>
          <a:bodyPr/>
          <a:lstStyle/>
          <a:p>
            <a:r>
              <a:rPr lang="en-ID" sz="4000" dirty="0" err="1" smtClean="0">
                <a:latin typeface="Arial" pitchFamily="34" charset="0"/>
                <a:cs typeface="Arial" pitchFamily="34" charset="0"/>
              </a:rPr>
              <a:t>Silabus</a:t>
            </a:r>
            <a:r>
              <a:rPr lang="en-ID" sz="4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ID" sz="4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 Reguler</a:t>
            </a:r>
            <a:r>
              <a:rPr lang="en-ID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984" y="1304544"/>
            <a:ext cx="9729216" cy="5181600"/>
          </a:xfrm>
        </p:spPr>
        <p:txBody>
          <a:bodyPr/>
          <a:lstStyle/>
          <a:p>
            <a:r>
              <a:rPr lang="en-US" dirty="0" err="1" smtClean="0"/>
              <a:t>Darmawan</a:t>
            </a:r>
            <a:r>
              <a:rPr lang="en-US" dirty="0" smtClean="0"/>
              <a:t> </a:t>
            </a:r>
            <a:r>
              <a:rPr lang="en-US" dirty="0" err="1" smtClean="0"/>
              <a:t>Lahru</a:t>
            </a:r>
            <a:r>
              <a:rPr lang="en-US" dirty="0" smtClean="0"/>
              <a:t> </a:t>
            </a:r>
            <a:r>
              <a:rPr lang="en-US" dirty="0" err="1" smtClean="0"/>
              <a:t>Riatma</a:t>
            </a:r>
            <a:endParaRPr lang="en-US" dirty="0" smtClean="0"/>
          </a:p>
          <a:p>
            <a:r>
              <a:rPr lang="en-US" dirty="0" smtClean="0"/>
              <a:t>WA : 085648918953</a:t>
            </a:r>
          </a:p>
          <a:p>
            <a:r>
              <a:rPr lang="en-US" dirty="0" smtClean="0"/>
              <a:t>Email : dlriatma@gmail.com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mobile</a:t>
            </a:r>
            <a:r>
              <a:rPr lang="en-US" dirty="0" smtClean="0"/>
              <a:t> 1 (4 </a:t>
            </a:r>
            <a:r>
              <a:rPr lang="en-US" dirty="0" err="1" smtClean="0"/>
              <a:t>sks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Tugas</a:t>
            </a:r>
            <a:r>
              <a:rPr lang="en-US" dirty="0" smtClean="0"/>
              <a:t>     : </a:t>
            </a:r>
            <a:r>
              <a:rPr lang="id-ID" dirty="0" smtClean="0"/>
              <a:t>2</a:t>
            </a:r>
            <a:r>
              <a:rPr lang="id-ID" dirty="0"/>
              <a:t>5</a:t>
            </a:r>
            <a:r>
              <a:rPr lang="en-US" dirty="0" smtClean="0"/>
              <a:t>%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Kuis</a:t>
            </a:r>
            <a:r>
              <a:rPr lang="en-US" dirty="0" smtClean="0"/>
              <a:t>         : </a:t>
            </a:r>
            <a:r>
              <a:rPr lang="id-ID" dirty="0"/>
              <a:t>5</a:t>
            </a:r>
            <a:r>
              <a:rPr lang="en-US" dirty="0" smtClean="0"/>
              <a:t>%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Atitude</a:t>
            </a:r>
            <a:r>
              <a:rPr lang="en-US" dirty="0" smtClean="0"/>
              <a:t>  :  </a:t>
            </a:r>
            <a:r>
              <a:rPr lang="id-ID" dirty="0" smtClean="0"/>
              <a:t>3</a:t>
            </a:r>
            <a:r>
              <a:rPr lang="en-US" dirty="0" smtClean="0"/>
              <a:t>0%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UTS         : 20%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UAS        : </a:t>
            </a:r>
            <a:r>
              <a:rPr lang="id-ID" dirty="0" smtClean="0"/>
              <a:t>2</a:t>
            </a:r>
            <a:r>
              <a:rPr lang="en-US" dirty="0" smtClean="0"/>
              <a:t>0%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Absensi</a:t>
            </a:r>
            <a:r>
              <a:rPr lang="en-US" dirty="0" smtClean="0"/>
              <a:t> &lt; </a:t>
            </a:r>
            <a:r>
              <a:rPr lang="id-ID" dirty="0" smtClean="0"/>
              <a:t>6</a:t>
            </a:r>
            <a:r>
              <a:rPr lang="en-US" dirty="0" smtClean="0"/>
              <a:t>0%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(UNS).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1565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2265</TotalTime>
  <Words>119</Words>
  <Application>Microsoft Office PowerPoint</Application>
  <PresentationFormat>Custom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Introduction</vt:lpstr>
      <vt:lpstr>Silabus &amp; Nilai Kelas Operator </vt:lpstr>
      <vt:lpstr>Silabus</vt:lpstr>
      <vt:lpstr>Silabus &amp; Nilai Reguler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as a Game Decision from Incomplete Models</dc:title>
  <dc:creator>Evan Leenovo</dc:creator>
  <cp:lastModifiedBy>Windows User</cp:lastModifiedBy>
  <cp:revision>90</cp:revision>
  <dcterms:created xsi:type="dcterms:W3CDTF">2015-12-01T03:37:02Z</dcterms:created>
  <dcterms:modified xsi:type="dcterms:W3CDTF">2018-09-22T02:58:35Z</dcterms:modified>
</cp:coreProperties>
</file>