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88825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86389" autoAdjust="0"/>
  </p:normalViewPr>
  <p:slideViewPr>
    <p:cSldViewPr showGuides="1">
      <p:cViewPr>
        <p:scale>
          <a:sx n="66" d="100"/>
          <a:sy n="66" d="100"/>
        </p:scale>
        <p:origin x="-858" y="-270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12" y="39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87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pPr/>
              <a:t>7/16/2020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pPr/>
              <a:t>7/16/2020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9827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162" y="1752602"/>
            <a:ext cx="10360501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162" y="3611607"/>
            <a:ext cx="10360501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3844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1481330"/>
            <a:ext cx="10969943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2974" y="274641"/>
            <a:ext cx="2369343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430604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7" y="1059712"/>
            <a:ext cx="10360501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8922" y="2931712"/>
            <a:ext cx="6094413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764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9915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969943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5410200"/>
            <a:ext cx="5385514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1756" y="5410200"/>
            <a:ext cx="538763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441" y="1444295"/>
            <a:ext cx="5385514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1444295"/>
            <a:ext cx="538763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4876800"/>
            <a:ext cx="9973103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1265" y="5355102"/>
            <a:ext cx="529807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8882" y="274320"/>
            <a:ext cx="9970459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7040" y="6407944"/>
            <a:ext cx="2559653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246" y="5443402"/>
            <a:ext cx="954791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721" y="189968"/>
            <a:ext cx="11579384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38576" y="6407945"/>
            <a:ext cx="31334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0" y="4865122"/>
            <a:ext cx="10764439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4914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065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441" y="1481329"/>
            <a:ext cx="10969943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7040" y="6407944"/>
            <a:ext cx="2559653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8576" y="6407945"/>
            <a:ext cx="31334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6693" y="6407945"/>
            <a:ext cx="48755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4212" y="1339335"/>
            <a:ext cx="548640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b="1" dirty="0"/>
              <a:t>Pelaku  penjual </a:t>
            </a:r>
            <a:r>
              <a:rPr lang="id-ID" sz="2400" b="1" dirty="0" smtClean="0"/>
              <a:t>: </a:t>
            </a:r>
            <a:r>
              <a:rPr lang="id-ID" sz="2400" b="1" dirty="0"/>
              <a:t>sales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/>
              <a:t>Pembeli:  pengunjung, pelanggan (kartu members), pengunjung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/>
              <a:t>Harga sudah ditentukan sehingga tidak ada tawar menawar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/>
              <a:t>Implikasinya  hubungan sales dengan pembeli terbatas hubungan jual beli.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b="1" dirty="0"/>
              <a:t>Sebagian sales tidak mengenal spesifikasi barang yang dijual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5612" y="234577"/>
            <a:ext cx="8077199" cy="83222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Pasar</a:t>
            </a:r>
            <a:r>
              <a:rPr lang="en-US" sz="3200" dirty="0">
                <a:solidFill>
                  <a:srgbClr val="0070C0"/>
                </a:solidFill>
              </a:rPr>
              <a:t> Modern/Super Market/ Mall </a:t>
            </a:r>
            <a:endParaRPr lang="id-ID" sz="3200" dirty="0">
              <a:solidFill>
                <a:srgbClr val="0070C0"/>
              </a:solidFill>
            </a:endParaRPr>
          </a:p>
        </p:txBody>
      </p:sp>
      <p:sp>
        <p:nvSpPr>
          <p:cNvPr id="25" name="Donut 24"/>
          <p:cNvSpPr/>
          <p:nvPr/>
        </p:nvSpPr>
        <p:spPr>
          <a:xfrm>
            <a:off x="5980112" y="3009901"/>
            <a:ext cx="381000" cy="381000"/>
          </a:xfrm>
          <a:prstGeom prst="donut">
            <a:avLst/>
          </a:prstGeom>
          <a:solidFill>
            <a:srgbClr val="FF0000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170612" y="3200401"/>
            <a:ext cx="657891" cy="1143000"/>
          </a:xfrm>
          <a:custGeom>
            <a:avLst/>
            <a:gdLst>
              <a:gd name="connsiteX0" fmla="*/ 0 w 4778477"/>
              <a:gd name="connsiteY0" fmla="*/ 0 h 361335"/>
              <a:gd name="connsiteX1" fmla="*/ 2536722 w 4778477"/>
              <a:gd name="connsiteY1" fmla="*/ 29497 h 361335"/>
              <a:gd name="connsiteX2" fmla="*/ 1165122 w 4778477"/>
              <a:gd name="connsiteY2" fmla="*/ 309716 h 361335"/>
              <a:gd name="connsiteX3" fmla="*/ 4778477 w 4778477"/>
              <a:gd name="connsiteY3" fmla="*/ 339213 h 361335"/>
              <a:gd name="connsiteX4" fmla="*/ 4778477 w 4778477"/>
              <a:gd name="connsiteY4" fmla="*/ 339213 h 36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78477" h="361335">
                <a:moveTo>
                  <a:pt x="0" y="0"/>
                </a:moveTo>
                <a:lnTo>
                  <a:pt x="2536722" y="29497"/>
                </a:lnTo>
                <a:cubicBezTo>
                  <a:pt x="2730909" y="81116"/>
                  <a:pt x="791496" y="258097"/>
                  <a:pt x="1165122" y="309716"/>
                </a:cubicBezTo>
                <a:cubicBezTo>
                  <a:pt x="1538748" y="361335"/>
                  <a:pt x="4778477" y="339213"/>
                  <a:pt x="4778477" y="339213"/>
                </a:cubicBezTo>
                <a:lnTo>
                  <a:pt x="4778477" y="339213"/>
                </a:lnTo>
              </a:path>
            </a:pathLst>
          </a:cu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7008812" y="2224573"/>
            <a:ext cx="5029200" cy="373948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400" b="1" dirty="0" err="1" smtClean="0">
                <a:solidFill>
                  <a:schemeClr val="accent2"/>
                </a:solidFill>
              </a:rPr>
              <a:t>Ciri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Pasar</a:t>
            </a:r>
            <a:r>
              <a:rPr lang="en-US" sz="2400" b="1" dirty="0" smtClean="0">
                <a:solidFill>
                  <a:schemeClr val="accent2"/>
                </a:solidFill>
              </a:rPr>
              <a:t> Modern</a:t>
            </a:r>
          </a:p>
          <a:p>
            <a:endParaRPr lang="en-US" sz="1500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err="1"/>
              <a:t>Konsumen</a:t>
            </a:r>
            <a:r>
              <a:rPr lang="en-US" b="1" dirty="0"/>
              <a:t> </a:t>
            </a:r>
            <a:r>
              <a:rPr lang="en-US" b="1" dirty="0" err="1"/>
              <a:t>kadang</a:t>
            </a:r>
            <a:r>
              <a:rPr lang="en-US" b="1" dirty="0"/>
              <a:t> </a:t>
            </a:r>
            <a:r>
              <a:rPr lang="en-US" b="1" dirty="0" err="1"/>
              <a:t>membeli</a:t>
            </a:r>
            <a:r>
              <a:rPr lang="en-US" b="1" dirty="0"/>
              <a:t> </a:t>
            </a:r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kebutuhan</a:t>
            </a:r>
            <a:r>
              <a:rPr lang="en-US" b="1" dirty="0"/>
              <a:t> </a:t>
            </a:r>
            <a:r>
              <a:rPr lang="en-US" b="1" dirty="0" err="1"/>
              <a:t>tetapi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keinginan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 err="1"/>
              <a:t>Keinginan</a:t>
            </a:r>
            <a:r>
              <a:rPr lang="en-US" b="1" dirty="0"/>
              <a:t> </a:t>
            </a:r>
            <a:r>
              <a:rPr lang="en-US" b="1" dirty="0" err="1"/>
              <a:t>terbentuk</a:t>
            </a:r>
            <a:r>
              <a:rPr lang="en-US" b="1" dirty="0"/>
              <a:t> </a:t>
            </a:r>
            <a:r>
              <a:rPr lang="en-US" b="1" dirty="0" err="1"/>
              <a:t>karena</a:t>
            </a:r>
            <a:r>
              <a:rPr lang="en-US" b="1" dirty="0"/>
              <a:t>  </a:t>
            </a:r>
            <a:r>
              <a:rPr lang="en-US" b="1" dirty="0" err="1"/>
              <a:t>merk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selera</a:t>
            </a:r>
            <a:r>
              <a:rPr lang="en-US" b="1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/>
              <a:t>Biasanya</a:t>
            </a:r>
            <a:r>
              <a:rPr lang="en-US" b="1" dirty="0"/>
              <a:t> </a:t>
            </a:r>
            <a:r>
              <a:rPr lang="en-US" b="1" dirty="0" err="1"/>
              <a:t>pembeli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sekedar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jual</a:t>
            </a:r>
            <a:r>
              <a:rPr lang="en-US" b="1" dirty="0"/>
              <a:t> </a:t>
            </a:r>
            <a:r>
              <a:rPr lang="en-US" b="1" dirty="0" err="1"/>
              <a:t>beli</a:t>
            </a:r>
            <a:r>
              <a:rPr lang="en-US" b="1" dirty="0"/>
              <a:t> </a:t>
            </a:r>
            <a:r>
              <a:rPr lang="en-US" b="1" dirty="0" err="1"/>
              <a:t>tetapi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memanfaatkan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b="1" dirty="0" err="1"/>
              <a:t>luang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refreshing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/>
              <a:t>Biasanya</a:t>
            </a:r>
            <a:r>
              <a:rPr lang="en-US" b="1" dirty="0"/>
              <a:t> 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barang</a:t>
            </a:r>
            <a:r>
              <a:rPr lang="en-US" b="1" dirty="0"/>
              <a:t>  yang </a:t>
            </a:r>
            <a:r>
              <a:rPr lang="en-US" b="1" dirty="0" err="1"/>
              <a:t>dijual</a:t>
            </a:r>
            <a:r>
              <a:rPr lang="en-US" b="1" dirty="0"/>
              <a:t> </a:t>
            </a:r>
            <a:r>
              <a:rPr lang="en-US" b="1" dirty="0" err="1"/>
              <a:t>relatif</a:t>
            </a:r>
            <a:r>
              <a:rPr lang="en-US" b="1" dirty="0"/>
              <a:t>  </a:t>
            </a:r>
            <a:r>
              <a:rPr lang="en-US" b="1" dirty="0" err="1"/>
              <a:t>mahal</a:t>
            </a:r>
            <a:r>
              <a:rPr lang="en-US" b="1" dirty="0"/>
              <a:t> (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kualitas</a:t>
            </a:r>
            <a:r>
              <a:rPr lang="en-US" b="1" dirty="0"/>
              <a:t>, </a:t>
            </a:r>
            <a:r>
              <a:rPr lang="en-US" b="1" dirty="0" err="1"/>
              <a:t>kena</a:t>
            </a:r>
            <a:r>
              <a:rPr lang="en-US" b="1" dirty="0"/>
              <a:t> </a:t>
            </a:r>
            <a:r>
              <a:rPr lang="en-US" b="1" dirty="0" err="1"/>
              <a:t>pajak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barang2 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/>
              <a:t>kini</a:t>
            </a:r>
            <a:r>
              <a:rPr lang="en-US" b="1" dirty="0"/>
              <a:t>) </a:t>
            </a:r>
            <a:endParaRPr lang="en-US" b="1" dirty="0" smtClean="0"/>
          </a:p>
        </p:txBody>
      </p:sp>
      <p:cxnSp>
        <p:nvCxnSpPr>
          <p:cNvPr id="18" name="Straight Connector 17"/>
          <p:cNvCxnSpPr>
            <a:stCxn id="14" idx="3"/>
          </p:cNvCxnSpPr>
          <p:nvPr/>
        </p:nvCxnSpPr>
        <p:spPr>
          <a:xfrm flipH="1" flipV="1">
            <a:off x="6475413" y="4038601"/>
            <a:ext cx="353090" cy="234822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3"/>
          </p:cNvCxnSpPr>
          <p:nvPr/>
        </p:nvCxnSpPr>
        <p:spPr>
          <a:xfrm flipH="1">
            <a:off x="6551613" y="4273423"/>
            <a:ext cx="276890" cy="298577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83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" val="e3a1cf56a5a4a9275d2ee6fb5b81e67f6ee1e0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CB4D22-CC71-4301-BDD0-992E9D528F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97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Pasar Modern/Super Market/ Mall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2015-03-04T23:04:01Z</dcterms:created>
  <dcterms:modified xsi:type="dcterms:W3CDTF">2020-07-16T16:48:33Z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TC034606369991</vt:lpwstr>
  </property>
</Properties>
</file>