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8"/>
  </p:notesMasterIdLst>
  <p:sldIdLst>
    <p:sldId id="267" r:id="rId2"/>
    <p:sldId id="259" r:id="rId3"/>
    <p:sldId id="257" r:id="rId4"/>
    <p:sldId id="277" r:id="rId5"/>
    <p:sldId id="278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855D"/>
    <a:srgbClr val="DEC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AC14A-09E4-46A3-86CC-C9C1ED744341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25FD7-B135-4882-B367-B20E6A1ACD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0875-9857-48D5-B8DA-D0B489F6444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7197-6D2E-4ADD-A038-8D93CB5AE2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4"/>
          <a:stretch>
            <a:fillRect/>
          </a:stretch>
        </p:blipFill>
        <p:spPr>
          <a:xfrm>
            <a:off x="0" y="-423746"/>
            <a:ext cx="12192000" cy="7281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035" y="408345"/>
            <a:ext cx="5398730" cy="5398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6690">
            <a:off x="150032" y="-313341"/>
            <a:ext cx="3594919" cy="35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2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0875-9857-48D5-B8DA-D0B489F6444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7197-6D2E-4ADD-A038-8D93CB5A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2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0875-9857-48D5-B8DA-D0B489F6444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7197-6D2E-4ADD-A038-8D93CB5A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0875-9857-48D5-B8DA-D0B489F6444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7197-6D2E-4ADD-A038-8D93CB5AE2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9" t="8130" r="8247" b="5533"/>
          <a:stretch>
            <a:fillRect/>
          </a:stretch>
        </p:blipFill>
        <p:spPr>
          <a:xfrm>
            <a:off x="-401444" y="-356839"/>
            <a:ext cx="12935415" cy="7538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65" y="-249879"/>
            <a:ext cx="1589304" cy="15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0875-9857-48D5-B8DA-D0B489F6444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7197-6D2E-4ADD-A038-8D93CB5AE2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3697" r="2181" b="7678"/>
          <a:stretch>
            <a:fillRect/>
          </a:stretch>
        </p:blipFill>
        <p:spPr>
          <a:xfrm flipH="1">
            <a:off x="-200722" y="-223024"/>
            <a:ext cx="12779298" cy="7337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7843">
            <a:off x="9206199" y="2873236"/>
            <a:ext cx="3594919" cy="35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4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DB2C-EB5E-4CBB-94A9-A447604F5352}" type="datetimeFigureOut">
              <a:rPr lang="id-ID" smtClean="0"/>
              <a:t>04/10/2022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7197-6D2E-4ADD-A038-8D93CB5AE2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9" t="35850" r="1586" b="10802"/>
          <a:stretch>
            <a:fillRect/>
          </a:stretch>
        </p:blipFill>
        <p:spPr>
          <a:xfrm>
            <a:off x="-81776" y="-229878"/>
            <a:ext cx="12355551" cy="74267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40" b="11023"/>
          <a:stretch>
            <a:fillRect/>
          </a:stretch>
        </p:blipFill>
        <p:spPr>
          <a:xfrm>
            <a:off x="10928887" y="-304744"/>
            <a:ext cx="1471270" cy="76628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6" b="11188"/>
          <a:stretch>
            <a:fillRect/>
          </a:stretch>
        </p:blipFill>
        <p:spPr>
          <a:xfrm>
            <a:off x="-579863" y="-304746"/>
            <a:ext cx="1842976" cy="76485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36064">
            <a:off x="9876008" y="-625304"/>
            <a:ext cx="2315992" cy="23159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603">
            <a:off x="-380940" y="5136301"/>
            <a:ext cx="2315992" cy="231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8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0875-9857-48D5-B8DA-D0B489F6444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7197-6D2E-4ADD-A038-8D93CB5AE24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9" t="35850" r="1586" b="10802"/>
          <a:stretch>
            <a:fillRect/>
          </a:stretch>
        </p:blipFill>
        <p:spPr>
          <a:xfrm>
            <a:off x="0" y="-156117"/>
            <a:ext cx="12355551" cy="74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2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0875-9857-48D5-B8DA-D0B489F6444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7197-6D2E-4ADD-A038-8D93CB5A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9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0875-9857-48D5-B8DA-D0B489F6444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7197-6D2E-4ADD-A038-8D93CB5A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0875-9857-48D5-B8DA-D0B489F6444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7197-6D2E-4ADD-A038-8D93CB5A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6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D0875-9857-48D5-B8DA-D0B489F6444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97197-6D2E-4ADD-A038-8D93CB5A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8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D0875-9857-48D5-B8DA-D0B489F6444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7197-6D2E-4ADD-A038-8D93CB5AE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7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4876" y="3363024"/>
            <a:ext cx="10080376" cy="1498873"/>
          </a:xfrm>
        </p:spPr>
        <p:txBody>
          <a:bodyPr>
            <a:noAutofit/>
          </a:bodyPr>
          <a:lstStyle/>
          <a:p>
            <a:r>
              <a:rPr lang="id-ID" sz="6600" dirty="0">
                <a:solidFill>
                  <a:schemeClr val="accent6">
                    <a:lumMod val="50000"/>
                  </a:schemeClr>
                </a:solidFill>
                <a:latin typeface="Geometr415 Blk BT" panose="020B0802020204020303" pitchFamily="34" charset="0"/>
              </a:rPr>
              <a:t>Reaksi adisi pada produksi polipropilen dari propilen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Geometr415 Blk BT" panose="020B08020202040203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589" y="-293419"/>
            <a:ext cx="3420540" cy="1325880"/>
          </a:xfrm>
        </p:spPr>
        <p:txBody>
          <a:bodyPr>
            <a:normAutofit/>
          </a:bodyPr>
          <a:lstStyle/>
          <a:p>
            <a:r>
              <a:rPr lang="en-US" altLang="en-ID" b="1" dirty="0" err="1">
                <a:latin typeface="Arial Narrow" panose="020B0606020202030204" pitchFamily="34" charset="0"/>
              </a:rPr>
              <a:t>Reaksi </a:t>
            </a:r>
            <a:r>
              <a:rPr lang="en-ID" b="1" dirty="0" err="1">
                <a:latin typeface="Arial Narrow" panose="020B0606020202030204" pitchFamily="34" charset="0"/>
              </a:rPr>
              <a:t>Adisi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992" y="837561"/>
            <a:ext cx="9134008" cy="1187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ym typeface="+mn-ea"/>
              </a:rPr>
              <a:t>Reaksi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penggabungan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dua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atau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lebih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molekul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menjadi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sebuah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molekul</a:t>
            </a:r>
            <a:r>
              <a:rPr lang="en-US" dirty="0">
                <a:sym typeface="+mn-ea"/>
              </a:rPr>
              <a:t> yang </a:t>
            </a:r>
            <a:r>
              <a:rPr lang="en-US" dirty="0" err="1">
                <a:sym typeface="+mn-ea"/>
              </a:rPr>
              <a:t>lebih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besar</a:t>
            </a:r>
            <a:r>
              <a:rPr lang="en-US" dirty="0">
                <a:sym typeface="+mn-ea"/>
              </a:rPr>
              <a:t> </a:t>
            </a:r>
            <a:r>
              <a:rPr lang="id-ID" dirty="0">
                <a:sym typeface="+mn-ea"/>
              </a:rPr>
              <a:t>pada </a:t>
            </a:r>
            <a:r>
              <a:rPr lang="en-US" dirty="0" err="1">
                <a:sym typeface="+mn-ea"/>
              </a:rPr>
              <a:t>molekul</a:t>
            </a:r>
            <a:r>
              <a:rPr lang="en-US" dirty="0">
                <a:sym typeface="+mn-ea"/>
              </a:rPr>
              <a:t> yang </a:t>
            </a:r>
            <a:r>
              <a:rPr lang="en-US" dirty="0" err="1">
                <a:sym typeface="+mn-ea"/>
              </a:rPr>
              <a:t>mempunyai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ikatan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rangkap</a:t>
            </a:r>
            <a:r>
              <a:rPr lang="en-US" dirty="0">
                <a:sym typeface="+mn-ea"/>
              </a:rPr>
              <a:t>. </a:t>
            </a:r>
            <a:r>
              <a:rPr lang="en-US" dirty="0" err="1">
                <a:sym typeface="+mn-ea"/>
              </a:rPr>
              <a:t>Reaksi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ini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hanya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terjadi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pada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hidrokarbon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tak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jenuh</a:t>
            </a:r>
            <a:r>
              <a:rPr lang="en-US" dirty="0">
                <a:sym typeface="+mn-ea"/>
              </a:rPr>
              <a:t> (</a:t>
            </a:r>
            <a:r>
              <a:rPr lang="en-US" dirty="0" err="1">
                <a:sym typeface="+mn-ea"/>
              </a:rPr>
              <a:t>alkena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dan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alkuna</a:t>
            </a:r>
            <a:r>
              <a:rPr lang="en-US" dirty="0">
                <a:sym typeface="+mn-ea"/>
              </a:rPr>
              <a:t>). </a:t>
            </a:r>
          </a:p>
          <a:p>
            <a:pPr marL="0" indent="0">
              <a:buNone/>
            </a:pPr>
            <a:endParaRPr lang="en-US" dirty="0">
              <a:sym typeface="+mn-ea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 err="1"/>
              <a:t>Polimerisasi</a:t>
            </a:r>
            <a:r>
              <a:rPr lang="en-US" sz="3200" dirty="0"/>
              <a:t> </a:t>
            </a:r>
            <a:r>
              <a:rPr lang="en-US" sz="3200" dirty="0" err="1"/>
              <a:t>adisi</a:t>
            </a:r>
            <a:r>
              <a:rPr lang="en-US" sz="3200" dirty="0"/>
              <a:t> pada </a:t>
            </a:r>
            <a:r>
              <a:rPr lang="en-US" sz="3200" dirty="0" err="1"/>
              <a:t>alkena</a:t>
            </a:r>
            <a:r>
              <a:rPr lang="en-US" sz="3200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alkena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molekul-molekul</a:t>
            </a:r>
            <a:r>
              <a:rPr lang="en-US" dirty="0"/>
              <a:t> (m</a:t>
            </a:r>
            <a:r>
              <a:rPr lang="id-ID" dirty="0"/>
              <a:t>o</a:t>
            </a:r>
            <a:r>
              <a:rPr lang="en-US" dirty="0" err="1"/>
              <a:t>nomer</a:t>
            </a:r>
            <a:r>
              <a:rPr lang="en-US" dirty="0"/>
              <a:t>)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adisi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molekul-molekul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rantai</a:t>
            </a:r>
            <a:r>
              <a:rPr lang="en-US" dirty="0"/>
              <a:t> yang </a:t>
            </a:r>
            <a:r>
              <a:rPr lang="en-US" dirty="0" err="1"/>
              <a:t>panjang</a:t>
            </a:r>
            <a:r>
              <a:rPr lang="en-US" dirty="0"/>
              <a:t>.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polimerisasi</a:t>
            </a:r>
            <a:r>
              <a:rPr lang="en-US" dirty="0"/>
              <a:t>. </a:t>
            </a:r>
          </a:p>
        </p:txBody>
      </p:sp>
      <p:pic>
        <p:nvPicPr>
          <p:cNvPr id="4" name="Picture 3" descr="reaksiadisi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589" y="2772256"/>
            <a:ext cx="6290581" cy="13134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995" y="269346"/>
            <a:ext cx="3135261" cy="1325563"/>
          </a:xfrm>
        </p:spPr>
        <p:txBody>
          <a:bodyPr/>
          <a:lstStyle/>
          <a:p>
            <a:pPr algn="r"/>
            <a:r>
              <a:rPr lang="en-ID" b="1" dirty="0" err="1">
                <a:latin typeface="Arial Narrow" panose="020B0606020202030204" pitchFamily="34" charset="0"/>
              </a:rPr>
              <a:t>Polipropilen</a:t>
            </a:r>
            <a:endParaRPr lang="en-US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2783" y="1594909"/>
            <a:ext cx="72189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Sifat</a:t>
            </a:r>
            <a:r>
              <a:rPr lang="en-US" sz="2800" dirty="0"/>
              <a:t> : </a:t>
            </a:r>
          </a:p>
          <a:p>
            <a:r>
              <a:rPr lang="en-US" sz="2800" dirty="0" err="1"/>
              <a:t>Berat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paling </a:t>
            </a:r>
            <a:r>
              <a:rPr lang="en-US" sz="2800" dirty="0" err="1"/>
              <a:t>ringan</a:t>
            </a:r>
            <a:r>
              <a:rPr lang="en-US" sz="2800" dirty="0"/>
              <a:t>,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tahan</a:t>
            </a:r>
            <a:r>
              <a:rPr lang="en-US" sz="2800" dirty="0"/>
              <a:t> </a:t>
            </a:r>
            <a:r>
              <a:rPr lang="en-US" sz="2800" dirty="0" err="1"/>
              <a:t>panas</a:t>
            </a:r>
            <a:r>
              <a:rPr lang="en-US" sz="2800" dirty="0"/>
              <a:t> paling </a:t>
            </a:r>
            <a:r>
              <a:rPr lang="en-US" sz="2800" dirty="0" err="1"/>
              <a:t>tinggi</a:t>
            </a:r>
            <a:r>
              <a:rPr lang="en-US" sz="2800" dirty="0"/>
              <a:t>, </a:t>
            </a:r>
            <a:r>
              <a:rPr lang="en-US" sz="2800" dirty="0" err="1"/>
              <a:t>permukaan</a:t>
            </a:r>
            <a:r>
              <a:rPr lang="en-US" sz="2800" dirty="0"/>
              <a:t> </a:t>
            </a:r>
            <a:r>
              <a:rPr lang="en-US" sz="2800" dirty="0" err="1"/>
              <a:t>kristal</a:t>
            </a:r>
            <a:r>
              <a:rPr lang="en-US" sz="2800" dirty="0"/>
              <a:t> yang </a:t>
            </a:r>
            <a:r>
              <a:rPr lang="en-US" sz="2800" dirty="0" err="1"/>
              <a:t>halus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mempunyai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tahan</a:t>
            </a:r>
            <a:r>
              <a:rPr lang="en-US" sz="2800" dirty="0"/>
              <a:t> yang </a:t>
            </a:r>
            <a:r>
              <a:rPr lang="en-US" sz="2800" dirty="0" err="1"/>
              <a:t>bagus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tumbukan</a:t>
            </a:r>
            <a:r>
              <a:rPr lang="en-US" sz="2800" dirty="0"/>
              <a:t>, </a:t>
            </a:r>
            <a:r>
              <a:rPr lang="en-US" sz="2800" dirty="0" err="1"/>
              <a:t>kelembaban</a:t>
            </a:r>
            <a:r>
              <a:rPr lang="en-US" sz="2800" dirty="0"/>
              <a:t>, </a:t>
            </a:r>
            <a:r>
              <a:rPr lang="en-US" sz="2800" dirty="0" err="1"/>
              <a:t>abrasi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gesekan</a:t>
            </a:r>
            <a:r>
              <a:rPr lang="en-US" sz="2800" dirty="0"/>
              <a:t>. </a:t>
            </a:r>
          </a:p>
          <a:p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546" y="4686954"/>
            <a:ext cx="2098708" cy="2098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3366" r="33546"/>
          <a:stretch>
            <a:fillRect/>
          </a:stretch>
        </p:blipFill>
        <p:spPr>
          <a:xfrm>
            <a:off x="3160749" y="4014567"/>
            <a:ext cx="1344068" cy="2843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336" y="4995871"/>
            <a:ext cx="1789791" cy="17897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682912" y="2165002"/>
            <a:ext cx="78378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/>
              <a:t>PRA RANCANGAN PABRIK POLIPROPILENA DARI PROPILENA DENGAN PROSES SPHERIPOL KAPASITAS 100.000 TON/TAHUN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2037" y="3298670"/>
            <a:ext cx="757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Tinjauan</a:t>
            </a:r>
            <a:r>
              <a:rPr lang="en-ID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Kinetika</a:t>
            </a:r>
            <a:endParaRPr lang="en-US" sz="3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1092" y="4144424"/>
            <a:ext cx="258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Rp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kp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(C*)(M)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883" y="4928624"/>
            <a:ext cx="73873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800" dirty="0" err="1"/>
              <a:t>Dengan</a:t>
            </a:r>
            <a:r>
              <a:rPr lang="en-ID" sz="2800" dirty="0"/>
              <a:t> Rp	: </a:t>
            </a:r>
            <a:r>
              <a:rPr lang="en-ID" sz="2800" dirty="0" err="1"/>
              <a:t>Laju</a:t>
            </a:r>
            <a:r>
              <a:rPr lang="en-ID" sz="2800" dirty="0"/>
              <a:t> </a:t>
            </a:r>
            <a:r>
              <a:rPr lang="en-ID" sz="2800" dirty="0" err="1"/>
              <a:t>kec.polimerisasi</a:t>
            </a:r>
            <a:r>
              <a:rPr lang="en-ID" sz="2800" dirty="0"/>
              <a:t> </a:t>
            </a:r>
            <a:r>
              <a:rPr lang="en-ID" sz="2800" i="1" dirty="0"/>
              <a:t>overall</a:t>
            </a:r>
          </a:p>
          <a:p>
            <a:r>
              <a:rPr lang="en-ID" sz="2800" i="1" dirty="0"/>
              <a:t>	</a:t>
            </a:r>
            <a:r>
              <a:rPr lang="en-ID" sz="2800" dirty="0" err="1"/>
              <a:t>kp</a:t>
            </a:r>
            <a:r>
              <a:rPr lang="en-ID" sz="2800" dirty="0"/>
              <a:t>	: </a:t>
            </a:r>
            <a:r>
              <a:rPr lang="en-ID" sz="2800" dirty="0" err="1"/>
              <a:t>Konst</a:t>
            </a:r>
            <a:r>
              <a:rPr lang="en-ID" sz="2800" dirty="0"/>
              <a:t>. </a:t>
            </a:r>
            <a:r>
              <a:rPr lang="en-ID" sz="2800" dirty="0" err="1"/>
              <a:t>kec</a:t>
            </a:r>
            <a:r>
              <a:rPr lang="en-ID" sz="2800" dirty="0"/>
              <a:t>. </a:t>
            </a:r>
            <a:r>
              <a:rPr lang="en-ID" sz="2800" dirty="0" err="1"/>
              <a:t>laju</a:t>
            </a:r>
            <a:r>
              <a:rPr lang="en-ID" sz="2800" dirty="0"/>
              <a:t>  </a:t>
            </a:r>
            <a:r>
              <a:rPr lang="en-ID" sz="2800" dirty="0" err="1"/>
              <a:t>propagasi</a:t>
            </a:r>
            <a:endParaRPr lang="en-ID" sz="2800" dirty="0"/>
          </a:p>
          <a:p>
            <a:r>
              <a:rPr lang="en-ID" sz="2800" i="1" dirty="0"/>
              <a:t>	</a:t>
            </a:r>
            <a:r>
              <a:rPr lang="en-ID" sz="2800" dirty="0"/>
              <a:t>(C*)	: </a:t>
            </a:r>
            <a:r>
              <a:rPr lang="en-ID" sz="2800" dirty="0" err="1"/>
              <a:t>Konsentrasi</a:t>
            </a:r>
            <a:r>
              <a:rPr lang="en-ID" sz="2800" dirty="0"/>
              <a:t> </a:t>
            </a:r>
            <a:r>
              <a:rPr lang="en-ID" sz="2800" dirty="0" err="1"/>
              <a:t>bagian</a:t>
            </a:r>
            <a:r>
              <a:rPr lang="en-ID" sz="2800" dirty="0"/>
              <a:t> </a:t>
            </a:r>
            <a:r>
              <a:rPr lang="en-ID" sz="2800" dirty="0" err="1"/>
              <a:t>aktif</a:t>
            </a:r>
            <a:r>
              <a:rPr lang="en-ID" sz="2800" dirty="0"/>
              <a:t> </a:t>
            </a:r>
            <a:r>
              <a:rPr lang="en-ID" sz="2800" dirty="0" err="1"/>
              <a:t>katalis</a:t>
            </a:r>
            <a:endParaRPr lang="en-ID" sz="2800" dirty="0"/>
          </a:p>
          <a:p>
            <a:r>
              <a:rPr lang="en-ID" sz="2800" dirty="0"/>
              <a:t>	(M)	: </a:t>
            </a:r>
            <a:r>
              <a:rPr lang="en-ID" sz="2800" dirty="0" err="1"/>
              <a:t>Konsentrasi</a:t>
            </a:r>
            <a:r>
              <a:rPr lang="en-ID" sz="2800" dirty="0"/>
              <a:t> monomer</a:t>
            </a:r>
            <a:endParaRPr lang="en-US" sz="28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37" y="891080"/>
            <a:ext cx="7355778" cy="2375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2037" y="192039"/>
            <a:ext cx="7575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Kondisi</a:t>
            </a:r>
            <a:r>
              <a:rPr lang="en-ID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ID" sz="32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Termodinamika</a:t>
            </a:r>
            <a:endParaRPr lang="en-US" sz="32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0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3" y="47812"/>
            <a:ext cx="10391631" cy="6683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431" y="512572"/>
            <a:ext cx="1645793" cy="2732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430" y="3494024"/>
            <a:ext cx="1645793" cy="27506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1046</TotalTime>
  <Words>175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Geometr415 Blk BT</vt:lpstr>
      <vt:lpstr>Office Theme</vt:lpstr>
      <vt:lpstr>Reaksi adisi pada produksi polipropilen dari propilen</vt:lpstr>
      <vt:lpstr>Reaksi Adisi</vt:lpstr>
      <vt:lpstr>Polipropilen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ADISI</dc:title>
  <dc:creator>Asus</dc:creator>
  <cp:lastModifiedBy>Dwi Ardiana</cp:lastModifiedBy>
  <cp:revision>71</cp:revision>
  <dcterms:created xsi:type="dcterms:W3CDTF">2019-10-09T02:36:00Z</dcterms:created>
  <dcterms:modified xsi:type="dcterms:W3CDTF">2022-10-04T02:19:39Z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1033-10.2.0.7646</vt:lpwstr>
  </property>
</Properties>
</file>