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0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3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4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1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4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5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9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E8A6-62EC-4564-9C89-20619D0AC5E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336E-A51F-42F0-8D80-C3DC8C76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8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FAKTOR</a:t>
            </a:r>
            <a:r>
              <a:rPr lang="en-US" sz="3200" dirty="0" smtClean="0"/>
              <a:t>-FAKTOR </a:t>
            </a:r>
            <a:r>
              <a:rPr lang="id-ID" sz="3200" dirty="0" smtClean="0"/>
              <a:t> </a:t>
            </a:r>
            <a:r>
              <a:rPr lang="id-ID" sz="3200" dirty="0" smtClean="0"/>
              <a:t>YANG MENIMBULKAN </a:t>
            </a:r>
            <a:r>
              <a:rPr lang="en-US" sz="3200" dirty="0" smtClean="0"/>
              <a:t>HUBUNGAN ANTARA </a:t>
            </a:r>
            <a:r>
              <a:rPr lang="en-US" sz="3200" dirty="0" smtClean="0"/>
              <a:t>BURUH DAN PENGUSAHA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IMITASI: MENIRU ORANG LAIN YANG SUDAH PUNYA PENGALAMAN.</a:t>
            </a:r>
          </a:p>
          <a:p>
            <a:r>
              <a:rPr lang="id-ID" dirty="0" smtClean="0"/>
              <a:t>SUGESTI: DITERIMA SESEORANG DARI ORANG LAIN YANG MEMPUNYAI OTORITAS, PRESTISE SOSIAL YANG TINGGI ATAU AHLI</a:t>
            </a:r>
          </a:p>
          <a:p>
            <a:r>
              <a:rPr lang="id-ID" dirty="0" smtClean="0"/>
              <a:t>SIMPATI :PERASAAN TERTARIK SESEORANG PADA ORANG LAIN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05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MOTIVASI : DORONGAN UNTUK BBISA DARI DIRI SENDIRI ERTINDAK DAN ATAU DARI ORANG LAIN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DARI MANAGER (ATASAN)  KE PADA KARYAWAN </a:t>
            </a:r>
          </a:p>
          <a:p>
            <a:r>
              <a:rPr lang="id-ID" dirty="0" smtClean="0"/>
              <a:t>KOMPETISI </a:t>
            </a:r>
          </a:p>
          <a:p>
            <a:pPr>
              <a:buNone/>
            </a:pPr>
            <a:r>
              <a:rPr lang="id-ID" dirty="0" smtClean="0"/>
              <a:t>(DIKASIH CONTOH KEMUDIAN DITIRU)</a:t>
            </a:r>
          </a:p>
          <a:p>
            <a:pPr>
              <a:buNone/>
            </a:pPr>
            <a:r>
              <a:rPr lang="id-ID" dirty="0" smtClean="0"/>
              <a:t>    TARGET  </a:t>
            </a:r>
          </a:p>
          <a:p>
            <a:pPr>
              <a:buNone/>
            </a:pPr>
            <a:r>
              <a:rPr lang="id-ID" dirty="0" smtClean="0"/>
              <a:t>( DAYA DORONG UNTUK MENDEKATI TARGET)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TUJUAN YANG JELAS DAN TEGAS</a:t>
            </a:r>
          </a:p>
          <a:p>
            <a:pPr>
              <a:buNone/>
            </a:pPr>
            <a:r>
              <a:rPr lang="id-ID" dirty="0" smtClean="0"/>
              <a:t>(SEBAGI RAMBU RAMBU AGAR SELALU PADA JALAN YANG TEPAT)   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08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FAKTOR-FAKTOR  YANG MENIMBULKAN HUBUNGAN ANTARA BURUH DAN PENGUSAHA</vt:lpstr>
      <vt:lpstr>MOTIVASI : DORONGAN UNTUK BBISA DARI DIRI SENDIRI ERTINDAK DAN ATAU DARI ORANG LAIN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FAKTOR-FAKTOR  YANG MENIMBULKAN HUBUNGAN ANTARA BURUH DAN PENGUSAHA</dc:title>
  <dc:creator>Windows User</dc:creator>
  <cp:lastModifiedBy>Windows User</cp:lastModifiedBy>
  <cp:revision>1</cp:revision>
  <dcterms:created xsi:type="dcterms:W3CDTF">2020-02-20T07:16:45Z</dcterms:created>
  <dcterms:modified xsi:type="dcterms:W3CDTF">2020-02-20T07:18:01Z</dcterms:modified>
</cp:coreProperties>
</file>