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6B9F7D-FE53-49AF-A38C-90CABD4F7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09A2-541C-4835-835E-6822344A2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FCF5-22C8-460B-84DC-FB446F6A8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C59C-E022-42E6-9881-7F06C1EAF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A2A1E-5AC2-46EC-AA1D-C4005BA93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14FB-58A6-432D-9CF7-D64916E7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7BED-0852-40ED-8F8D-ADF40D48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4E76A6B-C10F-4A89-8AF4-CE530CB51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DFACB-DAC2-4A8C-9B37-50685CF6F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71E8-0940-4C00-9C0B-1279F9F5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DC3B1C-E03B-4FAB-B0D3-359A556F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2B5FBF6-EAE1-42BF-B539-FAFDA7DA8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57188C3-C619-40F1-8E0F-9B66FB3E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05" r:id="rId4"/>
    <p:sldLayoutId id="2147483914" r:id="rId5"/>
    <p:sldLayoutId id="2147483906" r:id="rId6"/>
    <p:sldLayoutId id="2147483907" r:id="rId7"/>
    <p:sldLayoutId id="2147483915" r:id="rId8"/>
    <p:sldLayoutId id="2147483916" r:id="rId9"/>
    <p:sldLayoutId id="2147483908" r:id="rId10"/>
    <p:sldLayoutId id="2147483909" r:id="rId11"/>
    <p:sldLayoutId id="2147483910" r:id="rId12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PENDIDIKAN KEWARGANEGARAAN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544" y="2250280"/>
            <a:ext cx="8062912" cy="30075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Identitas nasional bangsa Indonesia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400"/>
              <a:t>1.	bahasa Indonesia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2.	bendera negara Sang Merah Putih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3.	Lagu kebangsaan, Indonesia Raya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4.	Lambang negara, Garuda Pancasila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5.	Semboyan negara, Bhinneka Tunggal Ika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6.	Pancasila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7.	Undang-Undang Dasar Negara Republik Indonesia Tahun 1945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8.	Bnetuk NKRI yang berkedaulatan rakyat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9.	Konsepsi Wawasan Nusantara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10.	Kebudayaan daerah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/>
              <a:t>Bagilah kelas Anda menjadi 10 kelompok, kumpulkan informasi sebanyak-banyaknya mengapa 10 identitas yang sudah disebutkan di atas benar-benar menjadi identitas bangsa dan negara Indonesia, yang tidak dipunyai oleh negara lain. Kumpulkan tugas kelompok ini pada pertemuan mendatang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tint val="83000"/>
                    <a:satMod val="150000"/>
                  </a:schemeClr>
                </a:solidFill>
              </a:rPr>
              <a:t>Identitas Kultural dan Identitas Nasional</a:t>
            </a:r>
          </a:p>
        </p:txBody>
      </p:sp>
      <p:graphicFrame>
        <p:nvGraphicFramePr>
          <p:cNvPr id="18471" name="Group 39"/>
          <p:cNvGraphicFramePr>
            <a:graphicFrameLocks noGrp="1"/>
          </p:cNvGraphicFramePr>
          <p:nvPr>
            <p:ph type="tbl" idx="1"/>
          </p:nvPr>
        </p:nvGraphicFramePr>
        <p:xfrm>
          <a:off x="457200" y="990600"/>
          <a:ext cx="8229600" cy="58674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Identitas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cultural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Identitas nasional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Bersifat askriptif (sudah sejak lahir ada)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Merujuk pada bangsa dalam pengertian politik sehingga cara terbentuknya melalui konsensus (kesepakatan)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Bentuknya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bahasa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daerah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diri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pakaian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daerah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falsafah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hidup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tradisi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Bahasa nasional, lambang nasional, semboyan nasional, bendera nasional, dan ideologi nasional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Ruang lingkupnya lokal atau komunitas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Nasional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8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Ikatannya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bersifat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primordial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semakin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mengental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apabila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berhadapan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dengan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kelompok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lain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Ikatannya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cair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dituntut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adanya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loyalitas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ganda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loyalitas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kesukuan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loyalitas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kebangsaan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Negara Kebangsaan Indonesia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dirty="0"/>
              <a:t>Negara </a:t>
            </a:r>
            <a:r>
              <a:rPr lang="en-US" sz="2800" dirty="0" err="1"/>
              <a:t>kebangsaan</a:t>
            </a:r>
            <a:r>
              <a:rPr lang="en-US" sz="2800" dirty="0"/>
              <a:t> Indonesia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nation state yang modern.</a:t>
            </a:r>
          </a:p>
          <a:p>
            <a:pPr eaLnBrk="1" hangingPunct="1"/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pembentuk</a:t>
            </a:r>
            <a:r>
              <a:rPr lang="en-US" sz="2800" dirty="0"/>
              <a:t> negara </a:t>
            </a:r>
            <a:r>
              <a:rPr lang="en-US" sz="2800" dirty="0" err="1"/>
              <a:t>kebangsaan</a:t>
            </a:r>
            <a:r>
              <a:rPr lang="en-US" sz="2800" dirty="0"/>
              <a:t> Indonesia</a:t>
            </a:r>
          </a:p>
          <a:p>
            <a:pPr eaLnBrk="1" hangingPunct="1">
              <a:buFontTx/>
              <a:buNone/>
            </a:pPr>
            <a:r>
              <a:rPr lang="en-US" sz="2800" dirty="0"/>
              <a:t>1.	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nasib</a:t>
            </a: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2.	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keinginan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merdeka</a:t>
            </a: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3.	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4.	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kemakmuran</a:t>
            </a:r>
            <a:r>
              <a:rPr lang="en-US" sz="2800" dirty="0"/>
              <a:t> dan </a:t>
            </a:r>
            <a:r>
              <a:rPr lang="en-US" sz="2800" dirty="0" err="1"/>
              <a:t>keadilan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tint val="83000"/>
                    <a:satMod val="150000"/>
                  </a:schemeClr>
                </a:solidFill>
              </a:rPr>
              <a:t>Proses terbentuknya negara Indonesia</a:t>
            </a:r>
          </a:p>
        </p:txBody>
      </p:sp>
      <p:graphicFrame>
        <p:nvGraphicFramePr>
          <p:cNvPr id="21535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29247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Terbentuknya negara Indonesia tidak sekadar dimulai dari proklamasi, tetapi sejak adanya pengakuan akan hak setiap bangsa untuk memerdekakan dirinya.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Alinea pertama Pembukaan Undang-Undang Dasar Negara Republik Indonesia Tahun 1945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Adanya perjuangan bangsa Indonesia melawan penjajahan.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Alinea kedua Pembukaan Undang-Undang Dasar Negara Republik Indonesia Tahun 1945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3572" name="Group 2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Terbentuknya negara Indonesia adalah kehendak bersama seluruh bangsa Indonesia dan rahmat Tuhan YME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Alinea ketiga Pembukaan Undang-Undang Dasar Negara Republik Indonesia Tahun 1945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Negara Indonesia perlu menyusun alat-alat kelengkapan negara yang meliputi tujuan, bentuk, sistem pemerintahan, Undang-Undang Dasar, dan dasar negara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Alinea keempat Pembukaan Undang-Undang Dasar Negara Republik Indonesia Tahun 1945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Pertanyaan: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/>
              <a:t>Di alinea keempat Pembukaan Undang-Undang Dasar Negara Republik Indonesia Tahun 1945 ada meliputi tujuan, bentuk, sistem pemerintahan, Undang-Undang Dasar, dan dasar negara. Sebutkan!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1145</TotalTime>
  <Words>397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Verve</vt:lpstr>
      <vt:lpstr>PENDIDIKAN KEWARGANEGARAAN </vt:lpstr>
      <vt:lpstr>Identitas nasional bangsa Indonesia</vt:lpstr>
      <vt:lpstr>PowerPoint Presentation</vt:lpstr>
      <vt:lpstr>Identitas Kultural dan Identitas Nasional</vt:lpstr>
      <vt:lpstr>Negara Kebangsaan Indonesia </vt:lpstr>
      <vt:lpstr>Proses terbentuknya negara Indonesia</vt:lpstr>
      <vt:lpstr>PowerPoint Presentation</vt:lpstr>
      <vt:lpstr>Pertanyaan: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</dc:title>
  <dc:creator>Dian Esti</dc:creator>
  <cp:lastModifiedBy>Indy graph</cp:lastModifiedBy>
  <cp:revision>28</cp:revision>
  <dcterms:created xsi:type="dcterms:W3CDTF">2017-05-15T13:10:45Z</dcterms:created>
  <dcterms:modified xsi:type="dcterms:W3CDTF">2020-09-28T03:06:41Z</dcterms:modified>
</cp:coreProperties>
</file>