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41B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D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00780"/>
            <a:ext cx="509016" cy="167050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548" y="4434903"/>
            <a:ext cx="125804" cy="13398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2710" y="4715255"/>
            <a:ext cx="133089" cy="15538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03207" y="535051"/>
            <a:ext cx="240792" cy="25285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1203" y="468719"/>
            <a:ext cx="561086" cy="415289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106156" y="0"/>
            <a:ext cx="635635" cy="292735"/>
          </a:xfrm>
          <a:custGeom>
            <a:avLst/>
            <a:gdLst/>
            <a:ahLst/>
            <a:cxnLst/>
            <a:rect l="l" t="t" r="r" b="b"/>
            <a:pathLst>
              <a:path w="635634" h="292735">
                <a:moveTo>
                  <a:pt x="61341" y="53848"/>
                </a:moveTo>
                <a:lnTo>
                  <a:pt x="54979" y="56387"/>
                </a:lnTo>
                <a:lnTo>
                  <a:pt x="48641" y="56387"/>
                </a:lnTo>
                <a:lnTo>
                  <a:pt x="42302" y="57658"/>
                </a:lnTo>
                <a:lnTo>
                  <a:pt x="35941" y="57658"/>
                </a:lnTo>
                <a:lnTo>
                  <a:pt x="37846" y="58928"/>
                </a:lnTo>
                <a:lnTo>
                  <a:pt x="31242" y="60198"/>
                </a:lnTo>
                <a:lnTo>
                  <a:pt x="24638" y="60198"/>
                </a:lnTo>
                <a:lnTo>
                  <a:pt x="22733" y="61468"/>
                </a:lnTo>
                <a:lnTo>
                  <a:pt x="20827" y="64008"/>
                </a:lnTo>
                <a:lnTo>
                  <a:pt x="17907" y="67818"/>
                </a:lnTo>
                <a:lnTo>
                  <a:pt x="14224" y="71628"/>
                </a:lnTo>
                <a:lnTo>
                  <a:pt x="12319" y="75437"/>
                </a:lnTo>
                <a:lnTo>
                  <a:pt x="9525" y="77978"/>
                </a:lnTo>
                <a:lnTo>
                  <a:pt x="8509" y="79248"/>
                </a:lnTo>
                <a:lnTo>
                  <a:pt x="1904" y="86868"/>
                </a:lnTo>
                <a:lnTo>
                  <a:pt x="1904" y="98298"/>
                </a:lnTo>
                <a:lnTo>
                  <a:pt x="122" y="98298"/>
                </a:lnTo>
                <a:lnTo>
                  <a:pt x="1841" y="116078"/>
                </a:lnTo>
                <a:lnTo>
                  <a:pt x="2607" y="126237"/>
                </a:lnTo>
                <a:lnTo>
                  <a:pt x="2816" y="133858"/>
                </a:lnTo>
                <a:lnTo>
                  <a:pt x="2921" y="144018"/>
                </a:lnTo>
                <a:lnTo>
                  <a:pt x="3810" y="150368"/>
                </a:lnTo>
                <a:lnTo>
                  <a:pt x="4699" y="157987"/>
                </a:lnTo>
                <a:lnTo>
                  <a:pt x="5715" y="164337"/>
                </a:lnTo>
                <a:lnTo>
                  <a:pt x="6603" y="169418"/>
                </a:lnTo>
                <a:lnTo>
                  <a:pt x="7620" y="173228"/>
                </a:lnTo>
                <a:lnTo>
                  <a:pt x="7620" y="178308"/>
                </a:lnTo>
                <a:lnTo>
                  <a:pt x="8509" y="182118"/>
                </a:lnTo>
                <a:lnTo>
                  <a:pt x="9525" y="188468"/>
                </a:lnTo>
                <a:lnTo>
                  <a:pt x="9525" y="192278"/>
                </a:lnTo>
                <a:lnTo>
                  <a:pt x="10414" y="193548"/>
                </a:lnTo>
                <a:lnTo>
                  <a:pt x="10414" y="197358"/>
                </a:lnTo>
                <a:lnTo>
                  <a:pt x="11302" y="198628"/>
                </a:lnTo>
                <a:lnTo>
                  <a:pt x="12319" y="206248"/>
                </a:lnTo>
                <a:lnTo>
                  <a:pt x="14224" y="213868"/>
                </a:lnTo>
                <a:lnTo>
                  <a:pt x="15113" y="222758"/>
                </a:lnTo>
                <a:lnTo>
                  <a:pt x="17018" y="230378"/>
                </a:lnTo>
                <a:lnTo>
                  <a:pt x="19812" y="237998"/>
                </a:lnTo>
                <a:lnTo>
                  <a:pt x="21717" y="245618"/>
                </a:lnTo>
                <a:lnTo>
                  <a:pt x="26146" y="257048"/>
                </a:lnTo>
                <a:lnTo>
                  <a:pt x="28557" y="263398"/>
                </a:lnTo>
                <a:lnTo>
                  <a:pt x="31242" y="269748"/>
                </a:lnTo>
                <a:lnTo>
                  <a:pt x="31242" y="277368"/>
                </a:lnTo>
                <a:lnTo>
                  <a:pt x="32130" y="279908"/>
                </a:lnTo>
                <a:lnTo>
                  <a:pt x="34925" y="290068"/>
                </a:lnTo>
                <a:lnTo>
                  <a:pt x="36829" y="292608"/>
                </a:lnTo>
                <a:lnTo>
                  <a:pt x="61341" y="292608"/>
                </a:lnTo>
                <a:lnTo>
                  <a:pt x="68961" y="290068"/>
                </a:lnTo>
                <a:lnTo>
                  <a:pt x="79871" y="284988"/>
                </a:lnTo>
                <a:lnTo>
                  <a:pt x="88995" y="278638"/>
                </a:lnTo>
                <a:lnTo>
                  <a:pt x="94928" y="268478"/>
                </a:lnTo>
                <a:lnTo>
                  <a:pt x="96266" y="255778"/>
                </a:lnTo>
                <a:lnTo>
                  <a:pt x="98171" y="255778"/>
                </a:lnTo>
                <a:lnTo>
                  <a:pt x="95376" y="250698"/>
                </a:lnTo>
                <a:lnTo>
                  <a:pt x="94615" y="247142"/>
                </a:lnTo>
                <a:lnTo>
                  <a:pt x="92502" y="240805"/>
                </a:lnTo>
                <a:lnTo>
                  <a:pt x="89789" y="237998"/>
                </a:lnTo>
                <a:lnTo>
                  <a:pt x="92582" y="237998"/>
                </a:lnTo>
                <a:lnTo>
                  <a:pt x="89789" y="232918"/>
                </a:lnTo>
                <a:lnTo>
                  <a:pt x="87884" y="227837"/>
                </a:lnTo>
                <a:lnTo>
                  <a:pt x="87473" y="224028"/>
                </a:lnTo>
                <a:lnTo>
                  <a:pt x="88217" y="222758"/>
                </a:lnTo>
                <a:lnTo>
                  <a:pt x="88794" y="221487"/>
                </a:lnTo>
                <a:lnTo>
                  <a:pt x="87884" y="215137"/>
                </a:lnTo>
                <a:lnTo>
                  <a:pt x="84074" y="199898"/>
                </a:lnTo>
                <a:lnTo>
                  <a:pt x="82169" y="191008"/>
                </a:lnTo>
                <a:lnTo>
                  <a:pt x="79375" y="178308"/>
                </a:lnTo>
                <a:lnTo>
                  <a:pt x="79375" y="170687"/>
                </a:lnTo>
                <a:lnTo>
                  <a:pt x="80264" y="170687"/>
                </a:lnTo>
                <a:lnTo>
                  <a:pt x="80264" y="168148"/>
                </a:lnTo>
                <a:lnTo>
                  <a:pt x="263398" y="168148"/>
                </a:lnTo>
                <a:lnTo>
                  <a:pt x="263398" y="166878"/>
                </a:lnTo>
                <a:lnTo>
                  <a:pt x="261620" y="160528"/>
                </a:lnTo>
                <a:lnTo>
                  <a:pt x="259715" y="152908"/>
                </a:lnTo>
                <a:lnTo>
                  <a:pt x="258699" y="145287"/>
                </a:lnTo>
                <a:lnTo>
                  <a:pt x="258402" y="144018"/>
                </a:lnTo>
                <a:lnTo>
                  <a:pt x="178053" y="144018"/>
                </a:lnTo>
                <a:lnTo>
                  <a:pt x="177546" y="142748"/>
                </a:lnTo>
                <a:lnTo>
                  <a:pt x="175641" y="142748"/>
                </a:lnTo>
                <a:lnTo>
                  <a:pt x="173736" y="141478"/>
                </a:lnTo>
                <a:lnTo>
                  <a:pt x="170942" y="141478"/>
                </a:lnTo>
                <a:lnTo>
                  <a:pt x="170942" y="140208"/>
                </a:lnTo>
                <a:lnTo>
                  <a:pt x="169037" y="140208"/>
                </a:lnTo>
                <a:lnTo>
                  <a:pt x="167132" y="137668"/>
                </a:lnTo>
                <a:lnTo>
                  <a:pt x="165226" y="137668"/>
                </a:lnTo>
                <a:lnTo>
                  <a:pt x="164338" y="136398"/>
                </a:lnTo>
                <a:lnTo>
                  <a:pt x="162433" y="135128"/>
                </a:lnTo>
                <a:lnTo>
                  <a:pt x="161544" y="133858"/>
                </a:lnTo>
                <a:lnTo>
                  <a:pt x="158623" y="132587"/>
                </a:lnTo>
                <a:lnTo>
                  <a:pt x="156718" y="131318"/>
                </a:lnTo>
                <a:lnTo>
                  <a:pt x="152019" y="127508"/>
                </a:lnTo>
                <a:lnTo>
                  <a:pt x="145415" y="122428"/>
                </a:lnTo>
                <a:lnTo>
                  <a:pt x="139700" y="116078"/>
                </a:lnTo>
                <a:lnTo>
                  <a:pt x="133223" y="112268"/>
                </a:lnTo>
                <a:lnTo>
                  <a:pt x="116238" y="98298"/>
                </a:lnTo>
                <a:lnTo>
                  <a:pt x="1904" y="98298"/>
                </a:lnTo>
                <a:lnTo>
                  <a:pt x="0" y="97028"/>
                </a:lnTo>
                <a:lnTo>
                  <a:pt x="114694" y="97028"/>
                </a:lnTo>
                <a:lnTo>
                  <a:pt x="103886" y="88137"/>
                </a:lnTo>
                <a:lnTo>
                  <a:pt x="70866" y="60198"/>
                </a:lnTo>
                <a:lnTo>
                  <a:pt x="65150" y="57658"/>
                </a:lnTo>
                <a:lnTo>
                  <a:pt x="61341" y="53848"/>
                </a:lnTo>
                <a:close/>
              </a:path>
              <a:path w="635634" h="292735">
                <a:moveTo>
                  <a:pt x="233299" y="241808"/>
                </a:moveTo>
                <a:lnTo>
                  <a:pt x="189865" y="241808"/>
                </a:lnTo>
                <a:lnTo>
                  <a:pt x="194564" y="244348"/>
                </a:lnTo>
                <a:lnTo>
                  <a:pt x="202057" y="248158"/>
                </a:lnTo>
                <a:lnTo>
                  <a:pt x="208661" y="248158"/>
                </a:lnTo>
                <a:lnTo>
                  <a:pt x="215392" y="250698"/>
                </a:lnTo>
                <a:lnTo>
                  <a:pt x="221869" y="254508"/>
                </a:lnTo>
                <a:lnTo>
                  <a:pt x="224790" y="251968"/>
                </a:lnTo>
                <a:lnTo>
                  <a:pt x="227584" y="248158"/>
                </a:lnTo>
                <a:lnTo>
                  <a:pt x="230377" y="245618"/>
                </a:lnTo>
                <a:lnTo>
                  <a:pt x="233299" y="243078"/>
                </a:lnTo>
                <a:lnTo>
                  <a:pt x="233299" y="241808"/>
                </a:lnTo>
                <a:close/>
              </a:path>
              <a:path w="635634" h="292735">
                <a:moveTo>
                  <a:pt x="92582" y="237998"/>
                </a:moveTo>
                <a:lnTo>
                  <a:pt x="91567" y="237998"/>
                </a:lnTo>
                <a:lnTo>
                  <a:pt x="92502" y="240805"/>
                </a:lnTo>
                <a:lnTo>
                  <a:pt x="93472" y="241808"/>
                </a:lnTo>
                <a:lnTo>
                  <a:pt x="94615" y="247142"/>
                </a:lnTo>
                <a:lnTo>
                  <a:pt x="95376" y="249428"/>
                </a:lnTo>
                <a:lnTo>
                  <a:pt x="94615" y="246887"/>
                </a:lnTo>
                <a:lnTo>
                  <a:pt x="94488" y="245618"/>
                </a:lnTo>
                <a:lnTo>
                  <a:pt x="96266" y="245618"/>
                </a:lnTo>
                <a:lnTo>
                  <a:pt x="96266" y="243078"/>
                </a:lnTo>
                <a:lnTo>
                  <a:pt x="95376" y="243078"/>
                </a:lnTo>
                <a:lnTo>
                  <a:pt x="92582" y="237998"/>
                </a:lnTo>
                <a:close/>
              </a:path>
              <a:path w="635634" h="292735">
                <a:moveTo>
                  <a:pt x="96266" y="245618"/>
                </a:moveTo>
                <a:lnTo>
                  <a:pt x="95123" y="245618"/>
                </a:lnTo>
                <a:lnTo>
                  <a:pt x="96520" y="248158"/>
                </a:lnTo>
                <a:lnTo>
                  <a:pt x="98171" y="249428"/>
                </a:lnTo>
                <a:lnTo>
                  <a:pt x="96266" y="245618"/>
                </a:lnTo>
                <a:close/>
              </a:path>
              <a:path w="635634" h="292735">
                <a:moveTo>
                  <a:pt x="95123" y="239268"/>
                </a:moveTo>
                <a:lnTo>
                  <a:pt x="94869" y="239268"/>
                </a:lnTo>
                <a:lnTo>
                  <a:pt x="95376" y="241808"/>
                </a:lnTo>
                <a:lnTo>
                  <a:pt x="95376" y="243078"/>
                </a:lnTo>
                <a:lnTo>
                  <a:pt x="96266" y="243078"/>
                </a:lnTo>
                <a:lnTo>
                  <a:pt x="95376" y="240537"/>
                </a:lnTo>
                <a:lnTo>
                  <a:pt x="95123" y="239268"/>
                </a:lnTo>
                <a:close/>
              </a:path>
              <a:path w="635634" h="292735">
                <a:moveTo>
                  <a:pt x="246507" y="226568"/>
                </a:moveTo>
                <a:lnTo>
                  <a:pt x="168148" y="226568"/>
                </a:lnTo>
                <a:lnTo>
                  <a:pt x="174751" y="230378"/>
                </a:lnTo>
                <a:lnTo>
                  <a:pt x="180340" y="234187"/>
                </a:lnTo>
                <a:lnTo>
                  <a:pt x="186054" y="237998"/>
                </a:lnTo>
                <a:lnTo>
                  <a:pt x="186944" y="240537"/>
                </a:lnTo>
                <a:lnTo>
                  <a:pt x="188849" y="241808"/>
                </a:lnTo>
                <a:lnTo>
                  <a:pt x="234188" y="241808"/>
                </a:lnTo>
                <a:lnTo>
                  <a:pt x="234188" y="240537"/>
                </a:lnTo>
                <a:lnTo>
                  <a:pt x="237998" y="236728"/>
                </a:lnTo>
                <a:lnTo>
                  <a:pt x="238887" y="236728"/>
                </a:lnTo>
                <a:lnTo>
                  <a:pt x="238887" y="234187"/>
                </a:lnTo>
                <a:lnTo>
                  <a:pt x="242697" y="232918"/>
                </a:lnTo>
                <a:lnTo>
                  <a:pt x="245491" y="230378"/>
                </a:lnTo>
                <a:lnTo>
                  <a:pt x="243586" y="230378"/>
                </a:lnTo>
                <a:lnTo>
                  <a:pt x="246507" y="226568"/>
                </a:lnTo>
                <a:close/>
              </a:path>
              <a:path w="635634" h="292735">
                <a:moveTo>
                  <a:pt x="263398" y="168148"/>
                </a:moveTo>
                <a:lnTo>
                  <a:pt x="81279" y="168148"/>
                </a:lnTo>
                <a:lnTo>
                  <a:pt x="82169" y="169418"/>
                </a:lnTo>
                <a:lnTo>
                  <a:pt x="81279" y="169418"/>
                </a:lnTo>
                <a:lnTo>
                  <a:pt x="82169" y="170687"/>
                </a:lnTo>
                <a:lnTo>
                  <a:pt x="83058" y="170687"/>
                </a:lnTo>
                <a:lnTo>
                  <a:pt x="83058" y="171958"/>
                </a:lnTo>
                <a:lnTo>
                  <a:pt x="85978" y="174498"/>
                </a:lnTo>
                <a:lnTo>
                  <a:pt x="100075" y="185928"/>
                </a:lnTo>
                <a:lnTo>
                  <a:pt x="101980" y="187198"/>
                </a:lnTo>
                <a:lnTo>
                  <a:pt x="104901" y="189737"/>
                </a:lnTo>
                <a:lnTo>
                  <a:pt x="107696" y="191008"/>
                </a:lnTo>
                <a:lnTo>
                  <a:pt x="109600" y="193548"/>
                </a:lnTo>
                <a:lnTo>
                  <a:pt x="111505" y="193548"/>
                </a:lnTo>
                <a:lnTo>
                  <a:pt x="116204" y="197358"/>
                </a:lnTo>
                <a:lnTo>
                  <a:pt x="140716" y="215137"/>
                </a:lnTo>
                <a:lnTo>
                  <a:pt x="151080" y="221487"/>
                </a:lnTo>
                <a:lnTo>
                  <a:pt x="159146" y="225298"/>
                </a:lnTo>
                <a:lnTo>
                  <a:pt x="164379" y="229108"/>
                </a:lnTo>
                <a:lnTo>
                  <a:pt x="166243" y="230378"/>
                </a:lnTo>
                <a:lnTo>
                  <a:pt x="168148" y="226568"/>
                </a:lnTo>
                <a:lnTo>
                  <a:pt x="247269" y="226568"/>
                </a:lnTo>
                <a:lnTo>
                  <a:pt x="248030" y="225298"/>
                </a:lnTo>
                <a:lnTo>
                  <a:pt x="248412" y="225298"/>
                </a:lnTo>
                <a:lnTo>
                  <a:pt x="250541" y="221487"/>
                </a:lnTo>
                <a:lnTo>
                  <a:pt x="254777" y="216408"/>
                </a:lnTo>
                <a:lnTo>
                  <a:pt x="262181" y="206248"/>
                </a:lnTo>
                <a:lnTo>
                  <a:pt x="273812" y="192278"/>
                </a:lnTo>
                <a:lnTo>
                  <a:pt x="272034" y="187198"/>
                </a:lnTo>
                <a:lnTo>
                  <a:pt x="270128" y="183387"/>
                </a:lnTo>
                <a:lnTo>
                  <a:pt x="268224" y="178308"/>
                </a:lnTo>
                <a:lnTo>
                  <a:pt x="265302" y="173228"/>
                </a:lnTo>
                <a:lnTo>
                  <a:pt x="264414" y="170687"/>
                </a:lnTo>
                <a:lnTo>
                  <a:pt x="263398" y="168148"/>
                </a:lnTo>
                <a:close/>
              </a:path>
              <a:path w="635634" h="292735">
                <a:moveTo>
                  <a:pt x="246125" y="229108"/>
                </a:moveTo>
                <a:lnTo>
                  <a:pt x="245745" y="229108"/>
                </a:lnTo>
                <a:lnTo>
                  <a:pt x="244348" y="230378"/>
                </a:lnTo>
                <a:lnTo>
                  <a:pt x="245491" y="230378"/>
                </a:lnTo>
                <a:lnTo>
                  <a:pt x="246125" y="229108"/>
                </a:lnTo>
                <a:close/>
              </a:path>
              <a:path w="635634" h="292735">
                <a:moveTo>
                  <a:pt x="247205" y="227202"/>
                </a:moveTo>
                <a:lnTo>
                  <a:pt x="247015" y="227837"/>
                </a:lnTo>
                <a:lnTo>
                  <a:pt x="247205" y="227202"/>
                </a:lnTo>
                <a:close/>
              </a:path>
              <a:path w="635634" h="292735">
                <a:moveTo>
                  <a:pt x="247396" y="226568"/>
                </a:moveTo>
                <a:lnTo>
                  <a:pt x="247205" y="227202"/>
                </a:lnTo>
                <a:lnTo>
                  <a:pt x="247396" y="226568"/>
                </a:lnTo>
                <a:close/>
              </a:path>
              <a:path w="635634" h="292735">
                <a:moveTo>
                  <a:pt x="448815" y="146558"/>
                </a:moveTo>
                <a:lnTo>
                  <a:pt x="359791" y="146558"/>
                </a:lnTo>
                <a:lnTo>
                  <a:pt x="370030" y="155448"/>
                </a:lnTo>
                <a:lnTo>
                  <a:pt x="377168" y="161798"/>
                </a:lnTo>
                <a:lnTo>
                  <a:pt x="385318" y="168148"/>
                </a:lnTo>
                <a:lnTo>
                  <a:pt x="391922" y="168148"/>
                </a:lnTo>
                <a:lnTo>
                  <a:pt x="402336" y="165608"/>
                </a:lnTo>
                <a:lnTo>
                  <a:pt x="407035" y="165608"/>
                </a:lnTo>
                <a:lnTo>
                  <a:pt x="413639" y="164337"/>
                </a:lnTo>
                <a:lnTo>
                  <a:pt x="419226" y="164337"/>
                </a:lnTo>
                <a:lnTo>
                  <a:pt x="424052" y="161798"/>
                </a:lnTo>
                <a:lnTo>
                  <a:pt x="433450" y="156718"/>
                </a:lnTo>
                <a:lnTo>
                  <a:pt x="440944" y="152908"/>
                </a:lnTo>
                <a:lnTo>
                  <a:pt x="442849" y="150368"/>
                </a:lnTo>
                <a:lnTo>
                  <a:pt x="444753" y="149098"/>
                </a:lnTo>
                <a:lnTo>
                  <a:pt x="448564" y="147828"/>
                </a:lnTo>
                <a:lnTo>
                  <a:pt x="448815" y="146558"/>
                </a:lnTo>
                <a:close/>
              </a:path>
              <a:path w="635634" h="292735">
                <a:moveTo>
                  <a:pt x="455168" y="98298"/>
                </a:moveTo>
                <a:lnTo>
                  <a:pt x="313563" y="98298"/>
                </a:lnTo>
                <a:lnTo>
                  <a:pt x="326771" y="112268"/>
                </a:lnTo>
                <a:lnTo>
                  <a:pt x="326771" y="116078"/>
                </a:lnTo>
                <a:lnTo>
                  <a:pt x="327660" y="117348"/>
                </a:lnTo>
                <a:lnTo>
                  <a:pt x="340868" y="131318"/>
                </a:lnTo>
                <a:lnTo>
                  <a:pt x="346733" y="136398"/>
                </a:lnTo>
                <a:lnTo>
                  <a:pt x="352837" y="141478"/>
                </a:lnTo>
                <a:lnTo>
                  <a:pt x="365378" y="152908"/>
                </a:lnTo>
                <a:lnTo>
                  <a:pt x="359791" y="146558"/>
                </a:lnTo>
                <a:lnTo>
                  <a:pt x="448815" y="146558"/>
                </a:lnTo>
                <a:lnTo>
                  <a:pt x="451334" y="133858"/>
                </a:lnTo>
                <a:lnTo>
                  <a:pt x="454056" y="121158"/>
                </a:lnTo>
                <a:lnTo>
                  <a:pt x="457103" y="104648"/>
                </a:lnTo>
                <a:lnTo>
                  <a:pt x="455168" y="104648"/>
                </a:lnTo>
                <a:lnTo>
                  <a:pt x="455168" y="98298"/>
                </a:lnTo>
                <a:close/>
              </a:path>
              <a:path w="635634" h="292735">
                <a:moveTo>
                  <a:pt x="323215" y="508"/>
                </a:moveTo>
                <a:lnTo>
                  <a:pt x="186367" y="508"/>
                </a:lnTo>
                <a:lnTo>
                  <a:pt x="186054" y="1778"/>
                </a:lnTo>
                <a:lnTo>
                  <a:pt x="184150" y="6858"/>
                </a:lnTo>
                <a:lnTo>
                  <a:pt x="182245" y="17018"/>
                </a:lnTo>
                <a:lnTo>
                  <a:pt x="181355" y="22098"/>
                </a:lnTo>
                <a:lnTo>
                  <a:pt x="180340" y="27178"/>
                </a:lnTo>
                <a:lnTo>
                  <a:pt x="179450" y="33528"/>
                </a:lnTo>
                <a:lnTo>
                  <a:pt x="179450" y="36068"/>
                </a:lnTo>
                <a:lnTo>
                  <a:pt x="178435" y="38608"/>
                </a:lnTo>
                <a:lnTo>
                  <a:pt x="178435" y="46228"/>
                </a:lnTo>
                <a:lnTo>
                  <a:pt x="177546" y="47498"/>
                </a:lnTo>
                <a:lnTo>
                  <a:pt x="176657" y="55118"/>
                </a:lnTo>
                <a:lnTo>
                  <a:pt x="176657" y="62737"/>
                </a:lnTo>
                <a:lnTo>
                  <a:pt x="175641" y="70358"/>
                </a:lnTo>
                <a:lnTo>
                  <a:pt x="175140" y="81787"/>
                </a:lnTo>
                <a:lnTo>
                  <a:pt x="175029" y="97028"/>
                </a:lnTo>
                <a:lnTo>
                  <a:pt x="175140" y="104648"/>
                </a:lnTo>
                <a:lnTo>
                  <a:pt x="175641" y="116078"/>
                </a:lnTo>
                <a:lnTo>
                  <a:pt x="175641" y="131318"/>
                </a:lnTo>
                <a:lnTo>
                  <a:pt x="176657" y="133858"/>
                </a:lnTo>
                <a:lnTo>
                  <a:pt x="176657" y="136398"/>
                </a:lnTo>
                <a:lnTo>
                  <a:pt x="177546" y="138937"/>
                </a:lnTo>
                <a:lnTo>
                  <a:pt x="179450" y="141478"/>
                </a:lnTo>
                <a:lnTo>
                  <a:pt x="180340" y="142748"/>
                </a:lnTo>
                <a:lnTo>
                  <a:pt x="179959" y="144018"/>
                </a:lnTo>
                <a:lnTo>
                  <a:pt x="258402" y="144018"/>
                </a:lnTo>
                <a:lnTo>
                  <a:pt x="256921" y="137668"/>
                </a:lnTo>
                <a:lnTo>
                  <a:pt x="255904" y="133858"/>
                </a:lnTo>
                <a:lnTo>
                  <a:pt x="255016" y="122428"/>
                </a:lnTo>
                <a:lnTo>
                  <a:pt x="254000" y="117348"/>
                </a:lnTo>
                <a:lnTo>
                  <a:pt x="254126" y="90678"/>
                </a:lnTo>
                <a:lnTo>
                  <a:pt x="254428" y="80518"/>
                </a:lnTo>
                <a:lnTo>
                  <a:pt x="255016" y="71628"/>
                </a:lnTo>
                <a:lnTo>
                  <a:pt x="255016" y="65278"/>
                </a:lnTo>
                <a:lnTo>
                  <a:pt x="255904" y="60198"/>
                </a:lnTo>
                <a:lnTo>
                  <a:pt x="255904" y="52578"/>
                </a:lnTo>
                <a:lnTo>
                  <a:pt x="255397" y="51308"/>
                </a:lnTo>
                <a:lnTo>
                  <a:pt x="254508" y="51308"/>
                </a:lnTo>
                <a:lnTo>
                  <a:pt x="253111" y="50037"/>
                </a:lnTo>
                <a:lnTo>
                  <a:pt x="250317" y="48768"/>
                </a:lnTo>
                <a:lnTo>
                  <a:pt x="253555" y="48768"/>
                </a:lnTo>
                <a:lnTo>
                  <a:pt x="253111" y="47498"/>
                </a:lnTo>
                <a:lnTo>
                  <a:pt x="369697" y="47498"/>
                </a:lnTo>
                <a:lnTo>
                  <a:pt x="355092" y="32258"/>
                </a:lnTo>
                <a:lnTo>
                  <a:pt x="340883" y="17018"/>
                </a:lnTo>
                <a:lnTo>
                  <a:pt x="326771" y="4318"/>
                </a:lnTo>
                <a:lnTo>
                  <a:pt x="323215" y="508"/>
                </a:lnTo>
                <a:close/>
              </a:path>
              <a:path w="635634" h="292735">
                <a:moveTo>
                  <a:pt x="458977" y="94487"/>
                </a:moveTo>
                <a:lnTo>
                  <a:pt x="457962" y="97028"/>
                </a:lnTo>
                <a:lnTo>
                  <a:pt x="457073" y="99568"/>
                </a:lnTo>
                <a:lnTo>
                  <a:pt x="455168" y="104648"/>
                </a:lnTo>
                <a:lnTo>
                  <a:pt x="457103" y="104648"/>
                </a:lnTo>
                <a:lnTo>
                  <a:pt x="458977" y="94487"/>
                </a:lnTo>
                <a:close/>
              </a:path>
              <a:path w="635634" h="292735">
                <a:moveTo>
                  <a:pt x="463676" y="77978"/>
                </a:moveTo>
                <a:lnTo>
                  <a:pt x="291846" y="77978"/>
                </a:lnTo>
                <a:lnTo>
                  <a:pt x="297654" y="84328"/>
                </a:lnTo>
                <a:lnTo>
                  <a:pt x="303831" y="91948"/>
                </a:lnTo>
                <a:lnTo>
                  <a:pt x="310366" y="97028"/>
                </a:lnTo>
                <a:lnTo>
                  <a:pt x="317246" y="103378"/>
                </a:lnTo>
                <a:lnTo>
                  <a:pt x="313563" y="98298"/>
                </a:lnTo>
                <a:lnTo>
                  <a:pt x="455168" y="98298"/>
                </a:lnTo>
                <a:lnTo>
                  <a:pt x="455168" y="95758"/>
                </a:lnTo>
                <a:lnTo>
                  <a:pt x="456057" y="94487"/>
                </a:lnTo>
                <a:lnTo>
                  <a:pt x="456057" y="88137"/>
                </a:lnTo>
                <a:lnTo>
                  <a:pt x="457073" y="83058"/>
                </a:lnTo>
                <a:lnTo>
                  <a:pt x="463264" y="83058"/>
                </a:lnTo>
                <a:lnTo>
                  <a:pt x="463676" y="81787"/>
                </a:lnTo>
                <a:lnTo>
                  <a:pt x="463676" y="77978"/>
                </a:lnTo>
                <a:close/>
              </a:path>
              <a:path w="635634" h="292735">
                <a:moveTo>
                  <a:pt x="460375" y="95758"/>
                </a:moveTo>
                <a:lnTo>
                  <a:pt x="460121" y="97028"/>
                </a:lnTo>
                <a:lnTo>
                  <a:pt x="460375" y="97028"/>
                </a:lnTo>
                <a:lnTo>
                  <a:pt x="460375" y="95758"/>
                </a:lnTo>
                <a:close/>
              </a:path>
              <a:path w="635634" h="292735">
                <a:moveTo>
                  <a:pt x="463264" y="83058"/>
                </a:moveTo>
                <a:lnTo>
                  <a:pt x="457073" y="83058"/>
                </a:lnTo>
                <a:lnTo>
                  <a:pt x="457073" y="84328"/>
                </a:lnTo>
                <a:lnTo>
                  <a:pt x="460121" y="91948"/>
                </a:lnTo>
                <a:lnTo>
                  <a:pt x="460375" y="95758"/>
                </a:lnTo>
                <a:lnTo>
                  <a:pt x="461137" y="91948"/>
                </a:lnTo>
                <a:lnTo>
                  <a:pt x="462025" y="86868"/>
                </a:lnTo>
                <a:lnTo>
                  <a:pt x="463264" y="83058"/>
                </a:lnTo>
                <a:close/>
              </a:path>
              <a:path w="635634" h="292735">
                <a:moveTo>
                  <a:pt x="387434" y="65278"/>
                </a:moveTo>
                <a:lnTo>
                  <a:pt x="283337" y="65278"/>
                </a:lnTo>
                <a:lnTo>
                  <a:pt x="284099" y="67818"/>
                </a:lnTo>
                <a:lnTo>
                  <a:pt x="289687" y="75437"/>
                </a:lnTo>
                <a:lnTo>
                  <a:pt x="287527" y="75437"/>
                </a:lnTo>
                <a:lnTo>
                  <a:pt x="288925" y="76708"/>
                </a:lnTo>
                <a:lnTo>
                  <a:pt x="291846" y="80518"/>
                </a:lnTo>
                <a:lnTo>
                  <a:pt x="295528" y="83058"/>
                </a:lnTo>
                <a:lnTo>
                  <a:pt x="291846" y="77978"/>
                </a:lnTo>
                <a:lnTo>
                  <a:pt x="463676" y="77978"/>
                </a:lnTo>
                <a:lnTo>
                  <a:pt x="464566" y="74168"/>
                </a:lnTo>
                <a:lnTo>
                  <a:pt x="465582" y="70358"/>
                </a:lnTo>
                <a:lnTo>
                  <a:pt x="465582" y="69087"/>
                </a:lnTo>
                <a:lnTo>
                  <a:pt x="392811" y="69087"/>
                </a:lnTo>
                <a:lnTo>
                  <a:pt x="391922" y="67818"/>
                </a:lnTo>
                <a:lnTo>
                  <a:pt x="390017" y="67818"/>
                </a:lnTo>
                <a:lnTo>
                  <a:pt x="389000" y="66548"/>
                </a:lnTo>
                <a:lnTo>
                  <a:pt x="387434" y="65278"/>
                </a:lnTo>
                <a:close/>
              </a:path>
              <a:path w="635634" h="292735">
                <a:moveTo>
                  <a:pt x="286130" y="74168"/>
                </a:moveTo>
                <a:lnTo>
                  <a:pt x="287400" y="75437"/>
                </a:lnTo>
                <a:lnTo>
                  <a:pt x="286130" y="74168"/>
                </a:lnTo>
                <a:close/>
              </a:path>
              <a:path w="635634" h="292735">
                <a:moveTo>
                  <a:pt x="474619" y="508"/>
                </a:moveTo>
                <a:lnTo>
                  <a:pt x="402415" y="508"/>
                </a:lnTo>
                <a:lnTo>
                  <a:pt x="402336" y="1778"/>
                </a:lnTo>
                <a:lnTo>
                  <a:pt x="401320" y="8128"/>
                </a:lnTo>
                <a:lnTo>
                  <a:pt x="400063" y="17018"/>
                </a:lnTo>
                <a:lnTo>
                  <a:pt x="399081" y="24637"/>
                </a:lnTo>
                <a:lnTo>
                  <a:pt x="397510" y="41148"/>
                </a:lnTo>
                <a:lnTo>
                  <a:pt x="397510" y="46228"/>
                </a:lnTo>
                <a:lnTo>
                  <a:pt x="395604" y="50037"/>
                </a:lnTo>
                <a:lnTo>
                  <a:pt x="395604" y="57658"/>
                </a:lnTo>
                <a:lnTo>
                  <a:pt x="394716" y="58928"/>
                </a:lnTo>
                <a:lnTo>
                  <a:pt x="394716" y="60198"/>
                </a:lnTo>
                <a:lnTo>
                  <a:pt x="393826" y="62737"/>
                </a:lnTo>
                <a:lnTo>
                  <a:pt x="393826" y="66548"/>
                </a:lnTo>
                <a:lnTo>
                  <a:pt x="392811" y="67818"/>
                </a:lnTo>
                <a:lnTo>
                  <a:pt x="392811" y="69087"/>
                </a:lnTo>
                <a:lnTo>
                  <a:pt x="465582" y="69087"/>
                </a:lnTo>
                <a:lnTo>
                  <a:pt x="465582" y="66548"/>
                </a:lnTo>
                <a:lnTo>
                  <a:pt x="466471" y="64008"/>
                </a:lnTo>
                <a:lnTo>
                  <a:pt x="466471" y="61468"/>
                </a:lnTo>
                <a:lnTo>
                  <a:pt x="467899" y="53848"/>
                </a:lnTo>
                <a:lnTo>
                  <a:pt x="472186" y="23368"/>
                </a:lnTo>
                <a:lnTo>
                  <a:pt x="472868" y="15748"/>
                </a:lnTo>
                <a:lnTo>
                  <a:pt x="473646" y="8128"/>
                </a:lnTo>
                <a:lnTo>
                  <a:pt x="474619" y="508"/>
                </a:lnTo>
                <a:close/>
              </a:path>
              <a:path w="635634" h="292735">
                <a:moveTo>
                  <a:pt x="369697" y="47498"/>
                </a:moveTo>
                <a:lnTo>
                  <a:pt x="261620" y="47498"/>
                </a:lnTo>
                <a:lnTo>
                  <a:pt x="261620" y="48768"/>
                </a:lnTo>
                <a:lnTo>
                  <a:pt x="267208" y="53848"/>
                </a:lnTo>
                <a:lnTo>
                  <a:pt x="270128" y="55118"/>
                </a:lnTo>
                <a:lnTo>
                  <a:pt x="270128" y="57658"/>
                </a:lnTo>
                <a:lnTo>
                  <a:pt x="273050" y="58928"/>
                </a:lnTo>
                <a:lnTo>
                  <a:pt x="280162" y="67818"/>
                </a:lnTo>
                <a:lnTo>
                  <a:pt x="283210" y="67818"/>
                </a:lnTo>
                <a:lnTo>
                  <a:pt x="283337" y="65278"/>
                </a:lnTo>
                <a:lnTo>
                  <a:pt x="387434" y="65278"/>
                </a:lnTo>
                <a:lnTo>
                  <a:pt x="384301" y="62737"/>
                </a:lnTo>
                <a:lnTo>
                  <a:pt x="369697" y="47498"/>
                </a:lnTo>
                <a:close/>
              </a:path>
              <a:path w="635634" h="292735">
                <a:moveTo>
                  <a:pt x="255904" y="50037"/>
                </a:moveTo>
                <a:lnTo>
                  <a:pt x="255016" y="50037"/>
                </a:lnTo>
                <a:lnTo>
                  <a:pt x="256921" y="53848"/>
                </a:lnTo>
                <a:lnTo>
                  <a:pt x="255904" y="50037"/>
                </a:lnTo>
                <a:close/>
              </a:path>
              <a:path w="635634" h="292735">
                <a:moveTo>
                  <a:pt x="259715" y="47498"/>
                </a:moveTo>
                <a:lnTo>
                  <a:pt x="253111" y="47498"/>
                </a:lnTo>
                <a:lnTo>
                  <a:pt x="254000" y="50037"/>
                </a:lnTo>
                <a:lnTo>
                  <a:pt x="255904" y="50037"/>
                </a:lnTo>
                <a:lnTo>
                  <a:pt x="256921" y="51308"/>
                </a:lnTo>
                <a:lnTo>
                  <a:pt x="256921" y="48768"/>
                </a:lnTo>
                <a:lnTo>
                  <a:pt x="259715" y="48768"/>
                </a:lnTo>
                <a:lnTo>
                  <a:pt x="259715" y="47498"/>
                </a:lnTo>
                <a:close/>
              </a:path>
              <a:path w="635634" h="292735">
                <a:moveTo>
                  <a:pt x="253555" y="48768"/>
                </a:moveTo>
                <a:lnTo>
                  <a:pt x="250317" y="48768"/>
                </a:lnTo>
                <a:lnTo>
                  <a:pt x="254000" y="50037"/>
                </a:lnTo>
                <a:lnTo>
                  <a:pt x="253555" y="48768"/>
                </a:lnTo>
                <a:close/>
              </a:path>
              <a:path w="635634" h="292735">
                <a:moveTo>
                  <a:pt x="258699" y="48768"/>
                </a:moveTo>
                <a:lnTo>
                  <a:pt x="257048" y="48768"/>
                </a:lnTo>
                <a:lnTo>
                  <a:pt x="257175" y="50037"/>
                </a:lnTo>
                <a:lnTo>
                  <a:pt x="257810" y="50037"/>
                </a:lnTo>
                <a:lnTo>
                  <a:pt x="258699" y="48768"/>
                </a:lnTo>
                <a:close/>
              </a:path>
              <a:path w="635634" h="292735">
                <a:moveTo>
                  <a:pt x="630809" y="58420"/>
                </a:moveTo>
                <a:lnTo>
                  <a:pt x="628903" y="58420"/>
                </a:lnTo>
                <a:lnTo>
                  <a:pt x="631698" y="62102"/>
                </a:lnTo>
                <a:lnTo>
                  <a:pt x="634619" y="66801"/>
                </a:lnTo>
                <a:lnTo>
                  <a:pt x="635508" y="67817"/>
                </a:lnTo>
                <a:lnTo>
                  <a:pt x="633602" y="63119"/>
                </a:lnTo>
                <a:lnTo>
                  <a:pt x="630809" y="58420"/>
                </a:lnTo>
                <a:close/>
              </a:path>
              <a:path w="635634" h="292735">
                <a:moveTo>
                  <a:pt x="607793" y="21462"/>
                </a:moveTo>
                <a:lnTo>
                  <a:pt x="520319" y="21462"/>
                </a:lnTo>
                <a:lnTo>
                  <a:pt x="529599" y="32029"/>
                </a:lnTo>
                <a:lnTo>
                  <a:pt x="537987" y="44180"/>
                </a:lnTo>
                <a:lnTo>
                  <a:pt x="546018" y="56306"/>
                </a:lnTo>
                <a:lnTo>
                  <a:pt x="554227" y="66801"/>
                </a:lnTo>
                <a:lnTo>
                  <a:pt x="567110" y="65367"/>
                </a:lnTo>
                <a:lnTo>
                  <a:pt x="616592" y="60354"/>
                </a:lnTo>
                <a:lnTo>
                  <a:pt x="628903" y="58420"/>
                </a:lnTo>
                <a:lnTo>
                  <a:pt x="630809" y="58420"/>
                </a:lnTo>
                <a:lnTo>
                  <a:pt x="627801" y="54610"/>
                </a:lnTo>
                <a:lnTo>
                  <a:pt x="624204" y="54610"/>
                </a:lnTo>
                <a:lnTo>
                  <a:pt x="621315" y="49988"/>
                </a:lnTo>
                <a:lnTo>
                  <a:pt x="620490" y="46841"/>
                </a:lnTo>
                <a:lnTo>
                  <a:pt x="617601" y="42290"/>
                </a:lnTo>
                <a:lnTo>
                  <a:pt x="617727" y="42037"/>
                </a:lnTo>
                <a:lnTo>
                  <a:pt x="621792" y="42037"/>
                </a:lnTo>
                <a:lnTo>
                  <a:pt x="618490" y="40386"/>
                </a:lnTo>
                <a:lnTo>
                  <a:pt x="617245" y="37078"/>
                </a:lnTo>
                <a:lnTo>
                  <a:pt x="617870" y="36401"/>
                </a:lnTo>
                <a:lnTo>
                  <a:pt x="618329" y="35367"/>
                </a:lnTo>
                <a:lnTo>
                  <a:pt x="616585" y="30987"/>
                </a:lnTo>
                <a:lnTo>
                  <a:pt x="610997" y="25273"/>
                </a:lnTo>
                <a:lnTo>
                  <a:pt x="607793" y="21462"/>
                </a:lnTo>
                <a:close/>
              </a:path>
              <a:path w="635634" h="292735">
                <a:moveTo>
                  <a:pt x="621792" y="42037"/>
                </a:moveTo>
                <a:lnTo>
                  <a:pt x="620522" y="42037"/>
                </a:lnTo>
                <a:lnTo>
                  <a:pt x="625823" y="49784"/>
                </a:lnTo>
                <a:lnTo>
                  <a:pt x="630809" y="56514"/>
                </a:lnTo>
                <a:lnTo>
                  <a:pt x="626110" y="49784"/>
                </a:lnTo>
                <a:lnTo>
                  <a:pt x="622300" y="42290"/>
                </a:lnTo>
                <a:lnTo>
                  <a:pt x="621792" y="42037"/>
                </a:lnTo>
                <a:close/>
              </a:path>
              <a:path w="635634" h="292735">
                <a:moveTo>
                  <a:pt x="626999" y="53594"/>
                </a:moveTo>
                <a:lnTo>
                  <a:pt x="624204" y="54610"/>
                </a:lnTo>
                <a:lnTo>
                  <a:pt x="627801" y="54610"/>
                </a:lnTo>
                <a:lnTo>
                  <a:pt x="626999" y="53594"/>
                </a:lnTo>
                <a:close/>
              </a:path>
              <a:path w="635634" h="292735">
                <a:moveTo>
                  <a:pt x="604357" y="16255"/>
                </a:moveTo>
                <a:lnTo>
                  <a:pt x="516254" y="16255"/>
                </a:lnTo>
                <a:lnTo>
                  <a:pt x="520192" y="22225"/>
                </a:lnTo>
                <a:lnTo>
                  <a:pt x="520700" y="22225"/>
                </a:lnTo>
                <a:lnTo>
                  <a:pt x="520319" y="21462"/>
                </a:lnTo>
                <a:lnTo>
                  <a:pt x="607793" y="21462"/>
                </a:lnTo>
                <a:lnTo>
                  <a:pt x="606298" y="19685"/>
                </a:lnTo>
                <a:lnTo>
                  <a:pt x="604357" y="16255"/>
                </a:lnTo>
                <a:close/>
              </a:path>
              <a:path w="635634" h="292735">
                <a:moveTo>
                  <a:pt x="509904" y="8254"/>
                </a:moveTo>
                <a:lnTo>
                  <a:pt x="511810" y="11175"/>
                </a:lnTo>
                <a:lnTo>
                  <a:pt x="513715" y="13970"/>
                </a:lnTo>
                <a:lnTo>
                  <a:pt x="515620" y="17779"/>
                </a:lnTo>
                <a:lnTo>
                  <a:pt x="515239" y="16637"/>
                </a:lnTo>
                <a:lnTo>
                  <a:pt x="515239" y="16255"/>
                </a:lnTo>
                <a:lnTo>
                  <a:pt x="604357" y="16255"/>
                </a:lnTo>
                <a:lnTo>
                  <a:pt x="604141" y="15875"/>
                </a:lnTo>
                <a:lnTo>
                  <a:pt x="516509" y="15875"/>
                </a:lnTo>
                <a:lnTo>
                  <a:pt x="513715" y="12064"/>
                </a:lnTo>
                <a:lnTo>
                  <a:pt x="509904" y="8254"/>
                </a:lnTo>
                <a:close/>
              </a:path>
              <a:path w="635634" h="292735">
                <a:moveTo>
                  <a:pt x="594436" y="0"/>
                </a:moveTo>
                <a:lnTo>
                  <a:pt x="507659" y="0"/>
                </a:lnTo>
                <a:lnTo>
                  <a:pt x="513258" y="8909"/>
                </a:lnTo>
                <a:lnTo>
                  <a:pt x="517525" y="15875"/>
                </a:lnTo>
                <a:lnTo>
                  <a:pt x="604141" y="15875"/>
                </a:lnTo>
                <a:lnTo>
                  <a:pt x="602488" y="12953"/>
                </a:lnTo>
                <a:lnTo>
                  <a:pt x="595981" y="2045"/>
                </a:lnTo>
                <a:lnTo>
                  <a:pt x="594436" y="0"/>
                </a:lnTo>
                <a:close/>
              </a:path>
            </a:pathLst>
          </a:custGeom>
          <a:solidFill>
            <a:srgbClr val="924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532876" y="1111516"/>
            <a:ext cx="611505" cy="513080"/>
          </a:xfrm>
          <a:custGeom>
            <a:avLst/>
            <a:gdLst/>
            <a:ahLst/>
            <a:cxnLst/>
            <a:rect l="l" t="t" r="r" b="b"/>
            <a:pathLst>
              <a:path w="611504" h="513080">
                <a:moveTo>
                  <a:pt x="70231" y="167627"/>
                </a:moveTo>
                <a:lnTo>
                  <a:pt x="68961" y="168897"/>
                </a:lnTo>
                <a:lnTo>
                  <a:pt x="69469" y="168897"/>
                </a:lnTo>
                <a:lnTo>
                  <a:pt x="70231" y="167627"/>
                </a:lnTo>
                <a:close/>
              </a:path>
              <a:path w="611504" h="513080">
                <a:moveTo>
                  <a:pt x="511556" y="341617"/>
                </a:moveTo>
                <a:lnTo>
                  <a:pt x="510540" y="341617"/>
                </a:lnTo>
                <a:lnTo>
                  <a:pt x="509143" y="342900"/>
                </a:lnTo>
                <a:lnTo>
                  <a:pt x="510540" y="342900"/>
                </a:lnTo>
                <a:lnTo>
                  <a:pt x="511556" y="341617"/>
                </a:lnTo>
                <a:close/>
              </a:path>
              <a:path w="611504" h="513080">
                <a:moveTo>
                  <a:pt x="515747" y="340347"/>
                </a:moveTo>
                <a:lnTo>
                  <a:pt x="514985" y="340347"/>
                </a:lnTo>
                <a:lnTo>
                  <a:pt x="514350" y="341617"/>
                </a:lnTo>
                <a:lnTo>
                  <a:pt x="515747" y="340347"/>
                </a:lnTo>
                <a:close/>
              </a:path>
              <a:path w="611504" h="513080">
                <a:moveTo>
                  <a:pt x="522224" y="511797"/>
                </a:moveTo>
                <a:lnTo>
                  <a:pt x="520954" y="513067"/>
                </a:lnTo>
                <a:lnTo>
                  <a:pt x="521589" y="513067"/>
                </a:lnTo>
                <a:lnTo>
                  <a:pt x="522224" y="511797"/>
                </a:lnTo>
                <a:close/>
              </a:path>
              <a:path w="611504" h="513080">
                <a:moveTo>
                  <a:pt x="577596" y="388607"/>
                </a:moveTo>
                <a:lnTo>
                  <a:pt x="576300" y="391553"/>
                </a:lnTo>
                <a:lnTo>
                  <a:pt x="576580" y="391147"/>
                </a:lnTo>
                <a:lnTo>
                  <a:pt x="577596" y="388607"/>
                </a:lnTo>
                <a:close/>
              </a:path>
              <a:path w="611504" h="513080">
                <a:moveTo>
                  <a:pt x="611111" y="281927"/>
                </a:moveTo>
                <a:lnTo>
                  <a:pt x="597408" y="264147"/>
                </a:lnTo>
                <a:lnTo>
                  <a:pt x="595503" y="261607"/>
                </a:lnTo>
                <a:lnTo>
                  <a:pt x="593598" y="257797"/>
                </a:lnTo>
                <a:lnTo>
                  <a:pt x="590804" y="256527"/>
                </a:lnTo>
                <a:lnTo>
                  <a:pt x="583184" y="248907"/>
                </a:lnTo>
                <a:lnTo>
                  <a:pt x="575691" y="242557"/>
                </a:lnTo>
                <a:lnTo>
                  <a:pt x="563372" y="232397"/>
                </a:lnTo>
                <a:lnTo>
                  <a:pt x="546354" y="237477"/>
                </a:lnTo>
                <a:lnTo>
                  <a:pt x="540766" y="240017"/>
                </a:lnTo>
                <a:lnTo>
                  <a:pt x="535051" y="241300"/>
                </a:lnTo>
                <a:lnTo>
                  <a:pt x="529463" y="243827"/>
                </a:lnTo>
                <a:lnTo>
                  <a:pt x="493649" y="259067"/>
                </a:lnTo>
                <a:lnTo>
                  <a:pt x="487934" y="261607"/>
                </a:lnTo>
                <a:lnTo>
                  <a:pt x="482219" y="265417"/>
                </a:lnTo>
                <a:lnTo>
                  <a:pt x="476631" y="267957"/>
                </a:lnTo>
                <a:lnTo>
                  <a:pt x="458597" y="276847"/>
                </a:lnTo>
                <a:lnTo>
                  <a:pt x="439801" y="285750"/>
                </a:lnTo>
                <a:lnTo>
                  <a:pt x="410464" y="300977"/>
                </a:lnTo>
                <a:lnTo>
                  <a:pt x="405765" y="302247"/>
                </a:lnTo>
                <a:lnTo>
                  <a:pt x="402082" y="304800"/>
                </a:lnTo>
                <a:lnTo>
                  <a:pt x="398272" y="306057"/>
                </a:lnTo>
                <a:lnTo>
                  <a:pt x="394462" y="308597"/>
                </a:lnTo>
                <a:lnTo>
                  <a:pt x="392557" y="308597"/>
                </a:lnTo>
                <a:lnTo>
                  <a:pt x="390652" y="309867"/>
                </a:lnTo>
                <a:lnTo>
                  <a:pt x="388874" y="311150"/>
                </a:lnTo>
                <a:lnTo>
                  <a:pt x="387858" y="311150"/>
                </a:lnTo>
                <a:lnTo>
                  <a:pt x="385953" y="312407"/>
                </a:lnTo>
                <a:lnTo>
                  <a:pt x="385064" y="312407"/>
                </a:lnTo>
                <a:lnTo>
                  <a:pt x="385064" y="303517"/>
                </a:lnTo>
                <a:lnTo>
                  <a:pt x="385953" y="302247"/>
                </a:lnTo>
                <a:lnTo>
                  <a:pt x="389483" y="284467"/>
                </a:lnTo>
                <a:lnTo>
                  <a:pt x="390245" y="280657"/>
                </a:lnTo>
                <a:lnTo>
                  <a:pt x="393928" y="262877"/>
                </a:lnTo>
                <a:lnTo>
                  <a:pt x="396608" y="250177"/>
                </a:lnTo>
                <a:lnTo>
                  <a:pt x="398653" y="240017"/>
                </a:lnTo>
                <a:lnTo>
                  <a:pt x="399961" y="233667"/>
                </a:lnTo>
                <a:lnTo>
                  <a:pt x="400494" y="231127"/>
                </a:lnTo>
                <a:lnTo>
                  <a:pt x="400685" y="229857"/>
                </a:lnTo>
                <a:lnTo>
                  <a:pt x="402082" y="220967"/>
                </a:lnTo>
                <a:lnTo>
                  <a:pt x="402221" y="219697"/>
                </a:lnTo>
                <a:lnTo>
                  <a:pt x="402971" y="213347"/>
                </a:lnTo>
                <a:lnTo>
                  <a:pt x="403987" y="206997"/>
                </a:lnTo>
                <a:lnTo>
                  <a:pt x="405765" y="200647"/>
                </a:lnTo>
                <a:lnTo>
                  <a:pt x="406641" y="194297"/>
                </a:lnTo>
                <a:lnTo>
                  <a:pt x="407276" y="189217"/>
                </a:lnTo>
                <a:lnTo>
                  <a:pt x="407758" y="185407"/>
                </a:lnTo>
                <a:lnTo>
                  <a:pt x="408368" y="180327"/>
                </a:lnTo>
                <a:lnTo>
                  <a:pt x="408432" y="179057"/>
                </a:lnTo>
                <a:lnTo>
                  <a:pt x="408686" y="173977"/>
                </a:lnTo>
                <a:lnTo>
                  <a:pt x="410667" y="162191"/>
                </a:lnTo>
                <a:lnTo>
                  <a:pt x="412191" y="152400"/>
                </a:lnTo>
                <a:lnTo>
                  <a:pt x="413410" y="139700"/>
                </a:lnTo>
                <a:lnTo>
                  <a:pt x="414274" y="128257"/>
                </a:lnTo>
                <a:lnTo>
                  <a:pt x="410464" y="123177"/>
                </a:lnTo>
                <a:lnTo>
                  <a:pt x="406781" y="119367"/>
                </a:lnTo>
                <a:lnTo>
                  <a:pt x="408686" y="121907"/>
                </a:lnTo>
                <a:lnTo>
                  <a:pt x="408940" y="123177"/>
                </a:lnTo>
                <a:lnTo>
                  <a:pt x="407289" y="123177"/>
                </a:lnTo>
                <a:lnTo>
                  <a:pt x="405765" y="121907"/>
                </a:lnTo>
                <a:lnTo>
                  <a:pt x="403987" y="120650"/>
                </a:lnTo>
                <a:lnTo>
                  <a:pt x="395935" y="111747"/>
                </a:lnTo>
                <a:lnTo>
                  <a:pt x="392747" y="107950"/>
                </a:lnTo>
                <a:lnTo>
                  <a:pt x="391833" y="107950"/>
                </a:lnTo>
                <a:lnTo>
                  <a:pt x="377571" y="100317"/>
                </a:lnTo>
                <a:lnTo>
                  <a:pt x="372745" y="96507"/>
                </a:lnTo>
                <a:lnTo>
                  <a:pt x="369062" y="95250"/>
                </a:lnTo>
                <a:lnTo>
                  <a:pt x="362331" y="91427"/>
                </a:lnTo>
                <a:lnTo>
                  <a:pt x="324612" y="104127"/>
                </a:lnTo>
                <a:lnTo>
                  <a:pt x="310515" y="109207"/>
                </a:lnTo>
                <a:lnTo>
                  <a:pt x="295402" y="116827"/>
                </a:lnTo>
                <a:lnTo>
                  <a:pt x="292608" y="118097"/>
                </a:lnTo>
                <a:lnTo>
                  <a:pt x="290703" y="119367"/>
                </a:lnTo>
                <a:lnTo>
                  <a:pt x="287909" y="119367"/>
                </a:lnTo>
                <a:lnTo>
                  <a:pt x="283210" y="123177"/>
                </a:lnTo>
                <a:lnTo>
                  <a:pt x="276479" y="125717"/>
                </a:lnTo>
                <a:lnTo>
                  <a:pt x="269875" y="130797"/>
                </a:lnTo>
                <a:lnTo>
                  <a:pt x="263398" y="133350"/>
                </a:lnTo>
                <a:lnTo>
                  <a:pt x="253047" y="139700"/>
                </a:lnTo>
                <a:lnTo>
                  <a:pt x="243268" y="147307"/>
                </a:lnTo>
                <a:lnTo>
                  <a:pt x="233857" y="153657"/>
                </a:lnTo>
                <a:lnTo>
                  <a:pt x="224663" y="160007"/>
                </a:lnTo>
                <a:lnTo>
                  <a:pt x="219964" y="162547"/>
                </a:lnTo>
                <a:lnTo>
                  <a:pt x="218059" y="163817"/>
                </a:lnTo>
                <a:lnTo>
                  <a:pt x="213360" y="168897"/>
                </a:lnTo>
                <a:lnTo>
                  <a:pt x="210439" y="170167"/>
                </a:lnTo>
                <a:lnTo>
                  <a:pt x="208534" y="172707"/>
                </a:lnTo>
                <a:lnTo>
                  <a:pt x="206756" y="173977"/>
                </a:lnTo>
                <a:lnTo>
                  <a:pt x="205740" y="177800"/>
                </a:lnTo>
                <a:lnTo>
                  <a:pt x="205740" y="179057"/>
                </a:lnTo>
                <a:lnTo>
                  <a:pt x="204851" y="177800"/>
                </a:lnTo>
                <a:lnTo>
                  <a:pt x="204851" y="176517"/>
                </a:lnTo>
                <a:lnTo>
                  <a:pt x="203835" y="173977"/>
                </a:lnTo>
                <a:lnTo>
                  <a:pt x="203835" y="172707"/>
                </a:lnTo>
                <a:lnTo>
                  <a:pt x="202946" y="170167"/>
                </a:lnTo>
                <a:lnTo>
                  <a:pt x="203835" y="170167"/>
                </a:lnTo>
                <a:lnTo>
                  <a:pt x="202946" y="168897"/>
                </a:lnTo>
                <a:lnTo>
                  <a:pt x="202946" y="138417"/>
                </a:lnTo>
                <a:lnTo>
                  <a:pt x="204851" y="130797"/>
                </a:lnTo>
                <a:lnTo>
                  <a:pt x="204851" y="123177"/>
                </a:lnTo>
                <a:lnTo>
                  <a:pt x="206095" y="113017"/>
                </a:lnTo>
                <a:lnTo>
                  <a:pt x="206222" y="111747"/>
                </a:lnTo>
                <a:lnTo>
                  <a:pt x="207848" y="93967"/>
                </a:lnTo>
                <a:lnTo>
                  <a:pt x="208534" y="83807"/>
                </a:lnTo>
                <a:lnTo>
                  <a:pt x="209804" y="74917"/>
                </a:lnTo>
                <a:lnTo>
                  <a:pt x="210947" y="64757"/>
                </a:lnTo>
                <a:lnTo>
                  <a:pt x="211632" y="58407"/>
                </a:lnTo>
                <a:lnTo>
                  <a:pt x="212344" y="50800"/>
                </a:lnTo>
                <a:lnTo>
                  <a:pt x="213360" y="41897"/>
                </a:lnTo>
                <a:lnTo>
                  <a:pt x="213360" y="35547"/>
                </a:lnTo>
                <a:lnTo>
                  <a:pt x="213360" y="29197"/>
                </a:lnTo>
                <a:lnTo>
                  <a:pt x="212344" y="35547"/>
                </a:lnTo>
                <a:lnTo>
                  <a:pt x="212344" y="30467"/>
                </a:lnTo>
                <a:lnTo>
                  <a:pt x="205854" y="24117"/>
                </a:lnTo>
                <a:lnTo>
                  <a:pt x="202196" y="19050"/>
                </a:lnTo>
                <a:lnTo>
                  <a:pt x="199605" y="15227"/>
                </a:lnTo>
                <a:lnTo>
                  <a:pt x="197154" y="11417"/>
                </a:lnTo>
                <a:lnTo>
                  <a:pt x="196342" y="10147"/>
                </a:lnTo>
                <a:lnTo>
                  <a:pt x="196088" y="11417"/>
                </a:lnTo>
                <a:lnTo>
                  <a:pt x="193675" y="11417"/>
                </a:lnTo>
                <a:lnTo>
                  <a:pt x="190119" y="7607"/>
                </a:lnTo>
                <a:lnTo>
                  <a:pt x="187833" y="5067"/>
                </a:lnTo>
                <a:lnTo>
                  <a:pt x="186944" y="2527"/>
                </a:lnTo>
                <a:lnTo>
                  <a:pt x="162306" y="2527"/>
                </a:lnTo>
                <a:lnTo>
                  <a:pt x="152019" y="0"/>
                </a:lnTo>
                <a:lnTo>
                  <a:pt x="142494" y="7607"/>
                </a:lnTo>
                <a:lnTo>
                  <a:pt x="143510" y="5067"/>
                </a:lnTo>
                <a:lnTo>
                  <a:pt x="136055" y="10147"/>
                </a:lnTo>
                <a:lnTo>
                  <a:pt x="128104" y="16497"/>
                </a:lnTo>
                <a:lnTo>
                  <a:pt x="119824" y="22847"/>
                </a:lnTo>
                <a:lnTo>
                  <a:pt x="111379" y="29197"/>
                </a:lnTo>
                <a:lnTo>
                  <a:pt x="105664" y="33007"/>
                </a:lnTo>
                <a:lnTo>
                  <a:pt x="100076" y="38100"/>
                </a:lnTo>
                <a:lnTo>
                  <a:pt x="95377" y="41897"/>
                </a:lnTo>
                <a:lnTo>
                  <a:pt x="83058" y="53327"/>
                </a:lnTo>
                <a:lnTo>
                  <a:pt x="80264" y="57150"/>
                </a:lnTo>
                <a:lnTo>
                  <a:pt x="76454" y="59690"/>
                </a:lnTo>
                <a:lnTo>
                  <a:pt x="76454" y="160007"/>
                </a:lnTo>
                <a:lnTo>
                  <a:pt x="74434" y="162191"/>
                </a:lnTo>
                <a:lnTo>
                  <a:pt x="74295" y="162547"/>
                </a:lnTo>
                <a:lnTo>
                  <a:pt x="71755" y="165100"/>
                </a:lnTo>
                <a:lnTo>
                  <a:pt x="74434" y="162191"/>
                </a:lnTo>
                <a:lnTo>
                  <a:pt x="75311" y="160007"/>
                </a:lnTo>
                <a:lnTo>
                  <a:pt x="76454" y="160007"/>
                </a:lnTo>
                <a:lnTo>
                  <a:pt x="76454" y="59690"/>
                </a:lnTo>
                <a:lnTo>
                  <a:pt x="72644" y="62217"/>
                </a:lnTo>
                <a:lnTo>
                  <a:pt x="67945" y="66027"/>
                </a:lnTo>
                <a:lnTo>
                  <a:pt x="69850" y="64757"/>
                </a:lnTo>
                <a:lnTo>
                  <a:pt x="64135" y="71107"/>
                </a:lnTo>
                <a:lnTo>
                  <a:pt x="58547" y="74917"/>
                </a:lnTo>
                <a:lnTo>
                  <a:pt x="52832" y="81267"/>
                </a:lnTo>
                <a:lnTo>
                  <a:pt x="47244" y="86347"/>
                </a:lnTo>
                <a:lnTo>
                  <a:pt x="41529" y="92697"/>
                </a:lnTo>
                <a:lnTo>
                  <a:pt x="36830" y="99047"/>
                </a:lnTo>
                <a:lnTo>
                  <a:pt x="31242" y="105397"/>
                </a:lnTo>
                <a:lnTo>
                  <a:pt x="26416" y="111747"/>
                </a:lnTo>
                <a:lnTo>
                  <a:pt x="21717" y="119367"/>
                </a:lnTo>
                <a:lnTo>
                  <a:pt x="17018" y="125717"/>
                </a:lnTo>
                <a:lnTo>
                  <a:pt x="11303" y="132067"/>
                </a:lnTo>
                <a:lnTo>
                  <a:pt x="9525" y="133350"/>
                </a:lnTo>
                <a:lnTo>
                  <a:pt x="1905" y="140957"/>
                </a:lnTo>
                <a:lnTo>
                  <a:pt x="0" y="144767"/>
                </a:lnTo>
                <a:lnTo>
                  <a:pt x="1905" y="148577"/>
                </a:lnTo>
                <a:lnTo>
                  <a:pt x="5715" y="153657"/>
                </a:lnTo>
                <a:lnTo>
                  <a:pt x="39928" y="179057"/>
                </a:lnTo>
                <a:lnTo>
                  <a:pt x="46863" y="180327"/>
                </a:lnTo>
                <a:lnTo>
                  <a:pt x="52705" y="180327"/>
                </a:lnTo>
                <a:lnTo>
                  <a:pt x="58674" y="177800"/>
                </a:lnTo>
                <a:lnTo>
                  <a:pt x="64135" y="173977"/>
                </a:lnTo>
                <a:lnTo>
                  <a:pt x="65151" y="175247"/>
                </a:lnTo>
                <a:lnTo>
                  <a:pt x="65900" y="173977"/>
                </a:lnTo>
                <a:lnTo>
                  <a:pt x="68961" y="168897"/>
                </a:lnTo>
                <a:lnTo>
                  <a:pt x="69723" y="167627"/>
                </a:lnTo>
                <a:lnTo>
                  <a:pt x="70231" y="167627"/>
                </a:lnTo>
                <a:lnTo>
                  <a:pt x="70358" y="167627"/>
                </a:lnTo>
                <a:lnTo>
                  <a:pt x="71628" y="166357"/>
                </a:lnTo>
                <a:lnTo>
                  <a:pt x="72009" y="165100"/>
                </a:lnTo>
                <a:lnTo>
                  <a:pt x="72898" y="165100"/>
                </a:lnTo>
                <a:lnTo>
                  <a:pt x="70866" y="170167"/>
                </a:lnTo>
                <a:lnTo>
                  <a:pt x="72644" y="168897"/>
                </a:lnTo>
                <a:lnTo>
                  <a:pt x="74549" y="166357"/>
                </a:lnTo>
                <a:lnTo>
                  <a:pt x="77470" y="163817"/>
                </a:lnTo>
                <a:lnTo>
                  <a:pt x="75272" y="163817"/>
                </a:lnTo>
                <a:lnTo>
                  <a:pt x="74549" y="165100"/>
                </a:lnTo>
                <a:lnTo>
                  <a:pt x="75184" y="163817"/>
                </a:lnTo>
                <a:lnTo>
                  <a:pt x="77470" y="160007"/>
                </a:lnTo>
                <a:lnTo>
                  <a:pt x="80264" y="156197"/>
                </a:lnTo>
                <a:lnTo>
                  <a:pt x="83058" y="151117"/>
                </a:lnTo>
                <a:lnTo>
                  <a:pt x="85344" y="148577"/>
                </a:lnTo>
                <a:lnTo>
                  <a:pt x="86233" y="147307"/>
                </a:lnTo>
                <a:lnTo>
                  <a:pt x="89662" y="147307"/>
                </a:lnTo>
                <a:lnTo>
                  <a:pt x="92456" y="144767"/>
                </a:lnTo>
                <a:lnTo>
                  <a:pt x="99187" y="137147"/>
                </a:lnTo>
                <a:lnTo>
                  <a:pt x="103886" y="130797"/>
                </a:lnTo>
                <a:lnTo>
                  <a:pt x="109474" y="125717"/>
                </a:lnTo>
                <a:lnTo>
                  <a:pt x="118999" y="115557"/>
                </a:lnTo>
                <a:lnTo>
                  <a:pt x="120777" y="114300"/>
                </a:lnTo>
                <a:lnTo>
                  <a:pt x="121793" y="114300"/>
                </a:lnTo>
                <a:lnTo>
                  <a:pt x="122682" y="113017"/>
                </a:lnTo>
                <a:lnTo>
                  <a:pt x="123698" y="111747"/>
                </a:lnTo>
                <a:lnTo>
                  <a:pt x="127381" y="111747"/>
                </a:lnTo>
                <a:lnTo>
                  <a:pt x="127381" y="113017"/>
                </a:lnTo>
                <a:lnTo>
                  <a:pt x="126492" y="114300"/>
                </a:lnTo>
                <a:lnTo>
                  <a:pt x="126492" y="115557"/>
                </a:lnTo>
                <a:lnTo>
                  <a:pt x="125603" y="115557"/>
                </a:lnTo>
                <a:lnTo>
                  <a:pt x="124587" y="116827"/>
                </a:lnTo>
                <a:lnTo>
                  <a:pt x="124587" y="125717"/>
                </a:lnTo>
                <a:lnTo>
                  <a:pt x="123698" y="133350"/>
                </a:lnTo>
                <a:lnTo>
                  <a:pt x="123659" y="190500"/>
                </a:lnTo>
                <a:lnTo>
                  <a:pt x="123545" y="194297"/>
                </a:lnTo>
                <a:lnTo>
                  <a:pt x="123418" y="200647"/>
                </a:lnTo>
                <a:lnTo>
                  <a:pt x="123647" y="208267"/>
                </a:lnTo>
                <a:lnTo>
                  <a:pt x="123926" y="213347"/>
                </a:lnTo>
                <a:lnTo>
                  <a:pt x="123698" y="215900"/>
                </a:lnTo>
                <a:lnTo>
                  <a:pt x="127381" y="215900"/>
                </a:lnTo>
                <a:lnTo>
                  <a:pt x="128397" y="222250"/>
                </a:lnTo>
                <a:lnTo>
                  <a:pt x="128397" y="229857"/>
                </a:lnTo>
                <a:lnTo>
                  <a:pt x="127381" y="236207"/>
                </a:lnTo>
                <a:lnTo>
                  <a:pt x="126492" y="238747"/>
                </a:lnTo>
                <a:lnTo>
                  <a:pt x="126492" y="240017"/>
                </a:lnTo>
                <a:lnTo>
                  <a:pt x="127381" y="242557"/>
                </a:lnTo>
                <a:lnTo>
                  <a:pt x="127381" y="250177"/>
                </a:lnTo>
                <a:lnTo>
                  <a:pt x="128397" y="252717"/>
                </a:lnTo>
                <a:lnTo>
                  <a:pt x="128397" y="255257"/>
                </a:lnTo>
                <a:lnTo>
                  <a:pt x="132080" y="261607"/>
                </a:lnTo>
                <a:lnTo>
                  <a:pt x="133985" y="267957"/>
                </a:lnTo>
                <a:lnTo>
                  <a:pt x="135001" y="275577"/>
                </a:lnTo>
                <a:lnTo>
                  <a:pt x="146304" y="276847"/>
                </a:lnTo>
                <a:lnTo>
                  <a:pt x="152908" y="276847"/>
                </a:lnTo>
                <a:lnTo>
                  <a:pt x="157734" y="278117"/>
                </a:lnTo>
                <a:lnTo>
                  <a:pt x="157734" y="279400"/>
                </a:lnTo>
                <a:lnTo>
                  <a:pt x="158496" y="278117"/>
                </a:lnTo>
                <a:lnTo>
                  <a:pt x="162687" y="278117"/>
                </a:lnTo>
                <a:lnTo>
                  <a:pt x="165354" y="279400"/>
                </a:lnTo>
                <a:lnTo>
                  <a:pt x="173736" y="279400"/>
                </a:lnTo>
                <a:lnTo>
                  <a:pt x="173736" y="280657"/>
                </a:lnTo>
                <a:lnTo>
                  <a:pt x="186309" y="280657"/>
                </a:lnTo>
                <a:lnTo>
                  <a:pt x="198374" y="281927"/>
                </a:lnTo>
                <a:lnTo>
                  <a:pt x="217043" y="283197"/>
                </a:lnTo>
                <a:lnTo>
                  <a:pt x="220421" y="278117"/>
                </a:lnTo>
                <a:lnTo>
                  <a:pt x="224663" y="271767"/>
                </a:lnTo>
                <a:lnTo>
                  <a:pt x="228346" y="265417"/>
                </a:lnTo>
                <a:lnTo>
                  <a:pt x="229362" y="264147"/>
                </a:lnTo>
                <a:lnTo>
                  <a:pt x="230251" y="261607"/>
                </a:lnTo>
                <a:lnTo>
                  <a:pt x="232156" y="260350"/>
                </a:lnTo>
                <a:lnTo>
                  <a:pt x="247269" y="243827"/>
                </a:lnTo>
                <a:lnTo>
                  <a:pt x="252984" y="238747"/>
                </a:lnTo>
                <a:lnTo>
                  <a:pt x="254889" y="236207"/>
                </a:lnTo>
                <a:lnTo>
                  <a:pt x="263398" y="228600"/>
                </a:lnTo>
                <a:lnTo>
                  <a:pt x="267970" y="224777"/>
                </a:lnTo>
                <a:lnTo>
                  <a:pt x="269875" y="224777"/>
                </a:lnTo>
                <a:lnTo>
                  <a:pt x="273685" y="220967"/>
                </a:lnTo>
                <a:lnTo>
                  <a:pt x="289369" y="210807"/>
                </a:lnTo>
                <a:lnTo>
                  <a:pt x="297434" y="205727"/>
                </a:lnTo>
                <a:lnTo>
                  <a:pt x="305816" y="200647"/>
                </a:lnTo>
                <a:lnTo>
                  <a:pt x="310515" y="196850"/>
                </a:lnTo>
                <a:lnTo>
                  <a:pt x="316103" y="194297"/>
                </a:lnTo>
                <a:lnTo>
                  <a:pt x="320929" y="191757"/>
                </a:lnTo>
                <a:lnTo>
                  <a:pt x="322707" y="191757"/>
                </a:lnTo>
                <a:lnTo>
                  <a:pt x="322707" y="186677"/>
                </a:lnTo>
                <a:lnTo>
                  <a:pt x="324358" y="186677"/>
                </a:lnTo>
                <a:lnTo>
                  <a:pt x="324612" y="185407"/>
                </a:lnTo>
                <a:lnTo>
                  <a:pt x="324612" y="187947"/>
                </a:lnTo>
                <a:lnTo>
                  <a:pt x="323723" y="190500"/>
                </a:lnTo>
                <a:lnTo>
                  <a:pt x="324612" y="189217"/>
                </a:lnTo>
                <a:lnTo>
                  <a:pt x="325374" y="189217"/>
                </a:lnTo>
                <a:lnTo>
                  <a:pt x="324612" y="190500"/>
                </a:lnTo>
                <a:lnTo>
                  <a:pt x="327533" y="190500"/>
                </a:lnTo>
                <a:lnTo>
                  <a:pt x="327533" y="203200"/>
                </a:lnTo>
                <a:lnTo>
                  <a:pt x="325628" y="204457"/>
                </a:lnTo>
                <a:lnTo>
                  <a:pt x="325628" y="208267"/>
                </a:lnTo>
                <a:lnTo>
                  <a:pt x="322707" y="220967"/>
                </a:lnTo>
                <a:lnTo>
                  <a:pt x="324739" y="220967"/>
                </a:lnTo>
                <a:lnTo>
                  <a:pt x="325120" y="219697"/>
                </a:lnTo>
                <a:lnTo>
                  <a:pt x="325628" y="219697"/>
                </a:lnTo>
                <a:lnTo>
                  <a:pt x="324104" y="222250"/>
                </a:lnTo>
                <a:lnTo>
                  <a:pt x="322199" y="229857"/>
                </a:lnTo>
                <a:lnTo>
                  <a:pt x="321056" y="229857"/>
                </a:lnTo>
                <a:lnTo>
                  <a:pt x="320929" y="227317"/>
                </a:lnTo>
                <a:lnTo>
                  <a:pt x="319913" y="231127"/>
                </a:lnTo>
                <a:lnTo>
                  <a:pt x="319024" y="236207"/>
                </a:lnTo>
                <a:lnTo>
                  <a:pt x="319024" y="240017"/>
                </a:lnTo>
                <a:lnTo>
                  <a:pt x="320929" y="233667"/>
                </a:lnTo>
                <a:lnTo>
                  <a:pt x="318389" y="242557"/>
                </a:lnTo>
                <a:lnTo>
                  <a:pt x="316395" y="251447"/>
                </a:lnTo>
                <a:lnTo>
                  <a:pt x="314756" y="260350"/>
                </a:lnTo>
                <a:lnTo>
                  <a:pt x="313309" y="269227"/>
                </a:lnTo>
                <a:lnTo>
                  <a:pt x="316103" y="262877"/>
                </a:lnTo>
                <a:lnTo>
                  <a:pt x="315214" y="270497"/>
                </a:lnTo>
                <a:lnTo>
                  <a:pt x="312420" y="278117"/>
                </a:lnTo>
                <a:lnTo>
                  <a:pt x="308610" y="284467"/>
                </a:lnTo>
                <a:lnTo>
                  <a:pt x="310515" y="274307"/>
                </a:lnTo>
                <a:lnTo>
                  <a:pt x="309626" y="278117"/>
                </a:lnTo>
                <a:lnTo>
                  <a:pt x="308610" y="281927"/>
                </a:lnTo>
                <a:lnTo>
                  <a:pt x="307721" y="285750"/>
                </a:lnTo>
                <a:lnTo>
                  <a:pt x="305816" y="298450"/>
                </a:lnTo>
                <a:lnTo>
                  <a:pt x="303022" y="312407"/>
                </a:lnTo>
                <a:lnTo>
                  <a:pt x="301777" y="320027"/>
                </a:lnTo>
                <a:lnTo>
                  <a:pt x="300863" y="328917"/>
                </a:lnTo>
                <a:lnTo>
                  <a:pt x="300101" y="337807"/>
                </a:lnTo>
                <a:lnTo>
                  <a:pt x="301117" y="328917"/>
                </a:lnTo>
                <a:lnTo>
                  <a:pt x="300786" y="335267"/>
                </a:lnTo>
                <a:lnTo>
                  <a:pt x="299923" y="342900"/>
                </a:lnTo>
                <a:lnTo>
                  <a:pt x="297307" y="361950"/>
                </a:lnTo>
                <a:lnTo>
                  <a:pt x="305816" y="370827"/>
                </a:lnTo>
                <a:lnTo>
                  <a:pt x="309626" y="374650"/>
                </a:lnTo>
                <a:lnTo>
                  <a:pt x="313309" y="378447"/>
                </a:lnTo>
                <a:lnTo>
                  <a:pt x="317119" y="383527"/>
                </a:lnTo>
                <a:lnTo>
                  <a:pt x="319913" y="388607"/>
                </a:lnTo>
                <a:lnTo>
                  <a:pt x="324612" y="391147"/>
                </a:lnTo>
                <a:lnTo>
                  <a:pt x="330327" y="392417"/>
                </a:lnTo>
                <a:lnTo>
                  <a:pt x="335026" y="396227"/>
                </a:lnTo>
                <a:lnTo>
                  <a:pt x="342519" y="400050"/>
                </a:lnTo>
                <a:lnTo>
                  <a:pt x="350139" y="402577"/>
                </a:lnTo>
                <a:lnTo>
                  <a:pt x="362877" y="397497"/>
                </a:lnTo>
                <a:lnTo>
                  <a:pt x="375589" y="393700"/>
                </a:lnTo>
                <a:lnTo>
                  <a:pt x="388315" y="388607"/>
                </a:lnTo>
                <a:lnTo>
                  <a:pt x="395960" y="384797"/>
                </a:lnTo>
                <a:lnTo>
                  <a:pt x="401066" y="382257"/>
                </a:lnTo>
                <a:lnTo>
                  <a:pt x="389763" y="384797"/>
                </a:lnTo>
                <a:lnTo>
                  <a:pt x="392557" y="382257"/>
                </a:lnTo>
                <a:lnTo>
                  <a:pt x="395478" y="382257"/>
                </a:lnTo>
                <a:lnTo>
                  <a:pt x="397383" y="381000"/>
                </a:lnTo>
                <a:lnTo>
                  <a:pt x="400177" y="379717"/>
                </a:lnTo>
                <a:lnTo>
                  <a:pt x="409448" y="374650"/>
                </a:lnTo>
                <a:lnTo>
                  <a:pt x="407670" y="375907"/>
                </a:lnTo>
                <a:lnTo>
                  <a:pt x="402971" y="383527"/>
                </a:lnTo>
                <a:lnTo>
                  <a:pt x="399796" y="386067"/>
                </a:lnTo>
                <a:lnTo>
                  <a:pt x="414274" y="378447"/>
                </a:lnTo>
                <a:lnTo>
                  <a:pt x="424688" y="374650"/>
                </a:lnTo>
                <a:lnTo>
                  <a:pt x="431292" y="372097"/>
                </a:lnTo>
                <a:lnTo>
                  <a:pt x="439420" y="367017"/>
                </a:lnTo>
                <a:lnTo>
                  <a:pt x="448157" y="363207"/>
                </a:lnTo>
                <a:lnTo>
                  <a:pt x="457454" y="359397"/>
                </a:lnTo>
                <a:lnTo>
                  <a:pt x="494538" y="340347"/>
                </a:lnTo>
                <a:lnTo>
                  <a:pt x="498348" y="337807"/>
                </a:lnTo>
                <a:lnTo>
                  <a:pt x="503047" y="336550"/>
                </a:lnTo>
                <a:lnTo>
                  <a:pt x="505841" y="333997"/>
                </a:lnTo>
                <a:lnTo>
                  <a:pt x="509651" y="332727"/>
                </a:lnTo>
                <a:lnTo>
                  <a:pt x="512445" y="331457"/>
                </a:lnTo>
                <a:lnTo>
                  <a:pt x="516255" y="330200"/>
                </a:lnTo>
                <a:lnTo>
                  <a:pt x="519049" y="330200"/>
                </a:lnTo>
                <a:lnTo>
                  <a:pt x="518160" y="331457"/>
                </a:lnTo>
                <a:lnTo>
                  <a:pt x="518160" y="332727"/>
                </a:lnTo>
                <a:lnTo>
                  <a:pt x="516255" y="335267"/>
                </a:lnTo>
                <a:lnTo>
                  <a:pt x="513461" y="337807"/>
                </a:lnTo>
                <a:lnTo>
                  <a:pt x="511556" y="339077"/>
                </a:lnTo>
                <a:lnTo>
                  <a:pt x="511556" y="340347"/>
                </a:lnTo>
                <a:lnTo>
                  <a:pt x="512318" y="340347"/>
                </a:lnTo>
                <a:lnTo>
                  <a:pt x="513334" y="339077"/>
                </a:lnTo>
                <a:lnTo>
                  <a:pt x="513461" y="339077"/>
                </a:lnTo>
                <a:lnTo>
                  <a:pt x="511556" y="341617"/>
                </a:lnTo>
                <a:lnTo>
                  <a:pt x="514680" y="339077"/>
                </a:lnTo>
                <a:lnTo>
                  <a:pt x="516255" y="337807"/>
                </a:lnTo>
                <a:lnTo>
                  <a:pt x="519049" y="335267"/>
                </a:lnTo>
                <a:lnTo>
                  <a:pt x="517144" y="339077"/>
                </a:lnTo>
                <a:lnTo>
                  <a:pt x="515747" y="340347"/>
                </a:lnTo>
                <a:lnTo>
                  <a:pt x="516636" y="340347"/>
                </a:lnTo>
                <a:lnTo>
                  <a:pt x="517652" y="341617"/>
                </a:lnTo>
                <a:lnTo>
                  <a:pt x="518160" y="341617"/>
                </a:lnTo>
                <a:lnTo>
                  <a:pt x="518160" y="342900"/>
                </a:lnTo>
                <a:lnTo>
                  <a:pt x="517144" y="344157"/>
                </a:lnTo>
                <a:lnTo>
                  <a:pt x="516255" y="345427"/>
                </a:lnTo>
                <a:lnTo>
                  <a:pt x="512445" y="353047"/>
                </a:lnTo>
                <a:lnTo>
                  <a:pt x="511556" y="356857"/>
                </a:lnTo>
                <a:lnTo>
                  <a:pt x="498348" y="387350"/>
                </a:lnTo>
                <a:lnTo>
                  <a:pt x="498348" y="383527"/>
                </a:lnTo>
                <a:lnTo>
                  <a:pt x="499237" y="379717"/>
                </a:lnTo>
                <a:lnTo>
                  <a:pt x="497332" y="383527"/>
                </a:lnTo>
                <a:lnTo>
                  <a:pt x="495427" y="386067"/>
                </a:lnTo>
                <a:lnTo>
                  <a:pt x="497459" y="386067"/>
                </a:lnTo>
                <a:lnTo>
                  <a:pt x="494157" y="393700"/>
                </a:lnTo>
                <a:lnTo>
                  <a:pt x="495096" y="393700"/>
                </a:lnTo>
                <a:lnTo>
                  <a:pt x="495427" y="392417"/>
                </a:lnTo>
                <a:lnTo>
                  <a:pt x="495173" y="393700"/>
                </a:lnTo>
                <a:lnTo>
                  <a:pt x="491820" y="406400"/>
                </a:lnTo>
                <a:lnTo>
                  <a:pt x="486359" y="420357"/>
                </a:lnTo>
                <a:lnTo>
                  <a:pt x="480720" y="433057"/>
                </a:lnTo>
                <a:lnTo>
                  <a:pt x="476631" y="445757"/>
                </a:lnTo>
                <a:lnTo>
                  <a:pt x="484924" y="455917"/>
                </a:lnTo>
                <a:lnTo>
                  <a:pt x="500761" y="474967"/>
                </a:lnTo>
                <a:lnTo>
                  <a:pt x="516775" y="494017"/>
                </a:lnTo>
                <a:lnTo>
                  <a:pt x="525653" y="502907"/>
                </a:lnTo>
                <a:lnTo>
                  <a:pt x="525018" y="505447"/>
                </a:lnTo>
                <a:lnTo>
                  <a:pt x="524002" y="508000"/>
                </a:lnTo>
                <a:lnTo>
                  <a:pt x="522859" y="510540"/>
                </a:lnTo>
                <a:lnTo>
                  <a:pt x="525018" y="506717"/>
                </a:lnTo>
                <a:lnTo>
                  <a:pt x="526796" y="502907"/>
                </a:lnTo>
                <a:lnTo>
                  <a:pt x="527558" y="499097"/>
                </a:lnTo>
                <a:lnTo>
                  <a:pt x="525653" y="497827"/>
                </a:lnTo>
                <a:lnTo>
                  <a:pt x="527748" y="492747"/>
                </a:lnTo>
                <a:lnTo>
                  <a:pt x="530148" y="490207"/>
                </a:lnTo>
                <a:lnTo>
                  <a:pt x="532257" y="485127"/>
                </a:lnTo>
                <a:lnTo>
                  <a:pt x="534162" y="485127"/>
                </a:lnTo>
                <a:lnTo>
                  <a:pt x="531368" y="495300"/>
                </a:lnTo>
                <a:lnTo>
                  <a:pt x="527558" y="502907"/>
                </a:lnTo>
                <a:lnTo>
                  <a:pt x="531368" y="497827"/>
                </a:lnTo>
                <a:lnTo>
                  <a:pt x="533273" y="491477"/>
                </a:lnTo>
                <a:lnTo>
                  <a:pt x="535051" y="485127"/>
                </a:lnTo>
                <a:lnTo>
                  <a:pt x="536575" y="482600"/>
                </a:lnTo>
                <a:lnTo>
                  <a:pt x="537210" y="481317"/>
                </a:lnTo>
                <a:lnTo>
                  <a:pt x="537845" y="481317"/>
                </a:lnTo>
                <a:lnTo>
                  <a:pt x="537972" y="482600"/>
                </a:lnTo>
                <a:lnTo>
                  <a:pt x="538607" y="482600"/>
                </a:lnTo>
                <a:lnTo>
                  <a:pt x="539115" y="481317"/>
                </a:lnTo>
                <a:lnTo>
                  <a:pt x="540766" y="477507"/>
                </a:lnTo>
                <a:lnTo>
                  <a:pt x="542671" y="469900"/>
                </a:lnTo>
                <a:lnTo>
                  <a:pt x="545465" y="463550"/>
                </a:lnTo>
                <a:lnTo>
                  <a:pt x="549275" y="455917"/>
                </a:lnTo>
                <a:lnTo>
                  <a:pt x="554316" y="444500"/>
                </a:lnTo>
                <a:lnTo>
                  <a:pt x="561238" y="424167"/>
                </a:lnTo>
                <a:lnTo>
                  <a:pt x="566293" y="414007"/>
                </a:lnTo>
                <a:lnTo>
                  <a:pt x="566293" y="415277"/>
                </a:lnTo>
                <a:lnTo>
                  <a:pt x="566851" y="414007"/>
                </a:lnTo>
                <a:lnTo>
                  <a:pt x="568566" y="410197"/>
                </a:lnTo>
                <a:lnTo>
                  <a:pt x="571220" y="403847"/>
                </a:lnTo>
                <a:lnTo>
                  <a:pt x="574230" y="396227"/>
                </a:lnTo>
                <a:lnTo>
                  <a:pt x="576300" y="391553"/>
                </a:lnTo>
                <a:lnTo>
                  <a:pt x="575691" y="392417"/>
                </a:lnTo>
                <a:lnTo>
                  <a:pt x="574675" y="392417"/>
                </a:lnTo>
                <a:lnTo>
                  <a:pt x="574675" y="391147"/>
                </a:lnTo>
                <a:lnTo>
                  <a:pt x="575691" y="387350"/>
                </a:lnTo>
                <a:lnTo>
                  <a:pt x="583107" y="372097"/>
                </a:lnTo>
                <a:lnTo>
                  <a:pt x="589114" y="358127"/>
                </a:lnTo>
                <a:lnTo>
                  <a:pt x="594791" y="345427"/>
                </a:lnTo>
                <a:lnTo>
                  <a:pt x="599922" y="335267"/>
                </a:lnTo>
                <a:lnTo>
                  <a:pt x="601218" y="332727"/>
                </a:lnTo>
                <a:lnTo>
                  <a:pt x="601827" y="330200"/>
                </a:lnTo>
                <a:lnTo>
                  <a:pt x="602132" y="328917"/>
                </a:lnTo>
                <a:lnTo>
                  <a:pt x="604901" y="317500"/>
                </a:lnTo>
                <a:lnTo>
                  <a:pt x="607161" y="312407"/>
                </a:lnTo>
                <a:lnTo>
                  <a:pt x="611111" y="303517"/>
                </a:lnTo>
                <a:lnTo>
                  <a:pt x="611111" y="281927"/>
                </a:lnTo>
                <a:close/>
              </a:path>
            </a:pathLst>
          </a:custGeom>
          <a:solidFill>
            <a:srgbClr val="F8A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41B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31814" y="1133458"/>
            <a:ext cx="2670809" cy="3592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41B3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41B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D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2432" y="769365"/>
            <a:ext cx="3739134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41B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06370" y="2357754"/>
            <a:ext cx="373125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6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6044" y="118363"/>
            <a:ext cx="5804535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16100" marR="17780" indent="1296670" algn="r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PA</a:t>
            </a:r>
            <a:r>
              <a:rPr sz="4000" spc="-60" dirty="0"/>
              <a:t>N</a:t>
            </a:r>
            <a:r>
              <a:rPr sz="4000" spc="-10" dirty="0"/>
              <a:t>CA</a:t>
            </a:r>
            <a:r>
              <a:rPr sz="4000" spc="-25" dirty="0"/>
              <a:t>S</a:t>
            </a:r>
            <a:r>
              <a:rPr sz="4000" spc="-150" dirty="0"/>
              <a:t>ILA  </a:t>
            </a:r>
            <a:r>
              <a:rPr sz="4000" spc="85" dirty="0"/>
              <a:t>SEBAGAI</a:t>
            </a:r>
            <a:r>
              <a:rPr sz="4000" spc="-120" dirty="0"/>
              <a:t> </a:t>
            </a:r>
            <a:r>
              <a:rPr sz="4000" spc="-75" dirty="0"/>
              <a:t>SISTEM</a:t>
            </a:r>
            <a:r>
              <a:rPr lang="en-US" sz="4000" spc="-75" dirty="0"/>
              <a:t> ETIKA</a:t>
            </a:r>
            <a:br>
              <a:rPr lang="en-US" sz="4000" dirty="0"/>
            </a:br>
            <a:r>
              <a:rPr sz="6000" spc="-120" baseline="11111" dirty="0"/>
              <a:t>PART</a:t>
            </a:r>
            <a:r>
              <a:rPr sz="6000" spc="-150" baseline="11111" dirty="0"/>
              <a:t> </a:t>
            </a:r>
            <a:r>
              <a:rPr sz="6000" spc="75" baseline="11111" dirty="0"/>
              <a:t>II</a:t>
            </a:r>
            <a:endParaRPr sz="6000" baseline="1111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00780"/>
            <a:ext cx="509016" cy="16705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548" y="4434903"/>
            <a:ext cx="125804" cy="13398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2710" y="4715255"/>
            <a:ext cx="133089" cy="1553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03207" y="535051"/>
            <a:ext cx="240792" cy="25285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1203" y="468719"/>
            <a:ext cx="561086" cy="41528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106156" y="0"/>
            <a:ext cx="635635" cy="292735"/>
          </a:xfrm>
          <a:custGeom>
            <a:avLst/>
            <a:gdLst/>
            <a:ahLst/>
            <a:cxnLst/>
            <a:rect l="l" t="t" r="r" b="b"/>
            <a:pathLst>
              <a:path w="635634" h="292735">
                <a:moveTo>
                  <a:pt x="61341" y="53848"/>
                </a:moveTo>
                <a:lnTo>
                  <a:pt x="54979" y="56387"/>
                </a:lnTo>
                <a:lnTo>
                  <a:pt x="48641" y="56387"/>
                </a:lnTo>
                <a:lnTo>
                  <a:pt x="42302" y="57658"/>
                </a:lnTo>
                <a:lnTo>
                  <a:pt x="35941" y="57658"/>
                </a:lnTo>
                <a:lnTo>
                  <a:pt x="37846" y="58928"/>
                </a:lnTo>
                <a:lnTo>
                  <a:pt x="31242" y="60198"/>
                </a:lnTo>
                <a:lnTo>
                  <a:pt x="24638" y="60198"/>
                </a:lnTo>
                <a:lnTo>
                  <a:pt x="22733" y="61468"/>
                </a:lnTo>
                <a:lnTo>
                  <a:pt x="20827" y="64008"/>
                </a:lnTo>
                <a:lnTo>
                  <a:pt x="17907" y="67818"/>
                </a:lnTo>
                <a:lnTo>
                  <a:pt x="14224" y="71628"/>
                </a:lnTo>
                <a:lnTo>
                  <a:pt x="12319" y="75437"/>
                </a:lnTo>
                <a:lnTo>
                  <a:pt x="9525" y="77978"/>
                </a:lnTo>
                <a:lnTo>
                  <a:pt x="8509" y="79248"/>
                </a:lnTo>
                <a:lnTo>
                  <a:pt x="1904" y="86868"/>
                </a:lnTo>
                <a:lnTo>
                  <a:pt x="1904" y="98298"/>
                </a:lnTo>
                <a:lnTo>
                  <a:pt x="122" y="98298"/>
                </a:lnTo>
                <a:lnTo>
                  <a:pt x="1841" y="116078"/>
                </a:lnTo>
                <a:lnTo>
                  <a:pt x="2607" y="126237"/>
                </a:lnTo>
                <a:lnTo>
                  <a:pt x="2816" y="133858"/>
                </a:lnTo>
                <a:lnTo>
                  <a:pt x="2921" y="144018"/>
                </a:lnTo>
                <a:lnTo>
                  <a:pt x="3810" y="150368"/>
                </a:lnTo>
                <a:lnTo>
                  <a:pt x="4699" y="157987"/>
                </a:lnTo>
                <a:lnTo>
                  <a:pt x="5715" y="164337"/>
                </a:lnTo>
                <a:lnTo>
                  <a:pt x="6603" y="169418"/>
                </a:lnTo>
                <a:lnTo>
                  <a:pt x="7620" y="173228"/>
                </a:lnTo>
                <a:lnTo>
                  <a:pt x="7620" y="178308"/>
                </a:lnTo>
                <a:lnTo>
                  <a:pt x="8509" y="182118"/>
                </a:lnTo>
                <a:lnTo>
                  <a:pt x="9525" y="188468"/>
                </a:lnTo>
                <a:lnTo>
                  <a:pt x="9525" y="192278"/>
                </a:lnTo>
                <a:lnTo>
                  <a:pt x="10414" y="193548"/>
                </a:lnTo>
                <a:lnTo>
                  <a:pt x="10414" y="197358"/>
                </a:lnTo>
                <a:lnTo>
                  <a:pt x="11302" y="198628"/>
                </a:lnTo>
                <a:lnTo>
                  <a:pt x="12319" y="206248"/>
                </a:lnTo>
                <a:lnTo>
                  <a:pt x="14224" y="213868"/>
                </a:lnTo>
                <a:lnTo>
                  <a:pt x="15113" y="222758"/>
                </a:lnTo>
                <a:lnTo>
                  <a:pt x="17018" y="230378"/>
                </a:lnTo>
                <a:lnTo>
                  <a:pt x="19812" y="237998"/>
                </a:lnTo>
                <a:lnTo>
                  <a:pt x="21717" y="245618"/>
                </a:lnTo>
                <a:lnTo>
                  <a:pt x="26146" y="257048"/>
                </a:lnTo>
                <a:lnTo>
                  <a:pt x="28557" y="263398"/>
                </a:lnTo>
                <a:lnTo>
                  <a:pt x="31242" y="269748"/>
                </a:lnTo>
                <a:lnTo>
                  <a:pt x="31242" y="277368"/>
                </a:lnTo>
                <a:lnTo>
                  <a:pt x="32130" y="279908"/>
                </a:lnTo>
                <a:lnTo>
                  <a:pt x="34925" y="290068"/>
                </a:lnTo>
                <a:lnTo>
                  <a:pt x="36829" y="292608"/>
                </a:lnTo>
                <a:lnTo>
                  <a:pt x="61341" y="292608"/>
                </a:lnTo>
                <a:lnTo>
                  <a:pt x="68961" y="290068"/>
                </a:lnTo>
                <a:lnTo>
                  <a:pt x="79871" y="284988"/>
                </a:lnTo>
                <a:lnTo>
                  <a:pt x="88995" y="278638"/>
                </a:lnTo>
                <a:lnTo>
                  <a:pt x="94928" y="268478"/>
                </a:lnTo>
                <a:lnTo>
                  <a:pt x="96266" y="255778"/>
                </a:lnTo>
                <a:lnTo>
                  <a:pt x="98171" y="255778"/>
                </a:lnTo>
                <a:lnTo>
                  <a:pt x="95376" y="250698"/>
                </a:lnTo>
                <a:lnTo>
                  <a:pt x="94615" y="247142"/>
                </a:lnTo>
                <a:lnTo>
                  <a:pt x="92502" y="240805"/>
                </a:lnTo>
                <a:lnTo>
                  <a:pt x="89789" y="237998"/>
                </a:lnTo>
                <a:lnTo>
                  <a:pt x="92582" y="237998"/>
                </a:lnTo>
                <a:lnTo>
                  <a:pt x="89789" y="232918"/>
                </a:lnTo>
                <a:lnTo>
                  <a:pt x="87884" y="227837"/>
                </a:lnTo>
                <a:lnTo>
                  <a:pt x="87473" y="224028"/>
                </a:lnTo>
                <a:lnTo>
                  <a:pt x="88217" y="222758"/>
                </a:lnTo>
                <a:lnTo>
                  <a:pt x="88794" y="221487"/>
                </a:lnTo>
                <a:lnTo>
                  <a:pt x="87884" y="215137"/>
                </a:lnTo>
                <a:lnTo>
                  <a:pt x="84074" y="199898"/>
                </a:lnTo>
                <a:lnTo>
                  <a:pt x="82169" y="191008"/>
                </a:lnTo>
                <a:lnTo>
                  <a:pt x="79375" y="178308"/>
                </a:lnTo>
                <a:lnTo>
                  <a:pt x="79375" y="170687"/>
                </a:lnTo>
                <a:lnTo>
                  <a:pt x="80264" y="170687"/>
                </a:lnTo>
                <a:lnTo>
                  <a:pt x="80264" y="168148"/>
                </a:lnTo>
                <a:lnTo>
                  <a:pt x="263398" y="168148"/>
                </a:lnTo>
                <a:lnTo>
                  <a:pt x="263398" y="166878"/>
                </a:lnTo>
                <a:lnTo>
                  <a:pt x="261620" y="160528"/>
                </a:lnTo>
                <a:lnTo>
                  <a:pt x="259715" y="152908"/>
                </a:lnTo>
                <a:lnTo>
                  <a:pt x="258699" y="145287"/>
                </a:lnTo>
                <a:lnTo>
                  <a:pt x="258402" y="144018"/>
                </a:lnTo>
                <a:lnTo>
                  <a:pt x="178053" y="144018"/>
                </a:lnTo>
                <a:lnTo>
                  <a:pt x="177546" y="142748"/>
                </a:lnTo>
                <a:lnTo>
                  <a:pt x="175641" y="142748"/>
                </a:lnTo>
                <a:lnTo>
                  <a:pt x="173736" y="141478"/>
                </a:lnTo>
                <a:lnTo>
                  <a:pt x="170942" y="141478"/>
                </a:lnTo>
                <a:lnTo>
                  <a:pt x="170942" y="140208"/>
                </a:lnTo>
                <a:lnTo>
                  <a:pt x="169037" y="140208"/>
                </a:lnTo>
                <a:lnTo>
                  <a:pt x="167132" y="137668"/>
                </a:lnTo>
                <a:lnTo>
                  <a:pt x="165226" y="137668"/>
                </a:lnTo>
                <a:lnTo>
                  <a:pt x="164338" y="136398"/>
                </a:lnTo>
                <a:lnTo>
                  <a:pt x="162433" y="135128"/>
                </a:lnTo>
                <a:lnTo>
                  <a:pt x="161544" y="133858"/>
                </a:lnTo>
                <a:lnTo>
                  <a:pt x="158623" y="132587"/>
                </a:lnTo>
                <a:lnTo>
                  <a:pt x="156718" y="131318"/>
                </a:lnTo>
                <a:lnTo>
                  <a:pt x="152019" y="127508"/>
                </a:lnTo>
                <a:lnTo>
                  <a:pt x="145415" y="122428"/>
                </a:lnTo>
                <a:lnTo>
                  <a:pt x="139700" y="116078"/>
                </a:lnTo>
                <a:lnTo>
                  <a:pt x="133223" y="112268"/>
                </a:lnTo>
                <a:lnTo>
                  <a:pt x="116238" y="98298"/>
                </a:lnTo>
                <a:lnTo>
                  <a:pt x="1904" y="98298"/>
                </a:lnTo>
                <a:lnTo>
                  <a:pt x="0" y="97028"/>
                </a:lnTo>
                <a:lnTo>
                  <a:pt x="114694" y="97028"/>
                </a:lnTo>
                <a:lnTo>
                  <a:pt x="103886" y="88137"/>
                </a:lnTo>
                <a:lnTo>
                  <a:pt x="70866" y="60198"/>
                </a:lnTo>
                <a:lnTo>
                  <a:pt x="65150" y="57658"/>
                </a:lnTo>
                <a:lnTo>
                  <a:pt x="61341" y="53848"/>
                </a:lnTo>
                <a:close/>
              </a:path>
              <a:path w="635634" h="292735">
                <a:moveTo>
                  <a:pt x="233299" y="241808"/>
                </a:moveTo>
                <a:lnTo>
                  <a:pt x="189865" y="241808"/>
                </a:lnTo>
                <a:lnTo>
                  <a:pt x="194564" y="244348"/>
                </a:lnTo>
                <a:lnTo>
                  <a:pt x="202057" y="248158"/>
                </a:lnTo>
                <a:lnTo>
                  <a:pt x="208661" y="248158"/>
                </a:lnTo>
                <a:lnTo>
                  <a:pt x="215392" y="250698"/>
                </a:lnTo>
                <a:lnTo>
                  <a:pt x="221869" y="254508"/>
                </a:lnTo>
                <a:lnTo>
                  <a:pt x="224790" y="251968"/>
                </a:lnTo>
                <a:lnTo>
                  <a:pt x="227584" y="248158"/>
                </a:lnTo>
                <a:lnTo>
                  <a:pt x="230377" y="245618"/>
                </a:lnTo>
                <a:lnTo>
                  <a:pt x="233299" y="243078"/>
                </a:lnTo>
                <a:lnTo>
                  <a:pt x="233299" y="241808"/>
                </a:lnTo>
                <a:close/>
              </a:path>
              <a:path w="635634" h="292735">
                <a:moveTo>
                  <a:pt x="92582" y="237998"/>
                </a:moveTo>
                <a:lnTo>
                  <a:pt x="91567" y="237998"/>
                </a:lnTo>
                <a:lnTo>
                  <a:pt x="92502" y="240805"/>
                </a:lnTo>
                <a:lnTo>
                  <a:pt x="93472" y="241808"/>
                </a:lnTo>
                <a:lnTo>
                  <a:pt x="94615" y="247142"/>
                </a:lnTo>
                <a:lnTo>
                  <a:pt x="95376" y="249428"/>
                </a:lnTo>
                <a:lnTo>
                  <a:pt x="94615" y="246887"/>
                </a:lnTo>
                <a:lnTo>
                  <a:pt x="94488" y="245618"/>
                </a:lnTo>
                <a:lnTo>
                  <a:pt x="96266" y="245618"/>
                </a:lnTo>
                <a:lnTo>
                  <a:pt x="96266" y="243078"/>
                </a:lnTo>
                <a:lnTo>
                  <a:pt x="95376" y="243078"/>
                </a:lnTo>
                <a:lnTo>
                  <a:pt x="92582" y="237998"/>
                </a:lnTo>
                <a:close/>
              </a:path>
              <a:path w="635634" h="292735">
                <a:moveTo>
                  <a:pt x="96266" y="245618"/>
                </a:moveTo>
                <a:lnTo>
                  <a:pt x="95123" y="245618"/>
                </a:lnTo>
                <a:lnTo>
                  <a:pt x="96520" y="248158"/>
                </a:lnTo>
                <a:lnTo>
                  <a:pt x="98171" y="249428"/>
                </a:lnTo>
                <a:lnTo>
                  <a:pt x="96266" y="245618"/>
                </a:lnTo>
                <a:close/>
              </a:path>
              <a:path w="635634" h="292735">
                <a:moveTo>
                  <a:pt x="95123" y="239268"/>
                </a:moveTo>
                <a:lnTo>
                  <a:pt x="94869" y="239268"/>
                </a:lnTo>
                <a:lnTo>
                  <a:pt x="95376" y="241808"/>
                </a:lnTo>
                <a:lnTo>
                  <a:pt x="95376" y="243078"/>
                </a:lnTo>
                <a:lnTo>
                  <a:pt x="96266" y="243078"/>
                </a:lnTo>
                <a:lnTo>
                  <a:pt x="95376" y="240537"/>
                </a:lnTo>
                <a:lnTo>
                  <a:pt x="95123" y="239268"/>
                </a:lnTo>
                <a:close/>
              </a:path>
              <a:path w="635634" h="292735">
                <a:moveTo>
                  <a:pt x="246507" y="226568"/>
                </a:moveTo>
                <a:lnTo>
                  <a:pt x="168148" y="226568"/>
                </a:lnTo>
                <a:lnTo>
                  <a:pt x="174751" y="230378"/>
                </a:lnTo>
                <a:lnTo>
                  <a:pt x="180340" y="234187"/>
                </a:lnTo>
                <a:lnTo>
                  <a:pt x="186054" y="237998"/>
                </a:lnTo>
                <a:lnTo>
                  <a:pt x="186944" y="240537"/>
                </a:lnTo>
                <a:lnTo>
                  <a:pt x="188849" y="241808"/>
                </a:lnTo>
                <a:lnTo>
                  <a:pt x="234188" y="241808"/>
                </a:lnTo>
                <a:lnTo>
                  <a:pt x="234188" y="240537"/>
                </a:lnTo>
                <a:lnTo>
                  <a:pt x="237998" y="236728"/>
                </a:lnTo>
                <a:lnTo>
                  <a:pt x="238887" y="236728"/>
                </a:lnTo>
                <a:lnTo>
                  <a:pt x="238887" y="234187"/>
                </a:lnTo>
                <a:lnTo>
                  <a:pt x="242697" y="232918"/>
                </a:lnTo>
                <a:lnTo>
                  <a:pt x="245491" y="230378"/>
                </a:lnTo>
                <a:lnTo>
                  <a:pt x="243586" y="230378"/>
                </a:lnTo>
                <a:lnTo>
                  <a:pt x="246507" y="226568"/>
                </a:lnTo>
                <a:close/>
              </a:path>
              <a:path w="635634" h="292735">
                <a:moveTo>
                  <a:pt x="263398" y="168148"/>
                </a:moveTo>
                <a:lnTo>
                  <a:pt x="81279" y="168148"/>
                </a:lnTo>
                <a:lnTo>
                  <a:pt x="82169" y="169418"/>
                </a:lnTo>
                <a:lnTo>
                  <a:pt x="81279" y="169418"/>
                </a:lnTo>
                <a:lnTo>
                  <a:pt x="82169" y="170687"/>
                </a:lnTo>
                <a:lnTo>
                  <a:pt x="83058" y="170687"/>
                </a:lnTo>
                <a:lnTo>
                  <a:pt x="83058" y="171958"/>
                </a:lnTo>
                <a:lnTo>
                  <a:pt x="85978" y="174498"/>
                </a:lnTo>
                <a:lnTo>
                  <a:pt x="100075" y="185928"/>
                </a:lnTo>
                <a:lnTo>
                  <a:pt x="101980" y="187198"/>
                </a:lnTo>
                <a:lnTo>
                  <a:pt x="104901" y="189737"/>
                </a:lnTo>
                <a:lnTo>
                  <a:pt x="107696" y="191008"/>
                </a:lnTo>
                <a:lnTo>
                  <a:pt x="109600" y="193548"/>
                </a:lnTo>
                <a:lnTo>
                  <a:pt x="111505" y="193548"/>
                </a:lnTo>
                <a:lnTo>
                  <a:pt x="116204" y="197358"/>
                </a:lnTo>
                <a:lnTo>
                  <a:pt x="140716" y="215137"/>
                </a:lnTo>
                <a:lnTo>
                  <a:pt x="151080" y="221487"/>
                </a:lnTo>
                <a:lnTo>
                  <a:pt x="159146" y="225298"/>
                </a:lnTo>
                <a:lnTo>
                  <a:pt x="164379" y="229108"/>
                </a:lnTo>
                <a:lnTo>
                  <a:pt x="166243" y="230378"/>
                </a:lnTo>
                <a:lnTo>
                  <a:pt x="168148" y="226568"/>
                </a:lnTo>
                <a:lnTo>
                  <a:pt x="247269" y="226568"/>
                </a:lnTo>
                <a:lnTo>
                  <a:pt x="248030" y="225298"/>
                </a:lnTo>
                <a:lnTo>
                  <a:pt x="248412" y="225298"/>
                </a:lnTo>
                <a:lnTo>
                  <a:pt x="250541" y="221487"/>
                </a:lnTo>
                <a:lnTo>
                  <a:pt x="254777" y="216408"/>
                </a:lnTo>
                <a:lnTo>
                  <a:pt x="262181" y="206248"/>
                </a:lnTo>
                <a:lnTo>
                  <a:pt x="273812" y="192278"/>
                </a:lnTo>
                <a:lnTo>
                  <a:pt x="272034" y="187198"/>
                </a:lnTo>
                <a:lnTo>
                  <a:pt x="270128" y="183387"/>
                </a:lnTo>
                <a:lnTo>
                  <a:pt x="268224" y="178308"/>
                </a:lnTo>
                <a:lnTo>
                  <a:pt x="265302" y="173228"/>
                </a:lnTo>
                <a:lnTo>
                  <a:pt x="264414" y="170687"/>
                </a:lnTo>
                <a:lnTo>
                  <a:pt x="263398" y="168148"/>
                </a:lnTo>
                <a:close/>
              </a:path>
              <a:path w="635634" h="292735">
                <a:moveTo>
                  <a:pt x="246125" y="229108"/>
                </a:moveTo>
                <a:lnTo>
                  <a:pt x="245745" y="229108"/>
                </a:lnTo>
                <a:lnTo>
                  <a:pt x="244348" y="230378"/>
                </a:lnTo>
                <a:lnTo>
                  <a:pt x="245491" y="230378"/>
                </a:lnTo>
                <a:lnTo>
                  <a:pt x="246125" y="229108"/>
                </a:lnTo>
                <a:close/>
              </a:path>
              <a:path w="635634" h="292735">
                <a:moveTo>
                  <a:pt x="247205" y="227202"/>
                </a:moveTo>
                <a:lnTo>
                  <a:pt x="247015" y="227837"/>
                </a:lnTo>
                <a:lnTo>
                  <a:pt x="247205" y="227202"/>
                </a:lnTo>
                <a:close/>
              </a:path>
              <a:path w="635634" h="292735">
                <a:moveTo>
                  <a:pt x="247396" y="226568"/>
                </a:moveTo>
                <a:lnTo>
                  <a:pt x="247205" y="227202"/>
                </a:lnTo>
                <a:lnTo>
                  <a:pt x="247396" y="226568"/>
                </a:lnTo>
                <a:close/>
              </a:path>
              <a:path w="635634" h="292735">
                <a:moveTo>
                  <a:pt x="448815" y="146558"/>
                </a:moveTo>
                <a:lnTo>
                  <a:pt x="359791" y="146558"/>
                </a:lnTo>
                <a:lnTo>
                  <a:pt x="370030" y="155448"/>
                </a:lnTo>
                <a:lnTo>
                  <a:pt x="377168" y="161798"/>
                </a:lnTo>
                <a:lnTo>
                  <a:pt x="385318" y="168148"/>
                </a:lnTo>
                <a:lnTo>
                  <a:pt x="391922" y="168148"/>
                </a:lnTo>
                <a:lnTo>
                  <a:pt x="402336" y="165608"/>
                </a:lnTo>
                <a:lnTo>
                  <a:pt x="407035" y="165608"/>
                </a:lnTo>
                <a:lnTo>
                  <a:pt x="413639" y="164337"/>
                </a:lnTo>
                <a:lnTo>
                  <a:pt x="419226" y="164337"/>
                </a:lnTo>
                <a:lnTo>
                  <a:pt x="424052" y="161798"/>
                </a:lnTo>
                <a:lnTo>
                  <a:pt x="433450" y="156718"/>
                </a:lnTo>
                <a:lnTo>
                  <a:pt x="440944" y="152908"/>
                </a:lnTo>
                <a:lnTo>
                  <a:pt x="442849" y="150368"/>
                </a:lnTo>
                <a:lnTo>
                  <a:pt x="444753" y="149098"/>
                </a:lnTo>
                <a:lnTo>
                  <a:pt x="448564" y="147828"/>
                </a:lnTo>
                <a:lnTo>
                  <a:pt x="448815" y="146558"/>
                </a:lnTo>
                <a:close/>
              </a:path>
              <a:path w="635634" h="292735">
                <a:moveTo>
                  <a:pt x="455168" y="98298"/>
                </a:moveTo>
                <a:lnTo>
                  <a:pt x="313563" y="98298"/>
                </a:lnTo>
                <a:lnTo>
                  <a:pt x="326771" y="112268"/>
                </a:lnTo>
                <a:lnTo>
                  <a:pt x="326771" y="116078"/>
                </a:lnTo>
                <a:lnTo>
                  <a:pt x="327660" y="117348"/>
                </a:lnTo>
                <a:lnTo>
                  <a:pt x="340868" y="131318"/>
                </a:lnTo>
                <a:lnTo>
                  <a:pt x="346733" y="136398"/>
                </a:lnTo>
                <a:lnTo>
                  <a:pt x="352837" y="141478"/>
                </a:lnTo>
                <a:lnTo>
                  <a:pt x="365378" y="152908"/>
                </a:lnTo>
                <a:lnTo>
                  <a:pt x="359791" y="146558"/>
                </a:lnTo>
                <a:lnTo>
                  <a:pt x="448815" y="146558"/>
                </a:lnTo>
                <a:lnTo>
                  <a:pt x="451334" y="133858"/>
                </a:lnTo>
                <a:lnTo>
                  <a:pt x="454056" y="121158"/>
                </a:lnTo>
                <a:lnTo>
                  <a:pt x="457103" y="104648"/>
                </a:lnTo>
                <a:lnTo>
                  <a:pt x="455168" y="104648"/>
                </a:lnTo>
                <a:lnTo>
                  <a:pt x="455168" y="98298"/>
                </a:lnTo>
                <a:close/>
              </a:path>
              <a:path w="635634" h="292735">
                <a:moveTo>
                  <a:pt x="323215" y="508"/>
                </a:moveTo>
                <a:lnTo>
                  <a:pt x="186367" y="508"/>
                </a:lnTo>
                <a:lnTo>
                  <a:pt x="186054" y="1778"/>
                </a:lnTo>
                <a:lnTo>
                  <a:pt x="184150" y="6858"/>
                </a:lnTo>
                <a:lnTo>
                  <a:pt x="182245" y="17018"/>
                </a:lnTo>
                <a:lnTo>
                  <a:pt x="181355" y="22098"/>
                </a:lnTo>
                <a:lnTo>
                  <a:pt x="180340" y="27178"/>
                </a:lnTo>
                <a:lnTo>
                  <a:pt x="179450" y="33528"/>
                </a:lnTo>
                <a:lnTo>
                  <a:pt x="179450" y="36068"/>
                </a:lnTo>
                <a:lnTo>
                  <a:pt x="178435" y="38608"/>
                </a:lnTo>
                <a:lnTo>
                  <a:pt x="178435" y="46228"/>
                </a:lnTo>
                <a:lnTo>
                  <a:pt x="177546" y="47498"/>
                </a:lnTo>
                <a:lnTo>
                  <a:pt x="176657" y="55118"/>
                </a:lnTo>
                <a:lnTo>
                  <a:pt x="176657" y="62737"/>
                </a:lnTo>
                <a:lnTo>
                  <a:pt x="175641" y="70358"/>
                </a:lnTo>
                <a:lnTo>
                  <a:pt x="175140" y="81787"/>
                </a:lnTo>
                <a:lnTo>
                  <a:pt x="175029" y="97028"/>
                </a:lnTo>
                <a:lnTo>
                  <a:pt x="175140" y="104648"/>
                </a:lnTo>
                <a:lnTo>
                  <a:pt x="175641" y="116078"/>
                </a:lnTo>
                <a:lnTo>
                  <a:pt x="175641" y="131318"/>
                </a:lnTo>
                <a:lnTo>
                  <a:pt x="176657" y="133858"/>
                </a:lnTo>
                <a:lnTo>
                  <a:pt x="176657" y="136398"/>
                </a:lnTo>
                <a:lnTo>
                  <a:pt x="177546" y="138937"/>
                </a:lnTo>
                <a:lnTo>
                  <a:pt x="179450" y="141478"/>
                </a:lnTo>
                <a:lnTo>
                  <a:pt x="180340" y="142748"/>
                </a:lnTo>
                <a:lnTo>
                  <a:pt x="179959" y="144018"/>
                </a:lnTo>
                <a:lnTo>
                  <a:pt x="258402" y="144018"/>
                </a:lnTo>
                <a:lnTo>
                  <a:pt x="256921" y="137668"/>
                </a:lnTo>
                <a:lnTo>
                  <a:pt x="255904" y="133858"/>
                </a:lnTo>
                <a:lnTo>
                  <a:pt x="255016" y="122428"/>
                </a:lnTo>
                <a:lnTo>
                  <a:pt x="254000" y="117348"/>
                </a:lnTo>
                <a:lnTo>
                  <a:pt x="254126" y="90678"/>
                </a:lnTo>
                <a:lnTo>
                  <a:pt x="254428" y="80518"/>
                </a:lnTo>
                <a:lnTo>
                  <a:pt x="255016" y="71628"/>
                </a:lnTo>
                <a:lnTo>
                  <a:pt x="255016" y="65278"/>
                </a:lnTo>
                <a:lnTo>
                  <a:pt x="255904" y="60198"/>
                </a:lnTo>
                <a:lnTo>
                  <a:pt x="255904" y="52578"/>
                </a:lnTo>
                <a:lnTo>
                  <a:pt x="255397" y="51308"/>
                </a:lnTo>
                <a:lnTo>
                  <a:pt x="254508" y="51308"/>
                </a:lnTo>
                <a:lnTo>
                  <a:pt x="253111" y="50037"/>
                </a:lnTo>
                <a:lnTo>
                  <a:pt x="250317" y="48768"/>
                </a:lnTo>
                <a:lnTo>
                  <a:pt x="253555" y="48768"/>
                </a:lnTo>
                <a:lnTo>
                  <a:pt x="253111" y="47498"/>
                </a:lnTo>
                <a:lnTo>
                  <a:pt x="369697" y="47498"/>
                </a:lnTo>
                <a:lnTo>
                  <a:pt x="355092" y="32258"/>
                </a:lnTo>
                <a:lnTo>
                  <a:pt x="340883" y="17018"/>
                </a:lnTo>
                <a:lnTo>
                  <a:pt x="326771" y="4318"/>
                </a:lnTo>
                <a:lnTo>
                  <a:pt x="323215" y="508"/>
                </a:lnTo>
                <a:close/>
              </a:path>
              <a:path w="635634" h="292735">
                <a:moveTo>
                  <a:pt x="458977" y="94487"/>
                </a:moveTo>
                <a:lnTo>
                  <a:pt x="457962" y="97028"/>
                </a:lnTo>
                <a:lnTo>
                  <a:pt x="457073" y="99568"/>
                </a:lnTo>
                <a:lnTo>
                  <a:pt x="455168" y="104648"/>
                </a:lnTo>
                <a:lnTo>
                  <a:pt x="457103" y="104648"/>
                </a:lnTo>
                <a:lnTo>
                  <a:pt x="458977" y="94487"/>
                </a:lnTo>
                <a:close/>
              </a:path>
              <a:path w="635634" h="292735">
                <a:moveTo>
                  <a:pt x="463676" y="77978"/>
                </a:moveTo>
                <a:lnTo>
                  <a:pt x="291846" y="77978"/>
                </a:lnTo>
                <a:lnTo>
                  <a:pt x="297654" y="84328"/>
                </a:lnTo>
                <a:lnTo>
                  <a:pt x="303831" y="91948"/>
                </a:lnTo>
                <a:lnTo>
                  <a:pt x="310366" y="97028"/>
                </a:lnTo>
                <a:lnTo>
                  <a:pt x="317246" y="103378"/>
                </a:lnTo>
                <a:lnTo>
                  <a:pt x="313563" y="98298"/>
                </a:lnTo>
                <a:lnTo>
                  <a:pt x="455168" y="98298"/>
                </a:lnTo>
                <a:lnTo>
                  <a:pt x="455168" y="95758"/>
                </a:lnTo>
                <a:lnTo>
                  <a:pt x="456057" y="94487"/>
                </a:lnTo>
                <a:lnTo>
                  <a:pt x="456057" y="88137"/>
                </a:lnTo>
                <a:lnTo>
                  <a:pt x="457073" y="83058"/>
                </a:lnTo>
                <a:lnTo>
                  <a:pt x="463264" y="83058"/>
                </a:lnTo>
                <a:lnTo>
                  <a:pt x="463676" y="81787"/>
                </a:lnTo>
                <a:lnTo>
                  <a:pt x="463676" y="77978"/>
                </a:lnTo>
                <a:close/>
              </a:path>
              <a:path w="635634" h="292735">
                <a:moveTo>
                  <a:pt x="460375" y="95758"/>
                </a:moveTo>
                <a:lnTo>
                  <a:pt x="460121" y="97028"/>
                </a:lnTo>
                <a:lnTo>
                  <a:pt x="460375" y="97028"/>
                </a:lnTo>
                <a:lnTo>
                  <a:pt x="460375" y="95758"/>
                </a:lnTo>
                <a:close/>
              </a:path>
              <a:path w="635634" h="292735">
                <a:moveTo>
                  <a:pt x="463264" y="83058"/>
                </a:moveTo>
                <a:lnTo>
                  <a:pt x="457073" y="83058"/>
                </a:lnTo>
                <a:lnTo>
                  <a:pt x="457073" y="84328"/>
                </a:lnTo>
                <a:lnTo>
                  <a:pt x="460121" y="91948"/>
                </a:lnTo>
                <a:lnTo>
                  <a:pt x="460375" y="95758"/>
                </a:lnTo>
                <a:lnTo>
                  <a:pt x="461137" y="91948"/>
                </a:lnTo>
                <a:lnTo>
                  <a:pt x="462025" y="86868"/>
                </a:lnTo>
                <a:lnTo>
                  <a:pt x="463264" y="83058"/>
                </a:lnTo>
                <a:close/>
              </a:path>
              <a:path w="635634" h="292735">
                <a:moveTo>
                  <a:pt x="387434" y="65278"/>
                </a:moveTo>
                <a:lnTo>
                  <a:pt x="283337" y="65278"/>
                </a:lnTo>
                <a:lnTo>
                  <a:pt x="284099" y="67818"/>
                </a:lnTo>
                <a:lnTo>
                  <a:pt x="289687" y="75437"/>
                </a:lnTo>
                <a:lnTo>
                  <a:pt x="287527" y="75437"/>
                </a:lnTo>
                <a:lnTo>
                  <a:pt x="288925" y="76708"/>
                </a:lnTo>
                <a:lnTo>
                  <a:pt x="291846" y="80518"/>
                </a:lnTo>
                <a:lnTo>
                  <a:pt x="295528" y="83058"/>
                </a:lnTo>
                <a:lnTo>
                  <a:pt x="291846" y="77978"/>
                </a:lnTo>
                <a:lnTo>
                  <a:pt x="463676" y="77978"/>
                </a:lnTo>
                <a:lnTo>
                  <a:pt x="464566" y="74168"/>
                </a:lnTo>
                <a:lnTo>
                  <a:pt x="465582" y="70358"/>
                </a:lnTo>
                <a:lnTo>
                  <a:pt x="465582" y="69087"/>
                </a:lnTo>
                <a:lnTo>
                  <a:pt x="392811" y="69087"/>
                </a:lnTo>
                <a:lnTo>
                  <a:pt x="391922" y="67818"/>
                </a:lnTo>
                <a:lnTo>
                  <a:pt x="390017" y="67818"/>
                </a:lnTo>
                <a:lnTo>
                  <a:pt x="389000" y="66548"/>
                </a:lnTo>
                <a:lnTo>
                  <a:pt x="387434" y="65278"/>
                </a:lnTo>
                <a:close/>
              </a:path>
              <a:path w="635634" h="292735">
                <a:moveTo>
                  <a:pt x="286130" y="74168"/>
                </a:moveTo>
                <a:lnTo>
                  <a:pt x="287400" y="75437"/>
                </a:lnTo>
                <a:lnTo>
                  <a:pt x="286130" y="74168"/>
                </a:lnTo>
                <a:close/>
              </a:path>
              <a:path w="635634" h="292735">
                <a:moveTo>
                  <a:pt x="474619" y="508"/>
                </a:moveTo>
                <a:lnTo>
                  <a:pt x="402415" y="508"/>
                </a:lnTo>
                <a:lnTo>
                  <a:pt x="402336" y="1778"/>
                </a:lnTo>
                <a:lnTo>
                  <a:pt x="401320" y="8128"/>
                </a:lnTo>
                <a:lnTo>
                  <a:pt x="400063" y="17018"/>
                </a:lnTo>
                <a:lnTo>
                  <a:pt x="399081" y="24637"/>
                </a:lnTo>
                <a:lnTo>
                  <a:pt x="397510" y="41148"/>
                </a:lnTo>
                <a:lnTo>
                  <a:pt x="397510" y="46228"/>
                </a:lnTo>
                <a:lnTo>
                  <a:pt x="395604" y="50037"/>
                </a:lnTo>
                <a:lnTo>
                  <a:pt x="395604" y="57658"/>
                </a:lnTo>
                <a:lnTo>
                  <a:pt x="394716" y="58928"/>
                </a:lnTo>
                <a:lnTo>
                  <a:pt x="394716" y="60198"/>
                </a:lnTo>
                <a:lnTo>
                  <a:pt x="393826" y="62737"/>
                </a:lnTo>
                <a:lnTo>
                  <a:pt x="393826" y="66548"/>
                </a:lnTo>
                <a:lnTo>
                  <a:pt x="392811" y="67818"/>
                </a:lnTo>
                <a:lnTo>
                  <a:pt x="392811" y="69087"/>
                </a:lnTo>
                <a:lnTo>
                  <a:pt x="465582" y="69087"/>
                </a:lnTo>
                <a:lnTo>
                  <a:pt x="465582" y="66548"/>
                </a:lnTo>
                <a:lnTo>
                  <a:pt x="466471" y="64008"/>
                </a:lnTo>
                <a:lnTo>
                  <a:pt x="466471" y="61468"/>
                </a:lnTo>
                <a:lnTo>
                  <a:pt x="467899" y="53848"/>
                </a:lnTo>
                <a:lnTo>
                  <a:pt x="472186" y="23368"/>
                </a:lnTo>
                <a:lnTo>
                  <a:pt x="472868" y="15748"/>
                </a:lnTo>
                <a:lnTo>
                  <a:pt x="473646" y="8128"/>
                </a:lnTo>
                <a:lnTo>
                  <a:pt x="474619" y="508"/>
                </a:lnTo>
                <a:close/>
              </a:path>
              <a:path w="635634" h="292735">
                <a:moveTo>
                  <a:pt x="369697" y="47498"/>
                </a:moveTo>
                <a:lnTo>
                  <a:pt x="261620" y="47498"/>
                </a:lnTo>
                <a:lnTo>
                  <a:pt x="261620" y="48768"/>
                </a:lnTo>
                <a:lnTo>
                  <a:pt x="267208" y="53848"/>
                </a:lnTo>
                <a:lnTo>
                  <a:pt x="270128" y="55118"/>
                </a:lnTo>
                <a:lnTo>
                  <a:pt x="270128" y="57658"/>
                </a:lnTo>
                <a:lnTo>
                  <a:pt x="273050" y="58928"/>
                </a:lnTo>
                <a:lnTo>
                  <a:pt x="280162" y="67818"/>
                </a:lnTo>
                <a:lnTo>
                  <a:pt x="283210" y="67818"/>
                </a:lnTo>
                <a:lnTo>
                  <a:pt x="283337" y="65278"/>
                </a:lnTo>
                <a:lnTo>
                  <a:pt x="387434" y="65278"/>
                </a:lnTo>
                <a:lnTo>
                  <a:pt x="384301" y="62737"/>
                </a:lnTo>
                <a:lnTo>
                  <a:pt x="369697" y="47498"/>
                </a:lnTo>
                <a:close/>
              </a:path>
              <a:path w="635634" h="292735">
                <a:moveTo>
                  <a:pt x="255904" y="50037"/>
                </a:moveTo>
                <a:lnTo>
                  <a:pt x="255016" y="50037"/>
                </a:lnTo>
                <a:lnTo>
                  <a:pt x="256921" y="53848"/>
                </a:lnTo>
                <a:lnTo>
                  <a:pt x="255904" y="50037"/>
                </a:lnTo>
                <a:close/>
              </a:path>
              <a:path w="635634" h="292735">
                <a:moveTo>
                  <a:pt x="259715" y="47498"/>
                </a:moveTo>
                <a:lnTo>
                  <a:pt x="253111" y="47498"/>
                </a:lnTo>
                <a:lnTo>
                  <a:pt x="254000" y="50037"/>
                </a:lnTo>
                <a:lnTo>
                  <a:pt x="255904" y="50037"/>
                </a:lnTo>
                <a:lnTo>
                  <a:pt x="256921" y="51308"/>
                </a:lnTo>
                <a:lnTo>
                  <a:pt x="256921" y="48768"/>
                </a:lnTo>
                <a:lnTo>
                  <a:pt x="259715" y="48768"/>
                </a:lnTo>
                <a:lnTo>
                  <a:pt x="259715" y="47498"/>
                </a:lnTo>
                <a:close/>
              </a:path>
              <a:path w="635634" h="292735">
                <a:moveTo>
                  <a:pt x="253555" y="48768"/>
                </a:moveTo>
                <a:lnTo>
                  <a:pt x="250317" y="48768"/>
                </a:lnTo>
                <a:lnTo>
                  <a:pt x="254000" y="50037"/>
                </a:lnTo>
                <a:lnTo>
                  <a:pt x="253555" y="48768"/>
                </a:lnTo>
                <a:close/>
              </a:path>
              <a:path w="635634" h="292735">
                <a:moveTo>
                  <a:pt x="258699" y="48768"/>
                </a:moveTo>
                <a:lnTo>
                  <a:pt x="257048" y="48768"/>
                </a:lnTo>
                <a:lnTo>
                  <a:pt x="257175" y="50037"/>
                </a:lnTo>
                <a:lnTo>
                  <a:pt x="257810" y="50037"/>
                </a:lnTo>
                <a:lnTo>
                  <a:pt x="258699" y="48768"/>
                </a:lnTo>
                <a:close/>
              </a:path>
              <a:path w="635634" h="292735">
                <a:moveTo>
                  <a:pt x="630809" y="58420"/>
                </a:moveTo>
                <a:lnTo>
                  <a:pt x="628903" y="58420"/>
                </a:lnTo>
                <a:lnTo>
                  <a:pt x="631698" y="62102"/>
                </a:lnTo>
                <a:lnTo>
                  <a:pt x="634619" y="66801"/>
                </a:lnTo>
                <a:lnTo>
                  <a:pt x="635508" y="67817"/>
                </a:lnTo>
                <a:lnTo>
                  <a:pt x="633602" y="63119"/>
                </a:lnTo>
                <a:lnTo>
                  <a:pt x="630809" y="58420"/>
                </a:lnTo>
                <a:close/>
              </a:path>
              <a:path w="635634" h="292735">
                <a:moveTo>
                  <a:pt x="607793" y="21462"/>
                </a:moveTo>
                <a:lnTo>
                  <a:pt x="520319" y="21462"/>
                </a:lnTo>
                <a:lnTo>
                  <a:pt x="529599" y="32029"/>
                </a:lnTo>
                <a:lnTo>
                  <a:pt x="537987" y="44180"/>
                </a:lnTo>
                <a:lnTo>
                  <a:pt x="546018" y="56306"/>
                </a:lnTo>
                <a:lnTo>
                  <a:pt x="554227" y="66801"/>
                </a:lnTo>
                <a:lnTo>
                  <a:pt x="567110" y="65367"/>
                </a:lnTo>
                <a:lnTo>
                  <a:pt x="616592" y="60354"/>
                </a:lnTo>
                <a:lnTo>
                  <a:pt x="628903" y="58420"/>
                </a:lnTo>
                <a:lnTo>
                  <a:pt x="630809" y="58420"/>
                </a:lnTo>
                <a:lnTo>
                  <a:pt x="627801" y="54610"/>
                </a:lnTo>
                <a:lnTo>
                  <a:pt x="624204" y="54610"/>
                </a:lnTo>
                <a:lnTo>
                  <a:pt x="621315" y="49988"/>
                </a:lnTo>
                <a:lnTo>
                  <a:pt x="620490" y="46841"/>
                </a:lnTo>
                <a:lnTo>
                  <a:pt x="617601" y="42290"/>
                </a:lnTo>
                <a:lnTo>
                  <a:pt x="617727" y="42037"/>
                </a:lnTo>
                <a:lnTo>
                  <a:pt x="621792" y="42037"/>
                </a:lnTo>
                <a:lnTo>
                  <a:pt x="618490" y="40386"/>
                </a:lnTo>
                <a:lnTo>
                  <a:pt x="617245" y="37078"/>
                </a:lnTo>
                <a:lnTo>
                  <a:pt x="617870" y="36401"/>
                </a:lnTo>
                <a:lnTo>
                  <a:pt x="618329" y="35367"/>
                </a:lnTo>
                <a:lnTo>
                  <a:pt x="616585" y="30987"/>
                </a:lnTo>
                <a:lnTo>
                  <a:pt x="610997" y="25273"/>
                </a:lnTo>
                <a:lnTo>
                  <a:pt x="607793" y="21462"/>
                </a:lnTo>
                <a:close/>
              </a:path>
              <a:path w="635634" h="292735">
                <a:moveTo>
                  <a:pt x="621792" y="42037"/>
                </a:moveTo>
                <a:lnTo>
                  <a:pt x="620522" y="42037"/>
                </a:lnTo>
                <a:lnTo>
                  <a:pt x="625823" y="49784"/>
                </a:lnTo>
                <a:lnTo>
                  <a:pt x="630809" y="56514"/>
                </a:lnTo>
                <a:lnTo>
                  <a:pt x="626110" y="49784"/>
                </a:lnTo>
                <a:lnTo>
                  <a:pt x="622300" y="42290"/>
                </a:lnTo>
                <a:lnTo>
                  <a:pt x="621792" y="42037"/>
                </a:lnTo>
                <a:close/>
              </a:path>
              <a:path w="635634" h="292735">
                <a:moveTo>
                  <a:pt x="626999" y="53594"/>
                </a:moveTo>
                <a:lnTo>
                  <a:pt x="624204" y="54610"/>
                </a:lnTo>
                <a:lnTo>
                  <a:pt x="627801" y="54610"/>
                </a:lnTo>
                <a:lnTo>
                  <a:pt x="626999" y="53594"/>
                </a:lnTo>
                <a:close/>
              </a:path>
              <a:path w="635634" h="292735">
                <a:moveTo>
                  <a:pt x="604357" y="16255"/>
                </a:moveTo>
                <a:lnTo>
                  <a:pt x="516254" y="16255"/>
                </a:lnTo>
                <a:lnTo>
                  <a:pt x="520192" y="22225"/>
                </a:lnTo>
                <a:lnTo>
                  <a:pt x="520700" y="22225"/>
                </a:lnTo>
                <a:lnTo>
                  <a:pt x="520319" y="21462"/>
                </a:lnTo>
                <a:lnTo>
                  <a:pt x="607793" y="21462"/>
                </a:lnTo>
                <a:lnTo>
                  <a:pt x="606298" y="19685"/>
                </a:lnTo>
                <a:lnTo>
                  <a:pt x="604357" y="16255"/>
                </a:lnTo>
                <a:close/>
              </a:path>
              <a:path w="635634" h="292735">
                <a:moveTo>
                  <a:pt x="509904" y="8254"/>
                </a:moveTo>
                <a:lnTo>
                  <a:pt x="511810" y="11175"/>
                </a:lnTo>
                <a:lnTo>
                  <a:pt x="513715" y="13970"/>
                </a:lnTo>
                <a:lnTo>
                  <a:pt x="515620" y="17779"/>
                </a:lnTo>
                <a:lnTo>
                  <a:pt x="515239" y="16637"/>
                </a:lnTo>
                <a:lnTo>
                  <a:pt x="515239" y="16255"/>
                </a:lnTo>
                <a:lnTo>
                  <a:pt x="604357" y="16255"/>
                </a:lnTo>
                <a:lnTo>
                  <a:pt x="604141" y="15875"/>
                </a:lnTo>
                <a:lnTo>
                  <a:pt x="516509" y="15875"/>
                </a:lnTo>
                <a:lnTo>
                  <a:pt x="513715" y="12064"/>
                </a:lnTo>
                <a:lnTo>
                  <a:pt x="509904" y="8254"/>
                </a:lnTo>
                <a:close/>
              </a:path>
              <a:path w="635634" h="292735">
                <a:moveTo>
                  <a:pt x="594436" y="0"/>
                </a:moveTo>
                <a:lnTo>
                  <a:pt x="507659" y="0"/>
                </a:lnTo>
                <a:lnTo>
                  <a:pt x="513258" y="8909"/>
                </a:lnTo>
                <a:lnTo>
                  <a:pt x="517525" y="15875"/>
                </a:lnTo>
                <a:lnTo>
                  <a:pt x="604141" y="15875"/>
                </a:lnTo>
                <a:lnTo>
                  <a:pt x="602488" y="12953"/>
                </a:lnTo>
                <a:lnTo>
                  <a:pt x="595981" y="2045"/>
                </a:lnTo>
                <a:lnTo>
                  <a:pt x="594436" y="0"/>
                </a:lnTo>
                <a:close/>
              </a:path>
            </a:pathLst>
          </a:custGeom>
          <a:solidFill>
            <a:srgbClr val="924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32876" y="1111516"/>
            <a:ext cx="611505" cy="513080"/>
          </a:xfrm>
          <a:custGeom>
            <a:avLst/>
            <a:gdLst/>
            <a:ahLst/>
            <a:cxnLst/>
            <a:rect l="l" t="t" r="r" b="b"/>
            <a:pathLst>
              <a:path w="611504" h="513080">
                <a:moveTo>
                  <a:pt x="70231" y="167627"/>
                </a:moveTo>
                <a:lnTo>
                  <a:pt x="68961" y="168897"/>
                </a:lnTo>
                <a:lnTo>
                  <a:pt x="69469" y="168897"/>
                </a:lnTo>
                <a:lnTo>
                  <a:pt x="70231" y="167627"/>
                </a:lnTo>
                <a:close/>
              </a:path>
              <a:path w="611504" h="513080">
                <a:moveTo>
                  <a:pt x="511556" y="341617"/>
                </a:moveTo>
                <a:lnTo>
                  <a:pt x="510540" y="341617"/>
                </a:lnTo>
                <a:lnTo>
                  <a:pt x="509143" y="342900"/>
                </a:lnTo>
                <a:lnTo>
                  <a:pt x="510540" y="342900"/>
                </a:lnTo>
                <a:lnTo>
                  <a:pt x="511556" y="341617"/>
                </a:lnTo>
                <a:close/>
              </a:path>
              <a:path w="611504" h="513080">
                <a:moveTo>
                  <a:pt x="515747" y="340347"/>
                </a:moveTo>
                <a:lnTo>
                  <a:pt x="514985" y="340347"/>
                </a:lnTo>
                <a:lnTo>
                  <a:pt x="514350" y="341617"/>
                </a:lnTo>
                <a:lnTo>
                  <a:pt x="515747" y="340347"/>
                </a:lnTo>
                <a:close/>
              </a:path>
              <a:path w="611504" h="513080">
                <a:moveTo>
                  <a:pt x="522224" y="511797"/>
                </a:moveTo>
                <a:lnTo>
                  <a:pt x="520954" y="513067"/>
                </a:lnTo>
                <a:lnTo>
                  <a:pt x="521589" y="513067"/>
                </a:lnTo>
                <a:lnTo>
                  <a:pt x="522224" y="511797"/>
                </a:lnTo>
                <a:close/>
              </a:path>
              <a:path w="611504" h="513080">
                <a:moveTo>
                  <a:pt x="577596" y="388607"/>
                </a:moveTo>
                <a:lnTo>
                  <a:pt x="576300" y="391553"/>
                </a:lnTo>
                <a:lnTo>
                  <a:pt x="576580" y="391147"/>
                </a:lnTo>
                <a:lnTo>
                  <a:pt x="577596" y="388607"/>
                </a:lnTo>
                <a:close/>
              </a:path>
              <a:path w="611504" h="513080">
                <a:moveTo>
                  <a:pt x="611111" y="281927"/>
                </a:moveTo>
                <a:lnTo>
                  <a:pt x="597408" y="264147"/>
                </a:lnTo>
                <a:lnTo>
                  <a:pt x="595503" y="261607"/>
                </a:lnTo>
                <a:lnTo>
                  <a:pt x="593598" y="257797"/>
                </a:lnTo>
                <a:lnTo>
                  <a:pt x="590804" y="256527"/>
                </a:lnTo>
                <a:lnTo>
                  <a:pt x="583184" y="248907"/>
                </a:lnTo>
                <a:lnTo>
                  <a:pt x="575691" y="242557"/>
                </a:lnTo>
                <a:lnTo>
                  <a:pt x="563372" y="232397"/>
                </a:lnTo>
                <a:lnTo>
                  <a:pt x="546354" y="237477"/>
                </a:lnTo>
                <a:lnTo>
                  <a:pt x="540766" y="240017"/>
                </a:lnTo>
                <a:lnTo>
                  <a:pt x="535051" y="241300"/>
                </a:lnTo>
                <a:lnTo>
                  <a:pt x="529463" y="243827"/>
                </a:lnTo>
                <a:lnTo>
                  <a:pt x="493649" y="259067"/>
                </a:lnTo>
                <a:lnTo>
                  <a:pt x="487934" y="261607"/>
                </a:lnTo>
                <a:lnTo>
                  <a:pt x="482219" y="265417"/>
                </a:lnTo>
                <a:lnTo>
                  <a:pt x="476631" y="267957"/>
                </a:lnTo>
                <a:lnTo>
                  <a:pt x="458597" y="276847"/>
                </a:lnTo>
                <a:lnTo>
                  <a:pt x="439801" y="285750"/>
                </a:lnTo>
                <a:lnTo>
                  <a:pt x="410464" y="300977"/>
                </a:lnTo>
                <a:lnTo>
                  <a:pt x="405765" y="302247"/>
                </a:lnTo>
                <a:lnTo>
                  <a:pt x="402082" y="304800"/>
                </a:lnTo>
                <a:lnTo>
                  <a:pt x="398272" y="306057"/>
                </a:lnTo>
                <a:lnTo>
                  <a:pt x="394462" y="308597"/>
                </a:lnTo>
                <a:lnTo>
                  <a:pt x="392557" y="308597"/>
                </a:lnTo>
                <a:lnTo>
                  <a:pt x="390652" y="309867"/>
                </a:lnTo>
                <a:lnTo>
                  <a:pt x="388874" y="311150"/>
                </a:lnTo>
                <a:lnTo>
                  <a:pt x="387858" y="311150"/>
                </a:lnTo>
                <a:lnTo>
                  <a:pt x="385953" y="312407"/>
                </a:lnTo>
                <a:lnTo>
                  <a:pt x="385064" y="312407"/>
                </a:lnTo>
                <a:lnTo>
                  <a:pt x="385064" y="303517"/>
                </a:lnTo>
                <a:lnTo>
                  <a:pt x="385953" y="302247"/>
                </a:lnTo>
                <a:lnTo>
                  <a:pt x="389483" y="284467"/>
                </a:lnTo>
                <a:lnTo>
                  <a:pt x="390245" y="280657"/>
                </a:lnTo>
                <a:lnTo>
                  <a:pt x="393928" y="262877"/>
                </a:lnTo>
                <a:lnTo>
                  <a:pt x="396608" y="250177"/>
                </a:lnTo>
                <a:lnTo>
                  <a:pt x="398653" y="240017"/>
                </a:lnTo>
                <a:lnTo>
                  <a:pt x="399961" y="233667"/>
                </a:lnTo>
                <a:lnTo>
                  <a:pt x="400494" y="231127"/>
                </a:lnTo>
                <a:lnTo>
                  <a:pt x="400685" y="229857"/>
                </a:lnTo>
                <a:lnTo>
                  <a:pt x="402082" y="220967"/>
                </a:lnTo>
                <a:lnTo>
                  <a:pt x="402221" y="219697"/>
                </a:lnTo>
                <a:lnTo>
                  <a:pt x="402971" y="213347"/>
                </a:lnTo>
                <a:lnTo>
                  <a:pt x="403987" y="206997"/>
                </a:lnTo>
                <a:lnTo>
                  <a:pt x="405765" y="200647"/>
                </a:lnTo>
                <a:lnTo>
                  <a:pt x="406641" y="194297"/>
                </a:lnTo>
                <a:lnTo>
                  <a:pt x="407276" y="189217"/>
                </a:lnTo>
                <a:lnTo>
                  <a:pt x="407758" y="185407"/>
                </a:lnTo>
                <a:lnTo>
                  <a:pt x="408368" y="180327"/>
                </a:lnTo>
                <a:lnTo>
                  <a:pt x="408432" y="179057"/>
                </a:lnTo>
                <a:lnTo>
                  <a:pt x="408686" y="173977"/>
                </a:lnTo>
                <a:lnTo>
                  <a:pt x="410667" y="162191"/>
                </a:lnTo>
                <a:lnTo>
                  <a:pt x="412191" y="152400"/>
                </a:lnTo>
                <a:lnTo>
                  <a:pt x="413410" y="139700"/>
                </a:lnTo>
                <a:lnTo>
                  <a:pt x="414274" y="128257"/>
                </a:lnTo>
                <a:lnTo>
                  <a:pt x="410464" y="123177"/>
                </a:lnTo>
                <a:lnTo>
                  <a:pt x="406781" y="119367"/>
                </a:lnTo>
                <a:lnTo>
                  <a:pt x="408686" y="121907"/>
                </a:lnTo>
                <a:lnTo>
                  <a:pt x="408940" y="123177"/>
                </a:lnTo>
                <a:lnTo>
                  <a:pt x="407289" y="123177"/>
                </a:lnTo>
                <a:lnTo>
                  <a:pt x="405765" y="121907"/>
                </a:lnTo>
                <a:lnTo>
                  <a:pt x="403987" y="120650"/>
                </a:lnTo>
                <a:lnTo>
                  <a:pt x="395935" y="111747"/>
                </a:lnTo>
                <a:lnTo>
                  <a:pt x="392747" y="107950"/>
                </a:lnTo>
                <a:lnTo>
                  <a:pt x="391833" y="107950"/>
                </a:lnTo>
                <a:lnTo>
                  <a:pt x="377571" y="100317"/>
                </a:lnTo>
                <a:lnTo>
                  <a:pt x="372745" y="96507"/>
                </a:lnTo>
                <a:lnTo>
                  <a:pt x="369062" y="95250"/>
                </a:lnTo>
                <a:lnTo>
                  <a:pt x="362331" y="91427"/>
                </a:lnTo>
                <a:lnTo>
                  <a:pt x="324612" y="104127"/>
                </a:lnTo>
                <a:lnTo>
                  <a:pt x="310515" y="109207"/>
                </a:lnTo>
                <a:lnTo>
                  <a:pt x="295402" y="116827"/>
                </a:lnTo>
                <a:lnTo>
                  <a:pt x="292608" y="118097"/>
                </a:lnTo>
                <a:lnTo>
                  <a:pt x="290703" y="119367"/>
                </a:lnTo>
                <a:lnTo>
                  <a:pt x="287909" y="119367"/>
                </a:lnTo>
                <a:lnTo>
                  <a:pt x="283210" y="123177"/>
                </a:lnTo>
                <a:lnTo>
                  <a:pt x="276479" y="125717"/>
                </a:lnTo>
                <a:lnTo>
                  <a:pt x="269875" y="130797"/>
                </a:lnTo>
                <a:lnTo>
                  <a:pt x="263398" y="133350"/>
                </a:lnTo>
                <a:lnTo>
                  <a:pt x="253047" y="139700"/>
                </a:lnTo>
                <a:lnTo>
                  <a:pt x="243268" y="147307"/>
                </a:lnTo>
                <a:lnTo>
                  <a:pt x="233857" y="153657"/>
                </a:lnTo>
                <a:lnTo>
                  <a:pt x="224663" y="160007"/>
                </a:lnTo>
                <a:lnTo>
                  <a:pt x="219964" y="162547"/>
                </a:lnTo>
                <a:lnTo>
                  <a:pt x="218059" y="163817"/>
                </a:lnTo>
                <a:lnTo>
                  <a:pt x="213360" y="168897"/>
                </a:lnTo>
                <a:lnTo>
                  <a:pt x="210439" y="170167"/>
                </a:lnTo>
                <a:lnTo>
                  <a:pt x="208534" y="172707"/>
                </a:lnTo>
                <a:lnTo>
                  <a:pt x="206756" y="173977"/>
                </a:lnTo>
                <a:lnTo>
                  <a:pt x="205740" y="177800"/>
                </a:lnTo>
                <a:lnTo>
                  <a:pt x="205740" y="179057"/>
                </a:lnTo>
                <a:lnTo>
                  <a:pt x="204851" y="177800"/>
                </a:lnTo>
                <a:lnTo>
                  <a:pt x="204851" y="176517"/>
                </a:lnTo>
                <a:lnTo>
                  <a:pt x="203835" y="173977"/>
                </a:lnTo>
                <a:lnTo>
                  <a:pt x="203835" y="172707"/>
                </a:lnTo>
                <a:lnTo>
                  <a:pt x="202946" y="170167"/>
                </a:lnTo>
                <a:lnTo>
                  <a:pt x="203835" y="170167"/>
                </a:lnTo>
                <a:lnTo>
                  <a:pt x="202946" y="168897"/>
                </a:lnTo>
                <a:lnTo>
                  <a:pt x="202946" y="138417"/>
                </a:lnTo>
                <a:lnTo>
                  <a:pt x="204851" y="130797"/>
                </a:lnTo>
                <a:lnTo>
                  <a:pt x="204851" y="123177"/>
                </a:lnTo>
                <a:lnTo>
                  <a:pt x="206095" y="113017"/>
                </a:lnTo>
                <a:lnTo>
                  <a:pt x="206222" y="111747"/>
                </a:lnTo>
                <a:lnTo>
                  <a:pt x="207848" y="93967"/>
                </a:lnTo>
                <a:lnTo>
                  <a:pt x="208534" y="83807"/>
                </a:lnTo>
                <a:lnTo>
                  <a:pt x="209804" y="74917"/>
                </a:lnTo>
                <a:lnTo>
                  <a:pt x="210947" y="64757"/>
                </a:lnTo>
                <a:lnTo>
                  <a:pt x="211632" y="58407"/>
                </a:lnTo>
                <a:lnTo>
                  <a:pt x="212344" y="50800"/>
                </a:lnTo>
                <a:lnTo>
                  <a:pt x="213360" y="41897"/>
                </a:lnTo>
                <a:lnTo>
                  <a:pt x="213360" y="35547"/>
                </a:lnTo>
                <a:lnTo>
                  <a:pt x="213360" y="29197"/>
                </a:lnTo>
                <a:lnTo>
                  <a:pt x="212344" y="35547"/>
                </a:lnTo>
                <a:lnTo>
                  <a:pt x="212344" y="30467"/>
                </a:lnTo>
                <a:lnTo>
                  <a:pt x="205854" y="24117"/>
                </a:lnTo>
                <a:lnTo>
                  <a:pt x="202196" y="19050"/>
                </a:lnTo>
                <a:lnTo>
                  <a:pt x="199605" y="15227"/>
                </a:lnTo>
                <a:lnTo>
                  <a:pt x="197154" y="11417"/>
                </a:lnTo>
                <a:lnTo>
                  <a:pt x="196342" y="10147"/>
                </a:lnTo>
                <a:lnTo>
                  <a:pt x="196088" y="11417"/>
                </a:lnTo>
                <a:lnTo>
                  <a:pt x="193675" y="11417"/>
                </a:lnTo>
                <a:lnTo>
                  <a:pt x="190119" y="7607"/>
                </a:lnTo>
                <a:lnTo>
                  <a:pt x="187833" y="5067"/>
                </a:lnTo>
                <a:lnTo>
                  <a:pt x="186944" y="2527"/>
                </a:lnTo>
                <a:lnTo>
                  <a:pt x="162306" y="2527"/>
                </a:lnTo>
                <a:lnTo>
                  <a:pt x="152019" y="0"/>
                </a:lnTo>
                <a:lnTo>
                  <a:pt x="142494" y="7607"/>
                </a:lnTo>
                <a:lnTo>
                  <a:pt x="143510" y="5067"/>
                </a:lnTo>
                <a:lnTo>
                  <a:pt x="136055" y="10147"/>
                </a:lnTo>
                <a:lnTo>
                  <a:pt x="128104" y="16497"/>
                </a:lnTo>
                <a:lnTo>
                  <a:pt x="119824" y="22847"/>
                </a:lnTo>
                <a:lnTo>
                  <a:pt x="111379" y="29197"/>
                </a:lnTo>
                <a:lnTo>
                  <a:pt x="105664" y="33007"/>
                </a:lnTo>
                <a:lnTo>
                  <a:pt x="100076" y="38100"/>
                </a:lnTo>
                <a:lnTo>
                  <a:pt x="95377" y="41897"/>
                </a:lnTo>
                <a:lnTo>
                  <a:pt x="83058" y="53327"/>
                </a:lnTo>
                <a:lnTo>
                  <a:pt x="80264" y="57150"/>
                </a:lnTo>
                <a:lnTo>
                  <a:pt x="76454" y="59690"/>
                </a:lnTo>
                <a:lnTo>
                  <a:pt x="76454" y="160007"/>
                </a:lnTo>
                <a:lnTo>
                  <a:pt x="74434" y="162191"/>
                </a:lnTo>
                <a:lnTo>
                  <a:pt x="74295" y="162547"/>
                </a:lnTo>
                <a:lnTo>
                  <a:pt x="71755" y="165100"/>
                </a:lnTo>
                <a:lnTo>
                  <a:pt x="74434" y="162191"/>
                </a:lnTo>
                <a:lnTo>
                  <a:pt x="75311" y="160007"/>
                </a:lnTo>
                <a:lnTo>
                  <a:pt x="76454" y="160007"/>
                </a:lnTo>
                <a:lnTo>
                  <a:pt x="76454" y="59690"/>
                </a:lnTo>
                <a:lnTo>
                  <a:pt x="72644" y="62217"/>
                </a:lnTo>
                <a:lnTo>
                  <a:pt x="67945" y="66027"/>
                </a:lnTo>
                <a:lnTo>
                  <a:pt x="69850" y="64757"/>
                </a:lnTo>
                <a:lnTo>
                  <a:pt x="64135" y="71107"/>
                </a:lnTo>
                <a:lnTo>
                  <a:pt x="58547" y="74917"/>
                </a:lnTo>
                <a:lnTo>
                  <a:pt x="52832" y="81267"/>
                </a:lnTo>
                <a:lnTo>
                  <a:pt x="47244" y="86347"/>
                </a:lnTo>
                <a:lnTo>
                  <a:pt x="41529" y="92697"/>
                </a:lnTo>
                <a:lnTo>
                  <a:pt x="36830" y="99047"/>
                </a:lnTo>
                <a:lnTo>
                  <a:pt x="31242" y="105397"/>
                </a:lnTo>
                <a:lnTo>
                  <a:pt x="26416" y="111747"/>
                </a:lnTo>
                <a:lnTo>
                  <a:pt x="21717" y="119367"/>
                </a:lnTo>
                <a:lnTo>
                  <a:pt x="17018" y="125717"/>
                </a:lnTo>
                <a:lnTo>
                  <a:pt x="11303" y="132067"/>
                </a:lnTo>
                <a:lnTo>
                  <a:pt x="9525" y="133350"/>
                </a:lnTo>
                <a:lnTo>
                  <a:pt x="1905" y="140957"/>
                </a:lnTo>
                <a:lnTo>
                  <a:pt x="0" y="144767"/>
                </a:lnTo>
                <a:lnTo>
                  <a:pt x="1905" y="148577"/>
                </a:lnTo>
                <a:lnTo>
                  <a:pt x="5715" y="153657"/>
                </a:lnTo>
                <a:lnTo>
                  <a:pt x="39928" y="179057"/>
                </a:lnTo>
                <a:lnTo>
                  <a:pt x="46863" y="180327"/>
                </a:lnTo>
                <a:lnTo>
                  <a:pt x="52705" y="180327"/>
                </a:lnTo>
                <a:lnTo>
                  <a:pt x="58674" y="177800"/>
                </a:lnTo>
                <a:lnTo>
                  <a:pt x="64135" y="173977"/>
                </a:lnTo>
                <a:lnTo>
                  <a:pt x="65151" y="175247"/>
                </a:lnTo>
                <a:lnTo>
                  <a:pt x="65900" y="173977"/>
                </a:lnTo>
                <a:lnTo>
                  <a:pt x="68961" y="168897"/>
                </a:lnTo>
                <a:lnTo>
                  <a:pt x="69723" y="167627"/>
                </a:lnTo>
                <a:lnTo>
                  <a:pt x="70231" y="167627"/>
                </a:lnTo>
                <a:lnTo>
                  <a:pt x="70358" y="167627"/>
                </a:lnTo>
                <a:lnTo>
                  <a:pt x="71628" y="166357"/>
                </a:lnTo>
                <a:lnTo>
                  <a:pt x="72009" y="165100"/>
                </a:lnTo>
                <a:lnTo>
                  <a:pt x="72898" y="165100"/>
                </a:lnTo>
                <a:lnTo>
                  <a:pt x="70866" y="170167"/>
                </a:lnTo>
                <a:lnTo>
                  <a:pt x="72644" y="168897"/>
                </a:lnTo>
                <a:lnTo>
                  <a:pt x="74549" y="166357"/>
                </a:lnTo>
                <a:lnTo>
                  <a:pt x="77470" y="163817"/>
                </a:lnTo>
                <a:lnTo>
                  <a:pt x="75272" y="163817"/>
                </a:lnTo>
                <a:lnTo>
                  <a:pt x="74549" y="165100"/>
                </a:lnTo>
                <a:lnTo>
                  <a:pt x="75184" y="163817"/>
                </a:lnTo>
                <a:lnTo>
                  <a:pt x="77470" y="160007"/>
                </a:lnTo>
                <a:lnTo>
                  <a:pt x="80264" y="156197"/>
                </a:lnTo>
                <a:lnTo>
                  <a:pt x="83058" y="151117"/>
                </a:lnTo>
                <a:lnTo>
                  <a:pt x="85344" y="148577"/>
                </a:lnTo>
                <a:lnTo>
                  <a:pt x="86233" y="147307"/>
                </a:lnTo>
                <a:lnTo>
                  <a:pt x="89662" y="147307"/>
                </a:lnTo>
                <a:lnTo>
                  <a:pt x="92456" y="144767"/>
                </a:lnTo>
                <a:lnTo>
                  <a:pt x="99187" y="137147"/>
                </a:lnTo>
                <a:lnTo>
                  <a:pt x="103886" y="130797"/>
                </a:lnTo>
                <a:lnTo>
                  <a:pt x="109474" y="125717"/>
                </a:lnTo>
                <a:lnTo>
                  <a:pt x="118999" y="115557"/>
                </a:lnTo>
                <a:lnTo>
                  <a:pt x="120777" y="114300"/>
                </a:lnTo>
                <a:lnTo>
                  <a:pt x="121793" y="114300"/>
                </a:lnTo>
                <a:lnTo>
                  <a:pt x="122682" y="113017"/>
                </a:lnTo>
                <a:lnTo>
                  <a:pt x="123698" y="111747"/>
                </a:lnTo>
                <a:lnTo>
                  <a:pt x="127381" y="111747"/>
                </a:lnTo>
                <a:lnTo>
                  <a:pt x="127381" y="113017"/>
                </a:lnTo>
                <a:lnTo>
                  <a:pt x="126492" y="114300"/>
                </a:lnTo>
                <a:lnTo>
                  <a:pt x="126492" y="115557"/>
                </a:lnTo>
                <a:lnTo>
                  <a:pt x="125603" y="115557"/>
                </a:lnTo>
                <a:lnTo>
                  <a:pt x="124587" y="116827"/>
                </a:lnTo>
                <a:lnTo>
                  <a:pt x="124587" y="125717"/>
                </a:lnTo>
                <a:lnTo>
                  <a:pt x="123698" y="133350"/>
                </a:lnTo>
                <a:lnTo>
                  <a:pt x="123659" y="190500"/>
                </a:lnTo>
                <a:lnTo>
                  <a:pt x="123545" y="194297"/>
                </a:lnTo>
                <a:lnTo>
                  <a:pt x="123418" y="200647"/>
                </a:lnTo>
                <a:lnTo>
                  <a:pt x="123647" y="208267"/>
                </a:lnTo>
                <a:lnTo>
                  <a:pt x="123926" y="213347"/>
                </a:lnTo>
                <a:lnTo>
                  <a:pt x="123698" y="215900"/>
                </a:lnTo>
                <a:lnTo>
                  <a:pt x="127381" y="215900"/>
                </a:lnTo>
                <a:lnTo>
                  <a:pt x="128397" y="222250"/>
                </a:lnTo>
                <a:lnTo>
                  <a:pt x="128397" y="229857"/>
                </a:lnTo>
                <a:lnTo>
                  <a:pt x="127381" y="236207"/>
                </a:lnTo>
                <a:lnTo>
                  <a:pt x="126492" y="238747"/>
                </a:lnTo>
                <a:lnTo>
                  <a:pt x="126492" y="240017"/>
                </a:lnTo>
                <a:lnTo>
                  <a:pt x="127381" y="242557"/>
                </a:lnTo>
                <a:lnTo>
                  <a:pt x="127381" y="250177"/>
                </a:lnTo>
                <a:lnTo>
                  <a:pt x="128397" y="252717"/>
                </a:lnTo>
                <a:lnTo>
                  <a:pt x="128397" y="255257"/>
                </a:lnTo>
                <a:lnTo>
                  <a:pt x="132080" y="261607"/>
                </a:lnTo>
                <a:lnTo>
                  <a:pt x="133985" y="267957"/>
                </a:lnTo>
                <a:lnTo>
                  <a:pt x="135001" y="275577"/>
                </a:lnTo>
                <a:lnTo>
                  <a:pt x="146304" y="276847"/>
                </a:lnTo>
                <a:lnTo>
                  <a:pt x="152908" y="276847"/>
                </a:lnTo>
                <a:lnTo>
                  <a:pt x="157734" y="278117"/>
                </a:lnTo>
                <a:lnTo>
                  <a:pt x="157734" y="279400"/>
                </a:lnTo>
                <a:lnTo>
                  <a:pt x="158496" y="278117"/>
                </a:lnTo>
                <a:lnTo>
                  <a:pt x="162687" y="278117"/>
                </a:lnTo>
                <a:lnTo>
                  <a:pt x="165354" y="279400"/>
                </a:lnTo>
                <a:lnTo>
                  <a:pt x="173736" y="279400"/>
                </a:lnTo>
                <a:lnTo>
                  <a:pt x="173736" y="280657"/>
                </a:lnTo>
                <a:lnTo>
                  <a:pt x="186309" y="280657"/>
                </a:lnTo>
                <a:lnTo>
                  <a:pt x="198374" y="281927"/>
                </a:lnTo>
                <a:lnTo>
                  <a:pt x="217043" y="283197"/>
                </a:lnTo>
                <a:lnTo>
                  <a:pt x="220421" y="278117"/>
                </a:lnTo>
                <a:lnTo>
                  <a:pt x="224663" y="271767"/>
                </a:lnTo>
                <a:lnTo>
                  <a:pt x="228346" y="265417"/>
                </a:lnTo>
                <a:lnTo>
                  <a:pt x="229362" y="264147"/>
                </a:lnTo>
                <a:lnTo>
                  <a:pt x="230251" y="261607"/>
                </a:lnTo>
                <a:lnTo>
                  <a:pt x="232156" y="260350"/>
                </a:lnTo>
                <a:lnTo>
                  <a:pt x="247269" y="243827"/>
                </a:lnTo>
                <a:lnTo>
                  <a:pt x="252984" y="238747"/>
                </a:lnTo>
                <a:lnTo>
                  <a:pt x="254889" y="236207"/>
                </a:lnTo>
                <a:lnTo>
                  <a:pt x="263398" y="228600"/>
                </a:lnTo>
                <a:lnTo>
                  <a:pt x="267970" y="224777"/>
                </a:lnTo>
                <a:lnTo>
                  <a:pt x="269875" y="224777"/>
                </a:lnTo>
                <a:lnTo>
                  <a:pt x="273685" y="220967"/>
                </a:lnTo>
                <a:lnTo>
                  <a:pt x="289369" y="210807"/>
                </a:lnTo>
                <a:lnTo>
                  <a:pt x="297434" y="205727"/>
                </a:lnTo>
                <a:lnTo>
                  <a:pt x="305816" y="200647"/>
                </a:lnTo>
                <a:lnTo>
                  <a:pt x="310515" y="196850"/>
                </a:lnTo>
                <a:lnTo>
                  <a:pt x="316103" y="194297"/>
                </a:lnTo>
                <a:lnTo>
                  <a:pt x="320929" y="191757"/>
                </a:lnTo>
                <a:lnTo>
                  <a:pt x="322707" y="191757"/>
                </a:lnTo>
                <a:lnTo>
                  <a:pt x="322707" y="186677"/>
                </a:lnTo>
                <a:lnTo>
                  <a:pt x="324358" y="186677"/>
                </a:lnTo>
                <a:lnTo>
                  <a:pt x="324612" y="185407"/>
                </a:lnTo>
                <a:lnTo>
                  <a:pt x="324612" y="187947"/>
                </a:lnTo>
                <a:lnTo>
                  <a:pt x="323723" y="190500"/>
                </a:lnTo>
                <a:lnTo>
                  <a:pt x="324612" y="189217"/>
                </a:lnTo>
                <a:lnTo>
                  <a:pt x="325374" y="189217"/>
                </a:lnTo>
                <a:lnTo>
                  <a:pt x="324612" y="190500"/>
                </a:lnTo>
                <a:lnTo>
                  <a:pt x="327533" y="190500"/>
                </a:lnTo>
                <a:lnTo>
                  <a:pt x="327533" y="203200"/>
                </a:lnTo>
                <a:lnTo>
                  <a:pt x="325628" y="204457"/>
                </a:lnTo>
                <a:lnTo>
                  <a:pt x="325628" y="208267"/>
                </a:lnTo>
                <a:lnTo>
                  <a:pt x="322707" y="220967"/>
                </a:lnTo>
                <a:lnTo>
                  <a:pt x="324739" y="220967"/>
                </a:lnTo>
                <a:lnTo>
                  <a:pt x="325120" y="219697"/>
                </a:lnTo>
                <a:lnTo>
                  <a:pt x="325628" y="219697"/>
                </a:lnTo>
                <a:lnTo>
                  <a:pt x="324104" y="222250"/>
                </a:lnTo>
                <a:lnTo>
                  <a:pt x="322199" y="229857"/>
                </a:lnTo>
                <a:lnTo>
                  <a:pt x="321056" y="229857"/>
                </a:lnTo>
                <a:lnTo>
                  <a:pt x="320929" y="227317"/>
                </a:lnTo>
                <a:lnTo>
                  <a:pt x="319913" y="231127"/>
                </a:lnTo>
                <a:lnTo>
                  <a:pt x="319024" y="236207"/>
                </a:lnTo>
                <a:lnTo>
                  <a:pt x="319024" y="240017"/>
                </a:lnTo>
                <a:lnTo>
                  <a:pt x="320929" y="233667"/>
                </a:lnTo>
                <a:lnTo>
                  <a:pt x="318389" y="242557"/>
                </a:lnTo>
                <a:lnTo>
                  <a:pt x="316395" y="251447"/>
                </a:lnTo>
                <a:lnTo>
                  <a:pt x="314756" y="260350"/>
                </a:lnTo>
                <a:lnTo>
                  <a:pt x="313309" y="269227"/>
                </a:lnTo>
                <a:lnTo>
                  <a:pt x="316103" y="262877"/>
                </a:lnTo>
                <a:lnTo>
                  <a:pt x="315214" y="270497"/>
                </a:lnTo>
                <a:lnTo>
                  <a:pt x="312420" y="278117"/>
                </a:lnTo>
                <a:lnTo>
                  <a:pt x="308610" y="284467"/>
                </a:lnTo>
                <a:lnTo>
                  <a:pt x="310515" y="274307"/>
                </a:lnTo>
                <a:lnTo>
                  <a:pt x="309626" y="278117"/>
                </a:lnTo>
                <a:lnTo>
                  <a:pt x="308610" y="281927"/>
                </a:lnTo>
                <a:lnTo>
                  <a:pt x="307721" y="285750"/>
                </a:lnTo>
                <a:lnTo>
                  <a:pt x="305816" y="298450"/>
                </a:lnTo>
                <a:lnTo>
                  <a:pt x="303022" y="312407"/>
                </a:lnTo>
                <a:lnTo>
                  <a:pt x="301777" y="320027"/>
                </a:lnTo>
                <a:lnTo>
                  <a:pt x="300863" y="328917"/>
                </a:lnTo>
                <a:lnTo>
                  <a:pt x="300101" y="337807"/>
                </a:lnTo>
                <a:lnTo>
                  <a:pt x="301117" y="328917"/>
                </a:lnTo>
                <a:lnTo>
                  <a:pt x="300786" y="335267"/>
                </a:lnTo>
                <a:lnTo>
                  <a:pt x="299923" y="342900"/>
                </a:lnTo>
                <a:lnTo>
                  <a:pt x="297307" y="361950"/>
                </a:lnTo>
                <a:lnTo>
                  <a:pt x="305816" y="370827"/>
                </a:lnTo>
                <a:lnTo>
                  <a:pt x="309626" y="374650"/>
                </a:lnTo>
                <a:lnTo>
                  <a:pt x="313309" y="378447"/>
                </a:lnTo>
                <a:lnTo>
                  <a:pt x="317119" y="383527"/>
                </a:lnTo>
                <a:lnTo>
                  <a:pt x="319913" y="388607"/>
                </a:lnTo>
                <a:lnTo>
                  <a:pt x="324612" y="391147"/>
                </a:lnTo>
                <a:lnTo>
                  <a:pt x="330327" y="392417"/>
                </a:lnTo>
                <a:lnTo>
                  <a:pt x="335026" y="396227"/>
                </a:lnTo>
                <a:lnTo>
                  <a:pt x="342519" y="400050"/>
                </a:lnTo>
                <a:lnTo>
                  <a:pt x="350139" y="402577"/>
                </a:lnTo>
                <a:lnTo>
                  <a:pt x="362877" y="397497"/>
                </a:lnTo>
                <a:lnTo>
                  <a:pt x="375589" y="393700"/>
                </a:lnTo>
                <a:lnTo>
                  <a:pt x="388315" y="388607"/>
                </a:lnTo>
                <a:lnTo>
                  <a:pt x="395960" y="384797"/>
                </a:lnTo>
                <a:lnTo>
                  <a:pt x="401066" y="382257"/>
                </a:lnTo>
                <a:lnTo>
                  <a:pt x="389763" y="384797"/>
                </a:lnTo>
                <a:lnTo>
                  <a:pt x="392557" y="382257"/>
                </a:lnTo>
                <a:lnTo>
                  <a:pt x="395478" y="382257"/>
                </a:lnTo>
                <a:lnTo>
                  <a:pt x="397383" y="381000"/>
                </a:lnTo>
                <a:lnTo>
                  <a:pt x="400177" y="379717"/>
                </a:lnTo>
                <a:lnTo>
                  <a:pt x="409448" y="374650"/>
                </a:lnTo>
                <a:lnTo>
                  <a:pt x="407670" y="375907"/>
                </a:lnTo>
                <a:lnTo>
                  <a:pt x="402971" y="383527"/>
                </a:lnTo>
                <a:lnTo>
                  <a:pt x="399796" y="386067"/>
                </a:lnTo>
                <a:lnTo>
                  <a:pt x="414274" y="378447"/>
                </a:lnTo>
                <a:lnTo>
                  <a:pt x="424688" y="374650"/>
                </a:lnTo>
                <a:lnTo>
                  <a:pt x="431292" y="372097"/>
                </a:lnTo>
                <a:lnTo>
                  <a:pt x="439420" y="367017"/>
                </a:lnTo>
                <a:lnTo>
                  <a:pt x="448157" y="363207"/>
                </a:lnTo>
                <a:lnTo>
                  <a:pt x="457454" y="359397"/>
                </a:lnTo>
                <a:lnTo>
                  <a:pt x="494538" y="340347"/>
                </a:lnTo>
                <a:lnTo>
                  <a:pt x="498348" y="337807"/>
                </a:lnTo>
                <a:lnTo>
                  <a:pt x="503047" y="336550"/>
                </a:lnTo>
                <a:lnTo>
                  <a:pt x="505841" y="333997"/>
                </a:lnTo>
                <a:lnTo>
                  <a:pt x="509651" y="332727"/>
                </a:lnTo>
                <a:lnTo>
                  <a:pt x="512445" y="331457"/>
                </a:lnTo>
                <a:lnTo>
                  <a:pt x="516255" y="330200"/>
                </a:lnTo>
                <a:lnTo>
                  <a:pt x="519049" y="330200"/>
                </a:lnTo>
                <a:lnTo>
                  <a:pt x="518160" y="331457"/>
                </a:lnTo>
                <a:lnTo>
                  <a:pt x="518160" y="332727"/>
                </a:lnTo>
                <a:lnTo>
                  <a:pt x="516255" y="335267"/>
                </a:lnTo>
                <a:lnTo>
                  <a:pt x="513461" y="337807"/>
                </a:lnTo>
                <a:lnTo>
                  <a:pt x="511556" y="339077"/>
                </a:lnTo>
                <a:lnTo>
                  <a:pt x="511556" y="340347"/>
                </a:lnTo>
                <a:lnTo>
                  <a:pt x="512318" y="340347"/>
                </a:lnTo>
                <a:lnTo>
                  <a:pt x="513334" y="339077"/>
                </a:lnTo>
                <a:lnTo>
                  <a:pt x="513461" y="339077"/>
                </a:lnTo>
                <a:lnTo>
                  <a:pt x="511556" y="341617"/>
                </a:lnTo>
                <a:lnTo>
                  <a:pt x="514680" y="339077"/>
                </a:lnTo>
                <a:lnTo>
                  <a:pt x="516255" y="337807"/>
                </a:lnTo>
                <a:lnTo>
                  <a:pt x="519049" y="335267"/>
                </a:lnTo>
                <a:lnTo>
                  <a:pt x="517144" y="339077"/>
                </a:lnTo>
                <a:lnTo>
                  <a:pt x="515747" y="340347"/>
                </a:lnTo>
                <a:lnTo>
                  <a:pt x="516636" y="340347"/>
                </a:lnTo>
                <a:lnTo>
                  <a:pt x="517652" y="341617"/>
                </a:lnTo>
                <a:lnTo>
                  <a:pt x="518160" y="341617"/>
                </a:lnTo>
                <a:lnTo>
                  <a:pt x="518160" y="342900"/>
                </a:lnTo>
                <a:lnTo>
                  <a:pt x="517144" y="344157"/>
                </a:lnTo>
                <a:lnTo>
                  <a:pt x="516255" y="345427"/>
                </a:lnTo>
                <a:lnTo>
                  <a:pt x="512445" y="353047"/>
                </a:lnTo>
                <a:lnTo>
                  <a:pt x="511556" y="356857"/>
                </a:lnTo>
                <a:lnTo>
                  <a:pt x="498348" y="387350"/>
                </a:lnTo>
                <a:lnTo>
                  <a:pt x="498348" y="383527"/>
                </a:lnTo>
                <a:lnTo>
                  <a:pt x="499237" y="379717"/>
                </a:lnTo>
                <a:lnTo>
                  <a:pt x="497332" y="383527"/>
                </a:lnTo>
                <a:lnTo>
                  <a:pt x="495427" y="386067"/>
                </a:lnTo>
                <a:lnTo>
                  <a:pt x="497459" y="386067"/>
                </a:lnTo>
                <a:lnTo>
                  <a:pt x="494157" y="393700"/>
                </a:lnTo>
                <a:lnTo>
                  <a:pt x="495096" y="393700"/>
                </a:lnTo>
                <a:lnTo>
                  <a:pt x="495427" y="392417"/>
                </a:lnTo>
                <a:lnTo>
                  <a:pt x="495173" y="393700"/>
                </a:lnTo>
                <a:lnTo>
                  <a:pt x="491820" y="406400"/>
                </a:lnTo>
                <a:lnTo>
                  <a:pt x="486359" y="420357"/>
                </a:lnTo>
                <a:lnTo>
                  <a:pt x="480720" y="433057"/>
                </a:lnTo>
                <a:lnTo>
                  <a:pt x="476631" y="445757"/>
                </a:lnTo>
                <a:lnTo>
                  <a:pt x="484924" y="455917"/>
                </a:lnTo>
                <a:lnTo>
                  <a:pt x="500761" y="474967"/>
                </a:lnTo>
                <a:lnTo>
                  <a:pt x="516775" y="494017"/>
                </a:lnTo>
                <a:lnTo>
                  <a:pt x="525653" y="502907"/>
                </a:lnTo>
                <a:lnTo>
                  <a:pt x="525018" y="505447"/>
                </a:lnTo>
                <a:lnTo>
                  <a:pt x="524002" y="508000"/>
                </a:lnTo>
                <a:lnTo>
                  <a:pt x="522859" y="510540"/>
                </a:lnTo>
                <a:lnTo>
                  <a:pt x="525018" y="506717"/>
                </a:lnTo>
                <a:lnTo>
                  <a:pt x="526796" y="502907"/>
                </a:lnTo>
                <a:lnTo>
                  <a:pt x="527558" y="499097"/>
                </a:lnTo>
                <a:lnTo>
                  <a:pt x="525653" y="497827"/>
                </a:lnTo>
                <a:lnTo>
                  <a:pt x="527748" y="492747"/>
                </a:lnTo>
                <a:lnTo>
                  <a:pt x="530148" y="490207"/>
                </a:lnTo>
                <a:lnTo>
                  <a:pt x="532257" y="485127"/>
                </a:lnTo>
                <a:lnTo>
                  <a:pt x="534162" y="485127"/>
                </a:lnTo>
                <a:lnTo>
                  <a:pt x="531368" y="495300"/>
                </a:lnTo>
                <a:lnTo>
                  <a:pt x="527558" y="502907"/>
                </a:lnTo>
                <a:lnTo>
                  <a:pt x="531368" y="497827"/>
                </a:lnTo>
                <a:lnTo>
                  <a:pt x="533273" y="491477"/>
                </a:lnTo>
                <a:lnTo>
                  <a:pt x="535051" y="485127"/>
                </a:lnTo>
                <a:lnTo>
                  <a:pt x="536575" y="482600"/>
                </a:lnTo>
                <a:lnTo>
                  <a:pt x="537210" y="481317"/>
                </a:lnTo>
                <a:lnTo>
                  <a:pt x="537845" y="481317"/>
                </a:lnTo>
                <a:lnTo>
                  <a:pt x="537972" y="482600"/>
                </a:lnTo>
                <a:lnTo>
                  <a:pt x="538607" y="482600"/>
                </a:lnTo>
                <a:lnTo>
                  <a:pt x="539115" y="481317"/>
                </a:lnTo>
                <a:lnTo>
                  <a:pt x="540766" y="477507"/>
                </a:lnTo>
                <a:lnTo>
                  <a:pt x="542671" y="469900"/>
                </a:lnTo>
                <a:lnTo>
                  <a:pt x="545465" y="463550"/>
                </a:lnTo>
                <a:lnTo>
                  <a:pt x="549275" y="455917"/>
                </a:lnTo>
                <a:lnTo>
                  <a:pt x="554316" y="444500"/>
                </a:lnTo>
                <a:lnTo>
                  <a:pt x="561238" y="424167"/>
                </a:lnTo>
                <a:lnTo>
                  <a:pt x="566293" y="414007"/>
                </a:lnTo>
                <a:lnTo>
                  <a:pt x="566293" y="415277"/>
                </a:lnTo>
                <a:lnTo>
                  <a:pt x="566851" y="414007"/>
                </a:lnTo>
                <a:lnTo>
                  <a:pt x="568566" y="410197"/>
                </a:lnTo>
                <a:lnTo>
                  <a:pt x="571220" y="403847"/>
                </a:lnTo>
                <a:lnTo>
                  <a:pt x="574230" y="396227"/>
                </a:lnTo>
                <a:lnTo>
                  <a:pt x="576300" y="391553"/>
                </a:lnTo>
                <a:lnTo>
                  <a:pt x="575691" y="392417"/>
                </a:lnTo>
                <a:lnTo>
                  <a:pt x="574675" y="392417"/>
                </a:lnTo>
                <a:lnTo>
                  <a:pt x="574675" y="391147"/>
                </a:lnTo>
                <a:lnTo>
                  <a:pt x="575691" y="387350"/>
                </a:lnTo>
                <a:lnTo>
                  <a:pt x="583107" y="372097"/>
                </a:lnTo>
                <a:lnTo>
                  <a:pt x="589114" y="358127"/>
                </a:lnTo>
                <a:lnTo>
                  <a:pt x="594791" y="345427"/>
                </a:lnTo>
                <a:lnTo>
                  <a:pt x="599922" y="335267"/>
                </a:lnTo>
                <a:lnTo>
                  <a:pt x="601218" y="332727"/>
                </a:lnTo>
                <a:lnTo>
                  <a:pt x="601827" y="330200"/>
                </a:lnTo>
                <a:lnTo>
                  <a:pt x="602132" y="328917"/>
                </a:lnTo>
                <a:lnTo>
                  <a:pt x="604901" y="317500"/>
                </a:lnTo>
                <a:lnTo>
                  <a:pt x="607161" y="312407"/>
                </a:lnTo>
                <a:lnTo>
                  <a:pt x="611111" y="303517"/>
                </a:lnTo>
                <a:lnTo>
                  <a:pt x="611111" y="281927"/>
                </a:lnTo>
                <a:close/>
              </a:path>
            </a:pathLst>
          </a:custGeom>
          <a:solidFill>
            <a:srgbClr val="F8A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12667" y="338073"/>
            <a:ext cx="25190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ETIKA</a:t>
            </a:r>
            <a:r>
              <a:rPr spc="-130" dirty="0"/>
              <a:t> </a:t>
            </a:r>
            <a:r>
              <a:rPr spc="-75" dirty="0"/>
              <a:t>POLITIK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2302" y="2482087"/>
            <a:ext cx="263525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spc="55" dirty="0">
                <a:solidFill>
                  <a:srgbClr val="E7644A"/>
                </a:solidFill>
                <a:latin typeface="Cambria"/>
                <a:cs typeface="Cambria"/>
              </a:rPr>
              <a:t>Etika</a:t>
            </a:r>
            <a:r>
              <a:rPr sz="1600" spc="434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E7644A"/>
                </a:solidFill>
                <a:latin typeface="Cambria"/>
                <a:cs typeface="Cambria"/>
              </a:rPr>
              <a:t>politik</a:t>
            </a:r>
            <a:r>
              <a:rPr sz="1600" spc="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E7644A"/>
                </a:solidFill>
                <a:latin typeface="Cambria"/>
                <a:cs typeface="Cambria"/>
              </a:rPr>
              <a:t>mengatur </a:t>
            </a:r>
            <a:r>
              <a:rPr sz="1600" spc="5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E7644A"/>
                </a:solidFill>
                <a:latin typeface="Cambria"/>
                <a:cs typeface="Cambria"/>
              </a:rPr>
              <a:t>masalah</a:t>
            </a:r>
            <a:r>
              <a:rPr sz="1600" spc="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E7644A"/>
                </a:solidFill>
                <a:latin typeface="Cambria"/>
                <a:cs typeface="Cambria"/>
              </a:rPr>
              <a:t>perilaku</a:t>
            </a:r>
            <a:r>
              <a:rPr sz="1600" spc="4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E7644A"/>
                </a:solidFill>
                <a:latin typeface="Cambria"/>
                <a:cs typeface="Cambria"/>
              </a:rPr>
              <a:t>politikus, </a:t>
            </a:r>
            <a:r>
              <a:rPr sz="1600" spc="-34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E7644A"/>
                </a:solidFill>
                <a:latin typeface="Cambria"/>
                <a:cs typeface="Cambria"/>
              </a:rPr>
              <a:t>berhubungan</a:t>
            </a:r>
            <a:r>
              <a:rPr sz="1600" spc="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100" dirty="0">
                <a:solidFill>
                  <a:srgbClr val="E7644A"/>
                </a:solidFill>
                <a:latin typeface="Cambria"/>
                <a:cs typeface="Cambria"/>
              </a:rPr>
              <a:t>juga</a:t>
            </a:r>
            <a:r>
              <a:rPr sz="1600" spc="10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E7644A"/>
                </a:solidFill>
                <a:latin typeface="Cambria"/>
                <a:cs typeface="Cambria"/>
              </a:rPr>
              <a:t>dengan </a:t>
            </a:r>
            <a:r>
              <a:rPr sz="1600" spc="-34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E7644A"/>
                </a:solidFill>
                <a:latin typeface="Cambria"/>
                <a:cs typeface="Cambria"/>
              </a:rPr>
              <a:t>praktik</a:t>
            </a:r>
            <a:r>
              <a:rPr sz="1600" spc="6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E7644A"/>
                </a:solidFill>
                <a:latin typeface="Cambria"/>
                <a:cs typeface="Cambria"/>
              </a:rPr>
              <a:t>institusi</a:t>
            </a:r>
            <a:r>
              <a:rPr sz="1600" spc="4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E7644A"/>
                </a:solidFill>
                <a:latin typeface="Cambria"/>
                <a:cs typeface="Cambria"/>
              </a:rPr>
              <a:t>sosial, </a:t>
            </a:r>
            <a:r>
              <a:rPr sz="1600" spc="3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E7644A"/>
                </a:solidFill>
                <a:latin typeface="Cambria"/>
                <a:cs typeface="Cambria"/>
              </a:rPr>
              <a:t>hukum,</a:t>
            </a:r>
            <a:r>
              <a:rPr sz="1600" spc="7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E7644A"/>
                </a:solidFill>
                <a:latin typeface="Cambria"/>
                <a:cs typeface="Cambria"/>
              </a:rPr>
              <a:t>komunitas, </a:t>
            </a:r>
            <a:r>
              <a:rPr sz="1600" spc="5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E7644A"/>
                </a:solidFill>
                <a:latin typeface="Cambria"/>
                <a:cs typeface="Cambria"/>
              </a:rPr>
              <a:t>struktur-struktur</a:t>
            </a:r>
            <a:r>
              <a:rPr sz="1600" spc="9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E7644A"/>
                </a:solidFill>
                <a:latin typeface="Cambria"/>
                <a:cs typeface="Cambria"/>
              </a:rPr>
              <a:t>sosial, </a:t>
            </a:r>
            <a:r>
              <a:rPr sz="1600" spc="3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E7644A"/>
                </a:solidFill>
                <a:latin typeface="Cambria"/>
                <a:cs typeface="Cambria"/>
              </a:rPr>
              <a:t>politik</a:t>
            </a:r>
            <a:r>
              <a:rPr sz="1600" spc="6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70" dirty="0">
                <a:solidFill>
                  <a:srgbClr val="E7644A"/>
                </a:solidFill>
                <a:latin typeface="Cambria"/>
                <a:cs typeface="Cambria"/>
              </a:rPr>
              <a:t>dan</a:t>
            </a:r>
            <a:r>
              <a:rPr sz="1600" spc="44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E7644A"/>
                </a:solidFill>
                <a:latin typeface="Cambria"/>
                <a:cs typeface="Cambria"/>
              </a:rPr>
              <a:t>ekonomi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2898" y="1751457"/>
            <a:ext cx="38912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E7644A"/>
                </a:solidFill>
                <a:latin typeface="Cambria"/>
                <a:cs typeface="Cambria"/>
              </a:rPr>
              <a:t>Etika</a:t>
            </a:r>
            <a:r>
              <a:rPr sz="1800" spc="49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E7644A"/>
                </a:solidFill>
                <a:latin typeface="Cambria"/>
                <a:cs typeface="Cambria"/>
              </a:rPr>
              <a:t>politik </a:t>
            </a:r>
            <a:r>
              <a:rPr sz="1800" spc="10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E7644A"/>
                </a:solidFill>
                <a:latin typeface="Cambria"/>
                <a:cs typeface="Cambria"/>
              </a:rPr>
              <a:t>memiliki</a:t>
            </a:r>
            <a:r>
              <a:rPr sz="1800" spc="50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E7644A"/>
                </a:solidFill>
                <a:latin typeface="Cambria"/>
                <a:cs typeface="Cambria"/>
              </a:rPr>
              <a:t>tiga </a:t>
            </a:r>
            <a:r>
              <a:rPr sz="1800" spc="7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E7644A"/>
                </a:solidFill>
                <a:latin typeface="Cambria"/>
                <a:cs typeface="Cambria"/>
              </a:rPr>
              <a:t>dimensi: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87541" y="2605786"/>
            <a:ext cx="831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5" dirty="0">
                <a:solidFill>
                  <a:srgbClr val="0E1C4D"/>
                </a:solidFill>
                <a:latin typeface="Cambria"/>
                <a:cs typeface="Cambria"/>
              </a:rPr>
              <a:t>1.</a:t>
            </a:r>
            <a:r>
              <a:rPr sz="1400" spc="32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105" dirty="0">
                <a:solidFill>
                  <a:srgbClr val="0E1C4D"/>
                </a:solidFill>
                <a:latin typeface="Cambria"/>
                <a:cs typeface="Cambria"/>
              </a:rPr>
              <a:t>Tujuan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90590" y="3282441"/>
            <a:ext cx="8261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solidFill>
                  <a:srgbClr val="0E1C4D"/>
                </a:solidFill>
                <a:latin typeface="Cambria"/>
                <a:cs typeface="Cambria"/>
              </a:rPr>
              <a:t>2.</a:t>
            </a:r>
            <a:r>
              <a:rPr sz="1400" spc="32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Sarana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80278" y="3951833"/>
            <a:ext cx="1247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3.</a:t>
            </a:r>
            <a:r>
              <a:rPr sz="1400" spc="3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100" dirty="0">
                <a:solidFill>
                  <a:srgbClr val="0E1C4D"/>
                </a:solidFill>
                <a:latin typeface="Cambria"/>
                <a:cs typeface="Cambria"/>
              </a:rPr>
              <a:t>Aksi</a:t>
            </a:r>
            <a:r>
              <a:rPr sz="1400" spc="3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25" dirty="0">
                <a:solidFill>
                  <a:srgbClr val="0E1C4D"/>
                </a:solidFill>
                <a:latin typeface="Cambria"/>
                <a:cs typeface="Cambria"/>
              </a:rPr>
              <a:t>politik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94759" y="4010494"/>
            <a:ext cx="739139" cy="12407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94759" y="3341623"/>
            <a:ext cx="739139" cy="12242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94759" y="2670936"/>
            <a:ext cx="739139" cy="1240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4505" y="338073"/>
            <a:ext cx="40951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DIMENSI</a:t>
            </a:r>
            <a:r>
              <a:rPr spc="-120" dirty="0"/>
              <a:t> </a:t>
            </a:r>
            <a:r>
              <a:rPr spc="-70" dirty="0"/>
              <a:t>ETIKA</a:t>
            </a:r>
            <a:r>
              <a:rPr spc="-90" dirty="0"/>
              <a:t> </a:t>
            </a:r>
            <a:r>
              <a:rPr spc="-75" dirty="0"/>
              <a:t>POLITIK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3229" y="1167383"/>
            <a:ext cx="3187192" cy="397611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1886" y="2115057"/>
            <a:ext cx="2492375" cy="2326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2400" spc="270" dirty="0">
                <a:solidFill>
                  <a:srgbClr val="0041B3"/>
                </a:solidFill>
                <a:latin typeface="Cambria"/>
                <a:cs typeface="Cambria"/>
              </a:rPr>
              <a:t>02</a:t>
            </a:r>
            <a:endParaRPr sz="2400">
              <a:latin typeface="Cambria"/>
              <a:cs typeface="Cambria"/>
            </a:endParaRPr>
          </a:p>
          <a:p>
            <a:pPr marL="12700" marR="5080" indent="1149985" algn="r">
              <a:lnSpc>
                <a:spcPct val="100000"/>
              </a:lnSpc>
              <a:spcBef>
                <a:spcPts val="1789"/>
              </a:spcBef>
            </a:pP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Dimensi</a:t>
            </a:r>
            <a:r>
              <a:rPr sz="1400" spc="27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sarana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memungkinkan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pencapaian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tujuan</a:t>
            </a:r>
            <a:r>
              <a:rPr sz="1400" spc="3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yang</a:t>
            </a:r>
            <a:r>
              <a:rPr sz="1400" spc="3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meliputi</a:t>
            </a:r>
            <a:r>
              <a:rPr sz="1400" spc="34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sistem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dan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prinsip-prinsip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dasar 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pengorganisasian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25" dirty="0">
                <a:solidFill>
                  <a:srgbClr val="0E1C4D"/>
                </a:solidFill>
                <a:latin typeface="Cambria"/>
                <a:cs typeface="Cambria"/>
              </a:rPr>
              <a:t>praktik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penyelenggaraan</a:t>
            </a:r>
            <a:r>
              <a:rPr sz="1400" spc="34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negara</a:t>
            </a:r>
            <a:r>
              <a:rPr sz="1400" spc="3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dan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yang</a:t>
            </a:r>
            <a:r>
              <a:rPr sz="1400" spc="3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mendasari</a:t>
            </a:r>
            <a:r>
              <a:rPr sz="1400" spc="3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insitusi-</a:t>
            </a:r>
            <a:endParaRPr sz="14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</a:pP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institusi</a:t>
            </a:r>
            <a:r>
              <a:rPr sz="1400" spc="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sosial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1105"/>
              </a:spcBef>
            </a:pPr>
            <a:r>
              <a:rPr spc="-15" dirty="0"/>
              <a:t>01</a:t>
            </a:r>
          </a:p>
          <a:p>
            <a:pPr marL="248920" marR="5080">
              <a:lnSpc>
                <a:spcPct val="100000"/>
              </a:lnSpc>
              <a:spcBef>
                <a:spcPts val="590"/>
              </a:spcBef>
            </a:pPr>
            <a:r>
              <a:rPr sz="1400" spc="65" dirty="0">
                <a:solidFill>
                  <a:srgbClr val="0E1C4D"/>
                </a:solidFill>
              </a:rPr>
              <a:t>Dimensi</a:t>
            </a:r>
            <a:r>
              <a:rPr sz="1400" spc="320" dirty="0">
                <a:solidFill>
                  <a:srgbClr val="0E1C4D"/>
                </a:solidFill>
              </a:rPr>
              <a:t> </a:t>
            </a:r>
            <a:r>
              <a:rPr sz="1400" spc="85" dirty="0">
                <a:solidFill>
                  <a:srgbClr val="0E1C4D"/>
                </a:solidFill>
              </a:rPr>
              <a:t>tujuan</a:t>
            </a:r>
            <a:r>
              <a:rPr sz="1400" spc="360" dirty="0">
                <a:solidFill>
                  <a:srgbClr val="0E1C4D"/>
                </a:solidFill>
              </a:rPr>
              <a:t> </a:t>
            </a:r>
            <a:r>
              <a:rPr sz="1400" spc="55" dirty="0">
                <a:solidFill>
                  <a:srgbClr val="0E1C4D"/>
                </a:solidFill>
              </a:rPr>
              <a:t>terumuskan </a:t>
            </a:r>
            <a:r>
              <a:rPr sz="1400" spc="-290" dirty="0">
                <a:solidFill>
                  <a:srgbClr val="0E1C4D"/>
                </a:solidFill>
              </a:rPr>
              <a:t> </a:t>
            </a:r>
            <a:r>
              <a:rPr sz="1400" spc="55" dirty="0">
                <a:solidFill>
                  <a:srgbClr val="0E1C4D"/>
                </a:solidFill>
              </a:rPr>
              <a:t>dalam</a:t>
            </a:r>
            <a:r>
              <a:rPr sz="1400" spc="60" dirty="0">
                <a:solidFill>
                  <a:srgbClr val="0E1C4D"/>
                </a:solidFill>
              </a:rPr>
              <a:t> </a:t>
            </a:r>
            <a:r>
              <a:rPr sz="1400" spc="80" dirty="0">
                <a:solidFill>
                  <a:srgbClr val="0E1C4D"/>
                </a:solidFill>
              </a:rPr>
              <a:t>upaya</a:t>
            </a:r>
            <a:r>
              <a:rPr sz="1400" spc="85" dirty="0">
                <a:solidFill>
                  <a:srgbClr val="0E1C4D"/>
                </a:solidFill>
              </a:rPr>
              <a:t> </a:t>
            </a:r>
            <a:r>
              <a:rPr sz="1400" spc="55" dirty="0">
                <a:solidFill>
                  <a:srgbClr val="0E1C4D"/>
                </a:solidFill>
              </a:rPr>
              <a:t>mencapai </a:t>
            </a:r>
            <a:r>
              <a:rPr sz="1400" spc="60" dirty="0">
                <a:solidFill>
                  <a:srgbClr val="0E1C4D"/>
                </a:solidFill>
              </a:rPr>
              <a:t> </a:t>
            </a:r>
            <a:r>
              <a:rPr sz="1400" spc="55" dirty="0">
                <a:solidFill>
                  <a:srgbClr val="0E1C4D"/>
                </a:solidFill>
              </a:rPr>
              <a:t>kesejahteraan</a:t>
            </a:r>
            <a:r>
              <a:rPr sz="1400" spc="60" dirty="0">
                <a:solidFill>
                  <a:srgbClr val="0E1C4D"/>
                </a:solidFill>
              </a:rPr>
              <a:t> </a:t>
            </a:r>
            <a:r>
              <a:rPr sz="1400" spc="50" dirty="0">
                <a:solidFill>
                  <a:srgbClr val="0E1C4D"/>
                </a:solidFill>
              </a:rPr>
              <a:t>masyarakat </a:t>
            </a:r>
            <a:r>
              <a:rPr sz="1400" spc="55" dirty="0">
                <a:solidFill>
                  <a:srgbClr val="0E1C4D"/>
                </a:solidFill>
              </a:rPr>
              <a:t> </a:t>
            </a:r>
            <a:r>
              <a:rPr sz="1400" spc="65" dirty="0">
                <a:solidFill>
                  <a:srgbClr val="0E1C4D"/>
                </a:solidFill>
              </a:rPr>
              <a:t>dan</a:t>
            </a:r>
            <a:r>
              <a:rPr sz="1400" spc="70" dirty="0">
                <a:solidFill>
                  <a:srgbClr val="0E1C4D"/>
                </a:solidFill>
              </a:rPr>
              <a:t> </a:t>
            </a:r>
            <a:r>
              <a:rPr sz="1400" spc="60" dirty="0">
                <a:solidFill>
                  <a:srgbClr val="0E1C4D"/>
                </a:solidFill>
              </a:rPr>
              <a:t>hidup</a:t>
            </a:r>
            <a:r>
              <a:rPr sz="1400" spc="65" dirty="0">
                <a:solidFill>
                  <a:srgbClr val="0E1C4D"/>
                </a:solidFill>
              </a:rPr>
              <a:t> </a:t>
            </a:r>
            <a:r>
              <a:rPr sz="1400" spc="55" dirty="0">
                <a:solidFill>
                  <a:srgbClr val="0E1C4D"/>
                </a:solidFill>
              </a:rPr>
              <a:t>damai</a:t>
            </a:r>
            <a:r>
              <a:rPr sz="1400" spc="60" dirty="0">
                <a:solidFill>
                  <a:srgbClr val="0E1C4D"/>
                </a:solidFill>
              </a:rPr>
              <a:t> </a:t>
            </a:r>
            <a:r>
              <a:rPr sz="1400" spc="85" dirty="0">
                <a:solidFill>
                  <a:srgbClr val="0E1C4D"/>
                </a:solidFill>
              </a:rPr>
              <a:t>yang </a:t>
            </a:r>
            <a:r>
              <a:rPr sz="1400" spc="90" dirty="0">
                <a:solidFill>
                  <a:srgbClr val="0E1C4D"/>
                </a:solidFill>
              </a:rPr>
              <a:t> </a:t>
            </a:r>
            <a:r>
              <a:rPr sz="1400" spc="45" dirty="0">
                <a:solidFill>
                  <a:srgbClr val="0E1C4D"/>
                </a:solidFill>
              </a:rPr>
              <a:t>didasarkan</a:t>
            </a:r>
            <a:r>
              <a:rPr sz="1400" spc="50" dirty="0">
                <a:solidFill>
                  <a:srgbClr val="0E1C4D"/>
                </a:solidFill>
              </a:rPr>
              <a:t> </a:t>
            </a:r>
            <a:r>
              <a:rPr sz="1400" spc="55" dirty="0">
                <a:solidFill>
                  <a:srgbClr val="0E1C4D"/>
                </a:solidFill>
              </a:rPr>
              <a:t>pada</a:t>
            </a:r>
            <a:r>
              <a:rPr sz="1400" spc="60" dirty="0">
                <a:solidFill>
                  <a:srgbClr val="0E1C4D"/>
                </a:solidFill>
              </a:rPr>
              <a:t> </a:t>
            </a:r>
            <a:r>
              <a:rPr sz="1400" spc="55" dirty="0">
                <a:solidFill>
                  <a:srgbClr val="0E1C4D"/>
                </a:solidFill>
              </a:rPr>
              <a:t>kebebasan </a:t>
            </a:r>
            <a:r>
              <a:rPr sz="1400" spc="-295" dirty="0">
                <a:solidFill>
                  <a:srgbClr val="0E1C4D"/>
                </a:solidFill>
              </a:rPr>
              <a:t> </a:t>
            </a:r>
            <a:r>
              <a:rPr sz="1400" spc="65" dirty="0">
                <a:solidFill>
                  <a:srgbClr val="0E1C4D"/>
                </a:solidFill>
              </a:rPr>
              <a:t>dan</a:t>
            </a:r>
            <a:r>
              <a:rPr sz="1400" spc="375" dirty="0">
                <a:solidFill>
                  <a:srgbClr val="0E1C4D"/>
                </a:solidFill>
              </a:rPr>
              <a:t> </a:t>
            </a:r>
            <a:r>
              <a:rPr sz="1400" spc="45" dirty="0">
                <a:solidFill>
                  <a:srgbClr val="0E1C4D"/>
                </a:solidFill>
              </a:rPr>
              <a:t>keadilan</a:t>
            </a:r>
            <a:endParaRPr sz="1400"/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290" dirty="0"/>
              <a:t>03</a:t>
            </a:r>
          </a:p>
          <a:p>
            <a:pPr marL="273050" marR="270510">
              <a:lnSpc>
                <a:spcPct val="100000"/>
              </a:lnSpc>
              <a:spcBef>
                <a:spcPts val="590"/>
              </a:spcBef>
            </a:pPr>
            <a:r>
              <a:rPr sz="1400" spc="65" dirty="0">
                <a:solidFill>
                  <a:srgbClr val="0E1C4D"/>
                </a:solidFill>
              </a:rPr>
              <a:t>Dimensi</a:t>
            </a:r>
            <a:r>
              <a:rPr sz="1400" spc="70" dirty="0">
                <a:solidFill>
                  <a:srgbClr val="0E1C4D"/>
                </a:solidFill>
              </a:rPr>
              <a:t> </a:t>
            </a:r>
            <a:r>
              <a:rPr sz="1400" spc="35" dirty="0">
                <a:solidFill>
                  <a:srgbClr val="0E1C4D"/>
                </a:solidFill>
              </a:rPr>
              <a:t>aksi</a:t>
            </a:r>
            <a:r>
              <a:rPr sz="1400" spc="40" dirty="0">
                <a:solidFill>
                  <a:srgbClr val="0E1C4D"/>
                </a:solidFill>
              </a:rPr>
              <a:t> </a:t>
            </a:r>
            <a:r>
              <a:rPr sz="1400" spc="25" dirty="0">
                <a:solidFill>
                  <a:srgbClr val="0E1C4D"/>
                </a:solidFill>
              </a:rPr>
              <a:t>politik </a:t>
            </a:r>
            <a:r>
              <a:rPr sz="1400" spc="30" dirty="0">
                <a:solidFill>
                  <a:srgbClr val="0E1C4D"/>
                </a:solidFill>
              </a:rPr>
              <a:t> </a:t>
            </a:r>
            <a:r>
              <a:rPr sz="1400" spc="35" dirty="0">
                <a:solidFill>
                  <a:srgbClr val="0E1C4D"/>
                </a:solidFill>
              </a:rPr>
              <a:t>berkaitan</a:t>
            </a:r>
            <a:r>
              <a:rPr sz="1400" spc="355" dirty="0">
                <a:solidFill>
                  <a:srgbClr val="0E1C4D"/>
                </a:solidFill>
              </a:rPr>
              <a:t> </a:t>
            </a:r>
            <a:r>
              <a:rPr sz="1400" spc="65" dirty="0">
                <a:solidFill>
                  <a:srgbClr val="0E1C4D"/>
                </a:solidFill>
              </a:rPr>
              <a:t>dengan</a:t>
            </a:r>
            <a:r>
              <a:rPr sz="1400" spc="345" dirty="0">
                <a:solidFill>
                  <a:srgbClr val="0E1C4D"/>
                </a:solidFill>
              </a:rPr>
              <a:t> </a:t>
            </a:r>
            <a:r>
              <a:rPr sz="1400" spc="55" dirty="0">
                <a:solidFill>
                  <a:srgbClr val="0E1C4D"/>
                </a:solidFill>
              </a:rPr>
              <a:t>pelaku </a:t>
            </a:r>
            <a:r>
              <a:rPr sz="1400" spc="-290" dirty="0">
                <a:solidFill>
                  <a:srgbClr val="0E1C4D"/>
                </a:solidFill>
              </a:rPr>
              <a:t> </a:t>
            </a:r>
            <a:r>
              <a:rPr sz="1400" spc="65" dirty="0">
                <a:solidFill>
                  <a:srgbClr val="0E1C4D"/>
                </a:solidFill>
              </a:rPr>
              <a:t>pemegang</a:t>
            </a:r>
            <a:r>
              <a:rPr sz="1400" spc="310" dirty="0">
                <a:solidFill>
                  <a:srgbClr val="0E1C4D"/>
                </a:solidFill>
              </a:rPr>
              <a:t> </a:t>
            </a:r>
            <a:r>
              <a:rPr sz="1400" spc="50" dirty="0">
                <a:solidFill>
                  <a:srgbClr val="0E1C4D"/>
                </a:solidFill>
              </a:rPr>
              <a:t>peran</a:t>
            </a:r>
            <a:r>
              <a:rPr sz="1400" spc="345" dirty="0">
                <a:solidFill>
                  <a:srgbClr val="0E1C4D"/>
                </a:solidFill>
              </a:rPr>
              <a:t> </a:t>
            </a:r>
            <a:r>
              <a:rPr sz="1400" spc="45" dirty="0">
                <a:solidFill>
                  <a:srgbClr val="0E1C4D"/>
                </a:solidFill>
              </a:rPr>
              <a:t>sebagai </a:t>
            </a:r>
            <a:r>
              <a:rPr sz="1400" spc="-295" dirty="0">
                <a:solidFill>
                  <a:srgbClr val="0E1C4D"/>
                </a:solidFill>
              </a:rPr>
              <a:t> </a:t>
            </a:r>
            <a:r>
              <a:rPr sz="1400" spc="50" dirty="0">
                <a:solidFill>
                  <a:srgbClr val="0E1C4D"/>
                </a:solidFill>
              </a:rPr>
              <a:t>pihak</a:t>
            </a:r>
            <a:r>
              <a:rPr sz="1400" spc="55" dirty="0">
                <a:solidFill>
                  <a:srgbClr val="0E1C4D"/>
                </a:solidFill>
              </a:rPr>
              <a:t> </a:t>
            </a:r>
            <a:r>
              <a:rPr sz="1400" spc="85" dirty="0">
                <a:solidFill>
                  <a:srgbClr val="0E1C4D"/>
                </a:solidFill>
              </a:rPr>
              <a:t>yang</a:t>
            </a:r>
            <a:r>
              <a:rPr sz="1400" spc="90" dirty="0">
                <a:solidFill>
                  <a:srgbClr val="0E1C4D"/>
                </a:solidFill>
              </a:rPr>
              <a:t> </a:t>
            </a:r>
            <a:r>
              <a:rPr sz="1400" spc="65" dirty="0">
                <a:solidFill>
                  <a:srgbClr val="0E1C4D"/>
                </a:solidFill>
              </a:rPr>
              <a:t>menentukan </a:t>
            </a:r>
            <a:r>
              <a:rPr sz="1400" spc="-295" dirty="0">
                <a:solidFill>
                  <a:srgbClr val="0E1C4D"/>
                </a:solidFill>
              </a:rPr>
              <a:t> </a:t>
            </a:r>
            <a:r>
              <a:rPr sz="1400" spc="30" dirty="0">
                <a:solidFill>
                  <a:srgbClr val="0E1C4D"/>
                </a:solidFill>
              </a:rPr>
              <a:t>rasionalitas</a:t>
            </a:r>
            <a:r>
              <a:rPr sz="1400" spc="65" dirty="0">
                <a:solidFill>
                  <a:srgbClr val="0E1C4D"/>
                </a:solidFill>
              </a:rPr>
              <a:t> </a:t>
            </a:r>
            <a:r>
              <a:rPr sz="1400" spc="25" dirty="0">
                <a:solidFill>
                  <a:srgbClr val="0E1C4D"/>
                </a:solidFill>
              </a:rPr>
              <a:t>politik</a:t>
            </a: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90810" y="1159226"/>
            <a:ext cx="953769" cy="2035810"/>
            <a:chOff x="8190810" y="1159226"/>
            <a:chExt cx="953769" cy="203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0810" y="1159226"/>
              <a:ext cx="953189" cy="20357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3118" y="2848355"/>
              <a:ext cx="190880" cy="197231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680942"/>
            <a:ext cx="916034" cy="14625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1713" y="338073"/>
            <a:ext cx="60985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2295" marR="5080" indent="-184023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TA</a:t>
            </a:r>
            <a:r>
              <a:rPr spc="-190" dirty="0"/>
              <a:t>N</a:t>
            </a:r>
            <a:r>
              <a:rPr spc="-175" dirty="0"/>
              <a:t>TA</a:t>
            </a:r>
            <a:r>
              <a:rPr spc="-190" dirty="0"/>
              <a:t>N</a:t>
            </a:r>
            <a:r>
              <a:rPr spc="-10" dirty="0"/>
              <a:t>GAN</a:t>
            </a:r>
            <a:r>
              <a:rPr spc="-105" dirty="0"/>
              <a:t> </a:t>
            </a:r>
            <a:r>
              <a:rPr spc="-10" dirty="0"/>
              <a:t>PANCAS</a:t>
            </a:r>
            <a:r>
              <a:rPr dirty="0"/>
              <a:t>I</a:t>
            </a:r>
            <a:r>
              <a:rPr spc="-215" dirty="0"/>
              <a:t>LA</a:t>
            </a:r>
            <a:r>
              <a:rPr spc="-114" dirty="0"/>
              <a:t> </a:t>
            </a:r>
            <a:r>
              <a:rPr spc="60" dirty="0"/>
              <a:t>SEBAGAI  </a:t>
            </a:r>
            <a:r>
              <a:rPr spc="-50" dirty="0"/>
              <a:t>SISTEM</a:t>
            </a:r>
            <a:r>
              <a:rPr spc="-105" dirty="0"/>
              <a:t> </a:t>
            </a:r>
            <a:r>
              <a:rPr spc="-70" dirty="0"/>
              <a:t>ETIKA</a:t>
            </a:r>
          </a:p>
        </p:txBody>
      </p:sp>
      <p:sp>
        <p:nvSpPr>
          <p:cNvPr id="7" name="object 7"/>
          <p:cNvSpPr/>
          <p:nvPr/>
        </p:nvSpPr>
        <p:spPr>
          <a:xfrm>
            <a:off x="2866644" y="2727960"/>
            <a:ext cx="6211570" cy="86995"/>
          </a:xfrm>
          <a:custGeom>
            <a:avLst/>
            <a:gdLst/>
            <a:ahLst/>
            <a:cxnLst/>
            <a:rect l="l" t="t" r="r" b="b"/>
            <a:pathLst>
              <a:path w="6211570" h="86994">
                <a:moveTo>
                  <a:pt x="43433" y="0"/>
                </a:moveTo>
                <a:lnTo>
                  <a:pt x="26521" y="3411"/>
                </a:lnTo>
                <a:lnTo>
                  <a:pt x="12715" y="12715"/>
                </a:lnTo>
                <a:lnTo>
                  <a:pt x="3411" y="26521"/>
                </a:lnTo>
                <a:lnTo>
                  <a:pt x="0" y="43433"/>
                </a:lnTo>
                <a:lnTo>
                  <a:pt x="3411" y="60346"/>
                </a:lnTo>
                <a:lnTo>
                  <a:pt x="12715" y="74152"/>
                </a:lnTo>
                <a:lnTo>
                  <a:pt x="26521" y="83456"/>
                </a:lnTo>
                <a:lnTo>
                  <a:pt x="43433" y="86867"/>
                </a:lnTo>
                <a:lnTo>
                  <a:pt x="60346" y="83456"/>
                </a:lnTo>
                <a:lnTo>
                  <a:pt x="74152" y="74152"/>
                </a:lnTo>
                <a:lnTo>
                  <a:pt x="83456" y="60346"/>
                </a:lnTo>
                <a:lnTo>
                  <a:pt x="83947" y="57912"/>
                </a:lnTo>
                <a:lnTo>
                  <a:pt x="43433" y="57912"/>
                </a:lnTo>
                <a:lnTo>
                  <a:pt x="43433" y="28956"/>
                </a:lnTo>
                <a:lnTo>
                  <a:pt x="83947" y="28956"/>
                </a:lnTo>
                <a:lnTo>
                  <a:pt x="83456" y="26521"/>
                </a:lnTo>
                <a:lnTo>
                  <a:pt x="74152" y="12715"/>
                </a:lnTo>
                <a:lnTo>
                  <a:pt x="60346" y="3411"/>
                </a:lnTo>
                <a:lnTo>
                  <a:pt x="43433" y="0"/>
                </a:lnTo>
                <a:close/>
              </a:path>
              <a:path w="6211570" h="86994">
                <a:moveTo>
                  <a:pt x="72389" y="28956"/>
                </a:moveTo>
                <a:lnTo>
                  <a:pt x="43433" y="28956"/>
                </a:lnTo>
                <a:lnTo>
                  <a:pt x="43433" y="57912"/>
                </a:lnTo>
                <a:lnTo>
                  <a:pt x="72389" y="57912"/>
                </a:lnTo>
                <a:lnTo>
                  <a:pt x="72389" y="28956"/>
                </a:lnTo>
                <a:close/>
              </a:path>
              <a:path w="6211570" h="86994">
                <a:moveTo>
                  <a:pt x="83947" y="28956"/>
                </a:moveTo>
                <a:lnTo>
                  <a:pt x="72389" y="28956"/>
                </a:lnTo>
                <a:lnTo>
                  <a:pt x="72389" y="57912"/>
                </a:lnTo>
                <a:lnTo>
                  <a:pt x="83947" y="57912"/>
                </a:lnTo>
                <a:lnTo>
                  <a:pt x="86868" y="43433"/>
                </a:lnTo>
                <a:lnTo>
                  <a:pt x="83947" y="28956"/>
                </a:lnTo>
                <a:close/>
              </a:path>
              <a:path w="6211570" h="86994">
                <a:moveTo>
                  <a:pt x="188213" y="28956"/>
                </a:moveTo>
                <a:lnTo>
                  <a:pt x="159257" y="28956"/>
                </a:lnTo>
                <a:lnTo>
                  <a:pt x="159257" y="57912"/>
                </a:lnTo>
                <a:lnTo>
                  <a:pt x="188213" y="57912"/>
                </a:lnTo>
                <a:lnTo>
                  <a:pt x="188213" y="28956"/>
                </a:lnTo>
                <a:close/>
              </a:path>
              <a:path w="6211570" h="86994">
                <a:moveTo>
                  <a:pt x="304038" y="28956"/>
                </a:moveTo>
                <a:lnTo>
                  <a:pt x="275081" y="28956"/>
                </a:lnTo>
                <a:lnTo>
                  <a:pt x="275081" y="57912"/>
                </a:lnTo>
                <a:lnTo>
                  <a:pt x="304038" y="57912"/>
                </a:lnTo>
                <a:lnTo>
                  <a:pt x="304038" y="28956"/>
                </a:lnTo>
                <a:close/>
              </a:path>
              <a:path w="6211570" h="86994">
                <a:moveTo>
                  <a:pt x="419861" y="28956"/>
                </a:moveTo>
                <a:lnTo>
                  <a:pt x="390906" y="28956"/>
                </a:lnTo>
                <a:lnTo>
                  <a:pt x="390906" y="57912"/>
                </a:lnTo>
                <a:lnTo>
                  <a:pt x="419861" y="57912"/>
                </a:lnTo>
                <a:lnTo>
                  <a:pt x="419861" y="28956"/>
                </a:lnTo>
                <a:close/>
              </a:path>
              <a:path w="6211570" h="86994">
                <a:moveTo>
                  <a:pt x="535685" y="28956"/>
                </a:moveTo>
                <a:lnTo>
                  <a:pt x="506730" y="28956"/>
                </a:lnTo>
                <a:lnTo>
                  <a:pt x="506730" y="57912"/>
                </a:lnTo>
                <a:lnTo>
                  <a:pt x="535685" y="57912"/>
                </a:lnTo>
                <a:lnTo>
                  <a:pt x="535685" y="28956"/>
                </a:lnTo>
                <a:close/>
              </a:path>
              <a:path w="6211570" h="86994">
                <a:moveTo>
                  <a:pt x="651509" y="28956"/>
                </a:moveTo>
                <a:lnTo>
                  <a:pt x="622554" y="28956"/>
                </a:lnTo>
                <a:lnTo>
                  <a:pt x="622554" y="57912"/>
                </a:lnTo>
                <a:lnTo>
                  <a:pt x="651509" y="57912"/>
                </a:lnTo>
                <a:lnTo>
                  <a:pt x="651509" y="28956"/>
                </a:lnTo>
                <a:close/>
              </a:path>
              <a:path w="6211570" h="86994">
                <a:moveTo>
                  <a:pt x="767333" y="28956"/>
                </a:moveTo>
                <a:lnTo>
                  <a:pt x="738378" y="28956"/>
                </a:lnTo>
                <a:lnTo>
                  <a:pt x="738378" y="57912"/>
                </a:lnTo>
                <a:lnTo>
                  <a:pt x="767333" y="57912"/>
                </a:lnTo>
                <a:lnTo>
                  <a:pt x="767333" y="28956"/>
                </a:lnTo>
                <a:close/>
              </a:path>
              <a:path w="6211570" h="86994">
                <a:moveTo>
                  <a:pt x="883157" y="28956"/>
                </a:moveTo>
                <a:lnTo>
                  <a:pt x="854202" y="28956"/>
                </a:lnTo>
                <a:lnTo>
                  <a:pt x="854202" y="57912"/>
                </a:lnTo>
                <a:lnTo>
                  <a:pt x="883157" y="57912"/>
                </a:lnTo>
                <a:lnTo>
                  <a:pt x="883157" y="28956"/>
                </a:lnTo>
                <a:close/>
              </a:path>
              <a:path w="6211570" h="86994">
                <a:moveTo>
                  <a:pt x="998982" y="28956"/>
                </a:moveTo>
                <a:lnTo>
                  <a:pt x="970026" y="28956"/>
                </a:lnTo>
                <a:lnTo>
                  <a:pt x="970026" y="57912"/>
                </a:lnTo>
                <a:lnTo>
                  <a:pt x="998982" y="57912"/>
                </a:lnTo>
                <a:lnTo>
                  <a:pt x="998982" y="28956"/>
                </a:lnTo>
                <a:close/>
              </a:path>
              <a:path w="6211570" h="86994">
                <a:moveTo>
                  <a:pt x="1114806" y="28956"/>
                </a:moveTo>
                <a:lnTo>
                  <a:pt x="1085850" y="28956"/>
                </a:lnTo>
                <a:lnTo>
                  <a:pt x="1085850" y="57912"/>
                </a:lnTo>
                <a:lnTo>
                  <a:pt x="1114806" y="57912"/>
                </a:lnTo>
                <a:lnTo>
                  <a:pt x="1114806" y="28956"/>
                </a:lnTo>
                <a:close/>
              </a:path>
              <a:path w="6211570" h="86994">
                <a:moveTo>
                  <a:pt x="1230630" y="28956"/>
                </a:moveTo>
                <a:lnTo>
                  <a:pt x="1201673" y="28956"/>
                </a:lnTo>
                <a:lnTo>
                  <a:pt x="1201673" y="57912"/>
                </a:lnTo>
                <a:lnTo>
                  <a:pt x="1230630" y="57912"/>
                </a:lnTo>
                <a:lnTo>
                  <a:pt x="1230630" y="28956"/>
                </a:lnTo>
                <a:close/>
              </a:path>
              <a:path w="6211570" h="86994">
                <a:moveTo>
                  <a:pt x="1346454" y="28956"/>
                </a:moveTo>
                <a:lnTo>
                  <a:pt x="1317497" y="28956"/>
                </a:lnTo>
                <a:lnTo>
                  <a:pt x="1317497" y="57912"/>
                </a:lnTo>
                <a:lnTo>
                  <a:pt x="1346454" y="57912"/>
                </a:lnTo>
                <a:lnTo>
                  <a:pt x="1346454" y="28956"/>
                </a:lnTo>
                <a:close/>
              </a:path>
              <a:path w="6211570" h="86994">
                <a:moveTo>
                  <a:pt x="1462278" y="28956"/>
                </a:moveTo>
                <a:lnTo>
                  <a:pt x="1433321" y="28956"/>
                </a:lnTo>
                <a:lnTo>
                  <a:pt x="1433321" y="57912"/>
                </a:lnTo>
                <a:lnTo>
                  <a:pt x="1462278" y="57912"/>
                </a:lnTo>
                <a:lnTo>
                  <a:pt x="1462278" y="28956"/>
                </a:lnTo>
                <a:close/>
              </a:path>
              <a:path w="6211570" h="86994">
                <a:moveTo>
                  <a:pt x="1578102" y="28956"/>
                </a:moveTo>
                <a:lnTo>
                  <a:pt x="1549145" y="28956"/>
                </a:lnTo>
                <a:lnTo>
                  <a:pt x="1549145" y="57912"/>
                </a:lnTo>
                <a:lnTo>
                  <a:pt x="1578102" y="57912"/>
                </a:lnTo>
                <a:lnTo>
                  <a:pt x="1578102" y="28956"/>
                </a:lnTo>
                <a:close/>
              </a:path>
              <a:path w="6211570" h="86994">
                <a:moveTo>
                  <a:pt x="1693926" y="28956"/>
                </a:moveTo>
                <a:lnTo>
                  <a:pt x="1664970" y="28956"/>
                </a:lnTo>
                <a:lnTo>
                  <a:pt x="1664970" y="57912"/>
                </a:lnTo>
                <a:lnTo>
                  <a:pt x="1693926" y="57912"/>
                </a:lnTo>
                <a:lnTo>
                  <a:pt x="1693926" y="28956"/>
                </a:lnTo>
                <a:close/>
              </a:path>
              <a:path w="6211570" h="86994">
                <a:moveTo>
                  <a:pt x="1809750" y="28956"/>
                </a:moveTo>
                <a:lnTo>
                  <a:pt x="1780794" y="28956"/>
                </a:lnTo>
                <a:lnTo>
                  <a:pt x="1780794" y="57912"/>
                </a:lnTo>
                <a:lnTo>
                  <a:pt x="1809750" y="57912"/>
                </a:lnTo>
                <a:lnTo>
                  <a:pt x="1809750" y="28956"/>
                </a:lnTo>
                <a:close/>
              </a:path>
              <a:path w="6211570" h="86994">
                <a:moveTo>
                  <a:pt x="1925573" y="28956"/>
                </a:moveTo>
                <a:lnTo>
                  <a:pt x="1896618" y="28956"/>
                </a:lnTo>
                <a:lnTo>
                  <a:pt x="1896618" y="57912"/>
                </a:lnTo>
                <a:lnTo>
                  <a:pt x="1925573" y="57912"/>
                </a:lnTo>
                <a:lnTo>
                  <a:pt x="1925573" y="28956"/>
                </a:lnTo>
                <a:close/>
              </a:path>
              <a:path w="6211570" h="86994">
                <a:moveTo>
                  <a:pt x="2041397" y="28956"/>
                </a:moveTo>
                <a:lnTo>
                  <a:pt x="2012442" y="28956"/>
                </a:lnTo>
                <a:lnTo>
                  <a:pt x="2012442" y="57912"/>
                </a:lnTo>
                <a:lnTo>
                  <a:pt x="2041397" y="57912"/>
                </a:lnTo>
                <a:lnTo>
                  <a:pt x="2041397" y="28956"/>
                </a:lnTo>
                <a:close/>
              </a:path>
              <a:path w="6211570" h="86994">
                <a:moveTo>
                  <a:pt x="2157222" y="28956"/>
                </a:moveTo>
                <a:lnTo>
                  <a:pt x="2128266" y="28956"/>
                </a:lnTo>
                <a:lnTo>
                  <a:pt x="2128266" y="57912"/>
                </a:lnTo>
                <a:lnTo>
                  <a:pt x="2157222" y="57912"/>
                </a:lnTo>
                <a:lnTo>
                  <a:pt x="2157222" y="28956"/>
                </a:lnTo>
                <a:close/>
              </a:path>
              <a:path w="6211570" h="86994">
                <a:moveTo>
                  <a:pt x="2273046" y="28956"/>
                </a:moveTo>
                <a:lnTo>
                  <a:pt x="2244090" y="28956"/>
                </a:lnTo>
                <a:lnTo>
                  <a:pt x="2244090" y="57912"/>
                </a:lnTo>
                <a:lnTo>
                  <a:pt x="2273046" y="57912"/>
                </a:lnTo>
                <a:lnTo>
                  <a:pt x="2273046" y="28956"/>
                </a:lnTo>
                <a:close/>
              </a:path>
              <a:path w="6211570" h="86994">
                <a:moveTo>
                  <a:pt x="2388870" y="28956"/>
                </a:moveTo>
                <a:lnTo>
                  <a:pt x="2359914" y="28956"/>
                </a:lnTo>
                <a:lnTo>
                  <a:pt x="2359914" y="57912"/>
                </a:lnTo>
                <a:lnTo>
                  <a:pt x="2388870" y="57912"/>
                </a:lnTo>
                <a:lnTo>
                  <a:pt x="2388870" y="28956"/>
                </a:lnTo>
                <a:close/>
              </a:path>
              <a:path w="6211570" h="86994">
                <a:moveTo>
                  <a:pt x="2504694" y="28956"/>
                </a:moveTo>
                <a:lnTo>
                  <a:pt x="2475738" y="28956"/>
                </a:lnTo>
                <a:lnTo>
                  <a:pt x="2475738" y="57912"/>
                </a:lnTo>
                <a:lnTo>
                  <a:pt x="2504694" y="57912"/>
                </a:lnTo>
                <a:lnTo>
                  <a:pt x="2504694" y="28956"/>
                </a:lnTo>
                <a:close/>
              </a:path>
              <a:path w="6211570" h="86994">
                <a:moveTo>
                  <a:pt x="2620518" y="28956"/>
                </a:moveTo>
                <a:lnTo>
                  <a:pt x="2591561" y="28956"/>
                </a:lnTo>
                <a:lnTo>
                  <a:pt x="2591561" y="57912"/>
                </a:lnTo>
                <a:lnTo>
                  <a:pt x="2620518" y="57912"/>
                </a:lnTo>
                <a:lnTo>
                  <a:pt x="2620518" y="28956"/>
                </a:lnTo>
                <a:close/>
              </a:path>
              <a:path w="6211570" h="86994">
                <a:moveTo>
                  <a:pt x="2736342" y="28956"/>
                </a:moveTo>
                <a:lnTo>
                  <a:pt x="2707385" y="28956"/>
                </a:lnTo>
                <a:lnTo>
                  <a:pt x="2707385" y="57912"/>
                </a:lnTo>
                <a:lnTo>
                  <a:pt x="2736342" y="57912"/>
                </a:lnTo>
                <a:lnTo>
                  <a:pt x="2736342" y="28956"/>
                </a:lnTo>
                <a:close/>
              </a:path>
              <a:path w="6211570" h="86994">
                <a:moveTo>
                  <a:pt x="2852166" y="28956"/>
                </a:moveTo>
                <a:lnTo>
                  <a:pt x="2823210" y="28956"/>
                </a:lnTo>
                <a:lnTo>
                  <a:pt x="2823210" y="57912"/>
                </a:lnTo>
                <a:lnTo>
                  <a:pt x="2852166" y="57912"/>
                </a:lnTo>
                <a:lnTo>
                  <a:pt x="2852166" y="28956"/>
                </a:lnTo>
                <a:close/>
              </a:path>
              <a:path w="6211570" h="86994">
                <a:moveTo>
                  <a:pt x="2967990" y="28956"/>
                </a:moveTo>
                <a:lnTo>
                  <a:pt x="2939034" y="28956"/>
                </a:lnTo>
                <a:lnTo>
                  <a:pt x="2939034" y="57912"/>
                </a:lnTo>
                <a:lnTo>
                  <a:pt x="2967990" y="57912"/>
                </a:lnTo>
                <a:lnTo>
                  <a:pt x="2967990" y="28956"/>
                </a:lnTo>
                <a:close/>
              </a:path>
              <a:path w="6211570" h="86994">
                <a:moveTo>
                  <a:pt x="3083814" y="28956"/>
                </a:moveTo>
                <a:lnTo>
                  <a:pt x="3054858" y="28956"/>
                </a:lnTo>
                <a:lnTo>
                  <a:pt x="3054858" y="57912"/>
                </a:lnTo>
                <a:lnTo>
                  <a:pt x="3083814" y="57912"/>
                </a:lnTo>
                <a:lnTo>
                  <a:pt x="3083814" y="28956"/>
                </a:lnTo>
                <a:close/>
              </a:path>
              <a:path w="6211570" h="86994">
                <a:moveTo>
                  <a:pt x="3199638" y="28956"/>
                </a:moveTo>
                <a:lnTo>
                  <a:pt x="3170682" y="28956"/>
                </a:lnTo>
                <a:lnTo>
                  <a:pt x="3170682" y="57912"/>
                </a:lnTo>
                <a:lnTo>
                  <a:pt x="3199638" y="57912"/>
                </a:lnTo>
                <a:lnTo>
                  <a:pt x="3199638" y="28956"/>
                </a:lnTo>
                <a:close/>
              </a:path>
              <a:path w="6211570" h="86994">
                <a:moveTo>
                  <a:pt x="3315461" y="28956"/>
                </a:moveTo>
                <a:lnTo>
                  <a:pt x="3286505" y="28956"/>
                </a:lnTo>
                <a:lnTo>
                  <a:pt x="3286505" y="57912"/>
                </a:lnTo>
                <a:lnTo>
                  <a:pt x="3315461" y="57912"/>
                </a:lnTo>
                <a:lnTo>
                  <a:pt x="3315461" y="28956"/>
                </a:lnTo>
                <a:close/>
              </a:path>
              <a:path w="6211570" h="86994">
                <a:moveTo>
                  <a:pt x="3431285" y="28956"/>
                </a:moveTo>
                <a:lnTo>
                  <a:pt x="3402329" y="28956"/>
                </a:lnTo>
                <a:lnTo>
                  <a:pt x="3402329" y="57912"/>
                </a:lnTo>
                <a:lnTo>
                  <a:pt x="3431285" y="57912"/>
                </a:lnTo>
                <a:lnTo>
                  <a:pt x="3431285" y="28956"/>
                </a:lnTo>
                <a:close/>
              </a:path>
              <a:path w="6211570" h="86994">
                <a:moveTo>
                  <a:pt x="3547109" y="28956"/>
                </a:moveTo>
                <a:lnTo>
                  <a:pt x="3518154" y="28956"/>
                </a:lnTo>
                <a:lnTo>
                  <a:pt x="3518154" y="57912"/>
                </a:lnTo>
                <a:lnTo>
                  <a:pt x="3547109" y="57912"/>
                </a:lnTo>
                <a:lnTo>
                  <a:pt x="3547109" y="28956"/>
                </a:lnTo>
                <a:close/>
              </a:path>
              <a:path w="6211570" h="86994">
                <a:moveTo>
                  <a:pt x="3662933" y="28956"/>
                </a:moveTo>
                <a:lnTo>
                  <a:pt x="3633978" y="28956"/>
                </a:lnTo>
                <a:lnTo>
                  <a:pt x="3633978" y="57912"/>
                </a:lnTo>
                <a:lnTo>
                  <a:pt x="3662933" y="57912"/>
                </a:lnTo>
                <a:lnTo>
                  <a:pt x="3662933" y="28956"/>
                </a:lnTo>
                <a:close/>
              </a:path>
              <a:path w="6211570" h="86994">
                <a:moveTo>
                  <a:pt x="3778757" y="28956"/>
                </a:moveTo>
                <a:lnTo>
                  <a:pt x="3749802" y="28956"/>
                </a:lnTo>
                <a:lnTo>
                  <a:pt x="3749802" y="57912"/>
                </a:lnTo>
                <a:lnTo>
                  <a:pt x="3778757" y="57912"/>
                </a:lnTo>
                <a:lnTo>
                  <a:pt x="3778757" y="28956"/>
                </a:lnTo>
                <a:close/>
              </a:path>
              <a:path w="6211570" h="86994">
                <a:moveTo>
                  <a:pt x="3894581" y="28956"/>
                </a:moveTo>
                <a:lnTo>
                  <a:pt x="3865626" y="28956"/>
                </a:lnTo>
                <a:lnTo>
                  <a:pt x="3865626" y="57912"/>
                </a:lnTo>
                <a:lnTo>
                  <a:pt x="3894581" y="57912"/>
                </a:lnTo>
                <a:lnTo>
                  <a:pt x="3894581" y="28956"/>
                </a:lnTo>
                <a:close/>
              </a:path>
              <a:path w="6211570" h="86994">
                <a:moveTo>
                  <a:pt x="4010405" y="28956"/>
                </a:moveTo>
                <a:lnTo>
                  <a:pt x="3981450" y="28956"/>
                </a:lnTo>
                <a:lnTo>
                  <a:pt x="3981450" y="57912"/>
                </a:lnTo>
                <a:lnTo>
                  <a:pt x="4010405" y="57912"/>
                </a:lnTo>
                <a:lnTo>
                  <a:pt x="4010405" y="28956"/>
                </a:lnTo>
                <a:close/>
              </a:path>
              <a:path w="6211570" h="86994">
                <a:moveTo>
                  <a:pt x="4126229" y="28956"/>
                </a:moveTo>
                <a:lnTo>
                  <a:pt x="4097274" y="28956"/>
                </a:lnTo>
                <a:lnTo>
                  <a:pt x="4097274" y="57912"/>
                </a:lnTo>
                <a:lnTo>
                  <a:pt x="4126229" y="57912"/>
                </a:lnTo>
                <a:lnTo>
                  <a:pt x="4126229" y="28956"/>
                </a:lnTo>
                <a:close/>
              </a:path>
              <a:path w="6211570" h="86994">
                <a:moveTo>
                  <a:pt x="4242054" y="28956"/>
                </a:moveTo>
                <a:lnTo>
                  <a:pt x="4213098" y="28956"/>
                </a:lnTo>
                <a:lnTo>
                  <a:pt x="4213098" y="57912"/>
                </a:lnTo>
                <a:lnTo>
                  <a:pt x="4242054" y="57912"/>
                </a:lnTo>
                <a:lnTo>
                  <a:pt x="4242054" y="28956"/>
                </a:lnTo>
                <a:close/>
              </a:path>
              <a:path w="6211570" h="86994">
                <a:moveTo>
                  <a:pt x="4357878" y="28956"/>
                </a:moveTo>
                <a:lnTo>
                  <a:pt x="4328922" y="28956"/>
                </a:lnTo>
                <a:lnTo>
                  <a:pt x="4328922" y="57912"/>
                </a:lnTo>
                <a:lnTo>
                  <a:pt x="4357878" y="57912"/>
                </a:lnTo>
                <a:lnTo>
                  <a:pt x="4357878" y="28956"/>
                </a:lnTo>
                <a:close/>
              </a:path>
              <a:path w="6211570" h="86994">
                <a:moveTo>
                  <a:pt x="4473702" y="28956"/>
                </a:moveTo>
                <a:lnTo>
                  <a:pt x="4444746" y="28956"/>
                </a:lnTo>
                <a:lnTo>
                  <a:pt x="4444746" y="57912"/>
                </a:lnTo>
                <a:lnTo>
                  <a:pt x="4473702" y="57912"/>
                </a:lnTo>
                <a:lnTo>
                  <a:pt x="4473702" y="28956"/>
                </a:lnTo>
                <a:close/>
              </a:path>
              <a:path w="6211570" h="86994">
                <a:moveTo>
                  <a:pt x="4589526" y="28956"/>
                </a:moveTo>
                <a:lnTo>
                  <a:pt x="4560570" y="28956"/>
                </a:lnTo>
                <a:lnTo>
                  <a:pt x="4560570" y="57912"/>
                </a:lnTo>
                <a:lnTo>
                  <a:pt x="4589526" y="57912"/>
                </a:lnTo>
                <a:lnTo>
                  <a:pt x="4589526" y="28956"/>
                </a:lnTo>
                <a:close/>
              </a:path>
              <a:path w="6211570" h="86994">
                <a:moveTo>
                  <a:pt x="4705350" y="28956"/>
                </a:moveTo>
                <a:lnTo>
                  <a:pt x="4676394" y="28956"/>
                </a:lnTo>
                <a:lnTo>
                  <a:pt x="4676394" y="57912"/>
                </a:lnTo>
                <a:lnTo>
                  <a:pt x="4705350" y="57912"/>
                </a:lnTo>
                <a:lnTo>
                  <a:pt x="4705350" y="28956"/>
                </a:lnTo>
                <a:close/>
              </a:path>
              <a:path w="6211570" h="86994">
                <a:moveTo>
                  <a:pt x="4821174" y="28956"/>
                </a:moveTo>
                <a:lnTo>
                  <a:pt x="4792217" y="28956"/>
                </a:lnTo>
                <a:lnTo>
                  <a:pt x="4792217" y="57912"/>
                </a:lnTo>
                <a:lnTo>
                  <a:pt x="4821174" y="57912"/>
                </a:lnTo>
                <a:lnTo>
                  <a:pt x="4821174" y="28956"/>
                </a:lnTo>
                <a:close/>
              </a:path>
              <a:path w="6211570" h="86994">
                <a:moveTo>
                  <a:pt x="4936998" y="28956"/>
                </a:moveTo>
                <a:lnTo>
                  <a:pt x="4908041" y="28956"/>
                </a:lnTo>
                <a:lnTo>
                  <a:pt x="4908041" y="57912"/>
                </a:lnTo>
                <a:lnTo>
                  <a:pt x="4936998" y="57912"/>
                </a:lnTo>
                <a:lnTo>
                  <a:pt x="4936998" y="28956"/>
                </a:lnTo>
                <a:close/>
              </a:path>
              <a:path w="6211570" h="86994">
                <a:moveTo>
                  <a:pt x="5052822" y="28956"/>
                </a:moveTo>
                <a:lnTo>
                  <a:pt x="5023865" y="28956"/>
                </a:lnTo>
                <a:lnTo>
                  <a:pt x="5023865" y="57912"/>
                </a:lnTo>
                <a:lnTo>
                  <a:pt x="5052822" y="57912"/>
                </a:lnTo>
                <a:lnTo>
                  <a:pt x="5052822" y="28956"/>
                </a:lnTo>
                <a:close/>
              </a:path>
              <a:path w="6211570" h="86994">
                <a:moveTo>
                  <a:pt x="5168646" y="28956"/>
                </a:moveTo>
                <a:lnTo>
                  <a:pt x="5139689" y="28956"/>
                </a:lnTo>
                <a:lnTo>
                  <a:pt x="5139689" y="57912"/>
                </a:lnTo>
                <a:lnTo>
                  <a:pt x="5168646" y="57912"/>
                </a:lnTo>
                <a:lnTo>
                  <a:pt x="5168646" y="28956"/>
                </a:lnTo>
                <a:close/>
              </a:path>
              <a:path w="6211570" h="86994">
                <a:moveTo>
                  <a:pt x="5284470" y="28956"/>
                </a:moveTo>
                <a:lnTo>
                  <a:pt x="5255513" y="28956"/>
                </a:lnTo>
                <a:lnTo>
                  <a:pt x="5255513" y="57912"/>
                </a:lnTo>
                <a:lnTo>
                  <a:pt x="5284470" y="57912"/>
                </a:lnTo>
                <a:lnTo>
                  <a:pt x="5284470" y="28956"/>
                </a:lnTo>
                <a:close/>
              </a:path>
              <a:path w="6211570" h="86994">
                <a:moveTo>
                  <a:pt x="5400294" y="28956"/>
                </a:moveTo>
                <a:lnTo>
                  <a:pt x="5371337" y="28956"/>
                </a:lnTo>
                <a:lnTo>
                  <a:pt x="5371337" y="57912"/>
                </a:lnTo>
                <a:lnTo>
                  <a:pt x="5400294" y="57912"/>
                </a:lnTo>
                <a:lnTo>
                  <a:pt x="5400294" y="28956"/>
                </a:lnTo>
                <a:close/>
              </a:path>
              <a:path w="6211570" h="86994">
                <a:moveTo>
                  <a:pt x="5516117" y="28956"/>
                </a:moveTo>
                <a:lnTo>
                  <a:pt x="5487161" y="28956"/>
                </a:lnTo>
                <a:lnTo>
                  <a:pt x="5487161" y="57912"/>
                </a:lnTo>
                <a:lnTo>
                  <a:pt x="5516117" y="57912"/>
                </a:lnTo>
                <a:lnTo>
                  <a:pt x="5516117" y="28956"/>
                </a:lnTo>
                <a:close/>
              </a:path>
              <a:path w="6211570" h="86994">
                <a:moveTo>
                  <a:pt x="5631941" y="28956"/>
                </a:moveTo>
                <a:lnTo>
                  <a:pt x="5602985" y="28956"/>
                </a:lnTo>
                <a:lnTo>
                  <a:pt x="5602985" y="57912"/>
                </a:lnTo>
                <a:lnTo>
                  <a:pt x="5631941" y="57912"/>
                </a:lnTo>
                <a:lnTo>
                  <a:pt x="5631941" y="28956"/>
                </a:lnTo>
                <a:close/>
              </a:path>
              <a:path w="6211570" h="86994">
                <a:moveTo>
                  <a:pt x="5747765" y="28956"/>
                </a:moveTo>
                <a:lnTo>
                  <a:pt x="5718809" y="28956"/>
                </a:lnTo>
                <a:lnTo>
                  <a:pt x="5718809" y="57912"/>
                </a:lnTo>
                <a:lnTo>
                  <a:pt x="5747765" y="57912"/>
                </a:lnTo>
                <a:lnTo>
                  <a:pt x="5747765" y="28956"/>
                </a:lnTo>
                <a:close/>
              </a:path>
              <a:path w="6211570" h="86994">
                <a:moveTo>
                  <a:pt x="5863589" y="28956"/>
                </a:moveTo>
                <a:lnTo>
                  <a:pt x="5834633" y="28956"/>
                </a:lnTo>
                <a:lnTo>
                  <a:pt x="5834633" y="57912"/>
                </a:lnTo>
                <a:lnTo>
                  <a:pt x="5863589" y="57912"/>
                </a:lnTo>
                <a:lnTo>
                  <a:pt x="5863589" y="28956"/>
                </a:lnTo>
                <a:close/>
              </a:path>
              <a:path w="6211570" h="86994">
                <a:moveTo>
                  <a:pt x="5979413" y="28956"/>
                </a:moveTo>
                <a:lnTo>
                  <a:pt x="5950458" y="28956"/>
                </a:lnTo>
                <a:lnTo>
                  <a:pt x="5950458" y="57912"/>
                </a:lnTo>
                <a:lnTo>
                  <a:pt x="5979413" y="57912"/>
                </a:lnTo>
                <a:lnTo>
                  <a:pt x="5979413" y="28956"/>
                </a:lnTo>
                <a:close/>
              </a:path>
              <a:path w="6211570" h="86994">
                <a:moveTo>
                  <a:pt x="6095237" y="28956"/>
                </a:moveTo>
                <a:lnTo>
                  <a:pt x="6066282" y="28956"/>
                </a:lnTo>
                <a:lnTo>
                  <a:pt x="6066282" y="57912"/>
                </a:lnTo>
                <a:lnTo>
                  <a:pt x="6095237" y="57912"/>
                </a:lnTo>
                <a:lnTo>
                  <a:pt x="6095237" y="28956"/>
                </a:lnTo>
                <a:close/>
              </a:path>
              <a:path w="6211570" h="86994">
                <a:moveTo>
                  <a:pt x="6211061" y="28956"/>
                </a:moveTo>
                <a:lnTo>
                  <a:pt x="6182106" y="28956"/>
                </a:lnTo>
                <a:lnTo>
                  <a:pt x="6182106" y="57912"/>
                </a:lnTo>
                <a:lnTo>
                  <a:pt x="6211061" y="57912"/>
                </a:lnTo>
                <a:lnTo>
                  <a:pt x="6211061" y="28956"/>
                </a:lnTo>
                <a:close/>
              </a:path>
            </a:pathLst>
          </a:custGeom>
          <a:solidFill>
            <a:srgbClr val="E764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263520" y="3273552"/>
            <a:ext cx="1878964" cy="1682750"/>
            <a:chOff x="2263520" y="3273552"/>
            <a:chExt cx="1878964" cy="1682750"/>
          </a:xfrm>
        </p:grpSpPr>
        <p:sp>
          <p:nvSpPr>
            <p:cNvPr id="9" name="object 9"/>
            <p:cNvSpPr/>
            <p:nvPr/>
          </p:nvSpPr>
          <p:spPr>
            <a:xfrm>
              <a:off x="2263520" y="3273552"/>
              <a:ext cx="1878964" cy="591820"/>
            </a:xfrm>
            <a:custGeom>
              <a:avLst/>
              <a:gdLst/>
              <a:ahLst/>
              <a:cxnLst/>
              <a:rect l="l" t="t" r="r" b="b"/>
              <a:pathLst>
                <a:path w="1878964" h="591820">
                  <a:moveTo>
                    <a:pt x="1815719" y="0"/>
                  </a:moveTo>
                  <a:lnTo>
                    <a:pt x="61849" y="0"/>
                  </a:lnTo>
                  <a:lnTo>
                    <a:pt x="37611" y="3879"/>
                  </a:lnTo>
                  <a:lnTo>
                    <a:pt x="17875" y="14462"/>
                  </a:lnTo>
                  <a:lnTo>
                    <a:pt x="4663" y="30164"/>
                  </a:lnTo>
                  <a:lnTo>
                    <a:pt x="0" y="49403"/>
                  </a:lnTo>
                  <a:lnTo>
                    <a:pt x="0" y="541909"/>
                  </a:lnTo>
                  <a:lnTo>
                    <a:pt x="4663" y="561147"/>
                  </a:lnTo>
                  <a:lnTo>
                    <a:pt x="17875" y="576849"/>
                  </a:lnTo>
                  <a:lnTo>
                    <a:pt x="37611" y="587432"/>
                  </a:lnTo>
                  <a:lnTo>
                    <a:pt x="62737" y="591312"/>
                  </a:lnTo>
                  <a:lnTo>
                    <a:pt x="1816608" y="591312"/>
                  </a:lnTo>
                  <a:lnTo>
                    <a:pt x="1840702" y="587432"/>
                  </a:lnTo>
                  <a:lnTo>
                    <a:pt x="1860391" y="576849"/>
                  </a:lnTo>
                  <a:lnTo>
                    <a:pt x="1873650" y="561147"/>
                  </a:lnTo>
                  <a:lnTo>
                    <a:pt x="1878457" y="541909"/>
                  </a:lnTo>
                  <a:lnTo>
                    <a:pt x="1878457" y="49403"/>
                  </a:lnTo>
                  <a:lnTo>
                    <a:pt x="1873650" y="30164"/>
                  </a:lnTo>
                  <a:lnTo>
                    <a:pt x="1860391" y="14462"/>
                  </a:lnTo>
                  <a:lnTo>
                    <a:pt x="1840702" y="3879"/>
                  </a:lnTo>
                  <a:lnTo>
                    <a:pt x="1815719" y="0"/>
                  </a:lnTo>
                  <a:close/>
                </a:path>
              </a:pathLst>
            </a:custGeom>
            <a:solidFill>
              <a:srgbClr val="0E1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03447" y="3273552"/>
              <a:ext cx="938530" cy="591820"/>
            </a:xfrm>
            <a:custGeom>
              <a:avLst/>
              <a:gdLst/>
              <a:ahLst/>
              <a:cxnLst/>
              <a:rect l="l" t="t" r="r" b="b"/>
              <a:pathLst>
                <a:path w="938529" h="591820">
                  <a:moveTo>
                    <a:pt x="876426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876426" y="591312"/>
                  </a:lnTo>
                  <a:lnTo>
                    <a:pt x="900662" y="587432"/>
                  </a:lnTo>
                  <a:lnTo>
                    <a:pt x="920384" y="576849"/>
                  </a:lnTo>
                  <a:lnTo>
                    <a:pt x="933559" y="561147"/>
                  </a:lnTo>
                  <a:lnTo>
                    <a:pt x="938149" y="541909"/>
                  </a:lnTo>
                  <a:lnTo>
                    <a:pt x="938149" y="49403"/>
                  </a:lnTo>
                  <a:lnTo>
                    <a:pt x="933559" y="30271"/>
                  </a:lnTo>
                  <a:lnTo>
                    <a:pt x="920384" y="14557"/>
                  </a:lnTo>
                  <a:lnTo>
                    <a:pt x="900662" y="3915"/>
                  </a:lnTo>
                  <a:lnTo>
                    <a:pt x="876426" y="0"/>
                  </a:lnTo>
                  <a:close/>
                </a:path>
              </a:pathLst>
            </a:custGeom>
            <a:solidFill>
              <a:srgbClr val="F7A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79256" y="3668268"/>
              <a:ext cx="1249045" cy="1287780"/>
            </a:xfrm>
            <a:custGeom>
              <a:avLst/>
              <a:gdLst/>
              <a:ahLst/>
              <a:cxnLst/>
              <a:rect l="l" t="t" r="r" b="b"/>
              <a:pathLst>
                <a:path w="1249045" h="1287779">
                  <a:moveTo>
                    <a:pt x="1124952" y="0"/>
                  </a:moveTo>
                  <a:lnTo>
                    <a:pt x="1084262" y="5330"/>
                  </a:lnTo>
                  <a:lnTo>
                    <a:pt x="1048323" y="20446"/>
                  </a:lnTo>
                  <a:lnTo>
                    <a:pt x="1003413" y="74802"/>
                  </a:lnTo>
                  <a:lnTo>
                    <a:pt x="838313" y="595210"/>
                  </a:lnTo>
                  <a:lnTo>
                    <a:pt x="410196" y="595210"/>
                  </a:lnTo>
                  <a:lnTo>
                    <a:pt x="244969" y="74802"/>
                  </a:lnTo>
                  <a:lnTo>
                    <a:pt x="200011" y="20446"/>
                  </a:lnTo>
                  <a:lnTo>
                    <a:pt x="164101" y="5330"/>
                  </a:lnTo>
                  <a:lnTo>
                    <a:pt x="123430" y="0"/>
                  </a:lnTo>
                  <a:lnTo>
                    <a:pt x="116032" y="168"/>
                  </a:lnTo>
                  <a:lnTo>
                    <a:pt x="48383" y="19478"/>
                  </a:lnTo>
                  <a:lnTo>
                    <a:pt x="16321" y="47593"/>
                  </a:lnTo>
                  <a:lnTo>
                    <a:pt x="0" y="83089"/>
                  </a:lnTo>
                  <a:lnTo>
                    <a:pt x="2145" y="121919"/>
                  </a:lnTo>
                  <a:lnTo>
                    <a:pt x="248779" y="898690"/>
                  </a:lnTo>
                  <a:lnTo>
                    <a:pt x="248779" y="1238415"/>
                  </a:lnTo>
                  <a:lnTo>
                    <a:pt x="253368" y="1257626"/>
                  </a:lnTo>
                  <a:lnTo>
                    <a:pt x="266543" y="1273317"/>
                  </a:lnTo>
                  <a:lnTo>
                    <a:pt x="286265" y="1283899"/>
                  </a:lnTo>
                  <a:lnTo>
                    <a:pt x="311263" y="1287779"/>
                  </a:lnTo>
                  <a:lnTo>
                    <a:pt x="938262" y="1287779"/>
                  </a:lnTo>
                  <a:lnTo>
                    <a:pt x="962356" y="1283899"/>
                  </a:lnTo>
                  <a:lnTo>
                    <a:pt x="982045" y="1273317"/>
                  </a:lnTo>
                  <a:lnTo>
                    <a:pt x="995304" y="1257626"/>
                  </a:lnTo>
                  <a:lnTo>
                    <a:pt x="1000111" y="1238415"/>
                  </a:lnTo>
                  <a:lnTo>
                    <a:pt x="1000111" y="898690"/>
                  </a:lnTo>
                  <a:lnTo>
                    <a:pt x="1246491" y="121919"/>
                  </a:lnTo>
                  <a:lnTo>
                    <a:pt x="1248598" y="83089"/>
                  </a:lnTo>
                  <a:lnTo>
                    <a:pt x="1232298" y="47593"/>
                  </a:lnTo>
                  <a:lnTo>
                    <a:pt x="1200235" y="19478"/>
                  </a:lnTo>
                  <a:lnTo>
                    <a:pt x="1155051" y="2793"/>
                  </a:lnTo>
                  <a:lnTo>
                    <a:pt x="1132423" y="168"/>
                  </a:lnTo>
                  <a:lnTo>
                    <a:pt x="1124952" y="0"/>
                  </a:lnTo>
                  <a:close/>
                </a:path>
              </a:pathLst>
            </a:custGeom>
            <a:solidFill>
              <a:srgbClr val="E76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03447" y="3668268"/>
              <a:ext cx="624840" cy="1287780"/>
            </a:xfrm>
            <a:custGeom>
              <a:avLst/>
              <a:gdLst/>
              <a:ahLst/>
              <a:cxnLst/>
              <a:rect l="l" t="t" r="r" b="b"/>
              <a:pathLst>
                <a:path w="624839" h="1287779">
                  <a:moveTo>
                    <a:pt x="500634" y="0"/>
                  </a:moveTo>
                  <a:lnTo>
                    <a:pt x="460107" y="5330"/>
                  </a:lnTo>
                  <a:lnTo>
                    <a:pt x="424259" y="20446"/>
                  </a:lnTo>
                  <a:lnTo>
                    <a:pt x="379222" y="74802"/>
                  </a:lnTo>
                  <a:lnTo>
                    <a:pt x="214122" y="595210"/>
                  </a:lnTo>
                  <a:lnTo>
                    <a:pt x="0" y="595210"/>
                  </a:lnTo>
                  <a:lnTo>
                    <a:pt x="0" y="1287779"/>
                  </a:lnTo>
                  <a:lnTo>
                    <a:pt x="313943" y="1287779"/>
                  </a:lnTo>
                  <a:lnTo>
                    <a:pt x="338091" y="1283899"/>
                  </a:lnTo>
                  <a:lnTo>
                    <a:pt x="357774" y="1273317"/>
                  </a:lnTo>
                  <a:lnTo>
                    <a:pt x="371004" y="1257626"/>
                  </a:lnTo>
                  <a:lnTo>
                    <a:pt x="375792" y="1238415"/>
                  </a:lnTo>
                  <a:lnTo>
                    <a:pt x="375792" y="898690"/>
                  </a:lnTo>
                  <a:lnTo>
                    <a:pt x="622300" y="121919"/>
                  </a:lnTo>
                  <a:lnTo>
                    <a:pt x="624407" y="83089"/>
                  </a:lnTo>
                  <a:lnTo>
                    <a:pt x="608107" y="47593"/>
                  </a:lnTo>
                  <a:lnTo>
                    <a:pt x="576044" y="19478"/>
                  </a:lnTo>
                  <a:lnTo>
                    <a:pt x="530860" y="2793"/>
                  </a:lnTo>
                  <a:lnTo>
                    <a:pt x="508178" y="168"/>
                  </a:lnTo>
                  <a:lnTo>
                    <a:pt x="500634" y="0"/>
                  </a:lnTo>
                  <a:close/>
                </a:path>
              </a:pathLst>
            </a:custGeom>
            <a:solidFill>
              <a:srgbClr val="632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54286" y="3964038"/>
              <a:ext cx="499109" cy="394970"/>
            </a:xfrm>
            <a:custGeom>
              <a:avLst/>
              <a:gdLst/>
              <a:ahLst/>
              <a:cxnLst/>
              <a:rect l="l" t="t" r="r" b="b"/>
              <a:pathLst>
                <a:path w="499110" h="394970">
                  <a:moveTo>
                    <a:pt x="498970" y="197180"/>
                  </a:moveTo>
                  <a:lnTo>
                    <a:pt x="493737" y="157543"/>
                  </a:lnTo>
                  <a:lnTo>
                    <a:pt x="479094" y="120523"/>
                  </a:lnTo>
                  <a:lnTo>
                    <a:pt x="456031" y="87071"/>
                  </a:lnTo>
                  <a:lnTo>
                    <a:pt x="425538" y="57950"/>
                  </a:lnTo>
                  <a:lnTo>
                    <a:pt x="403910" y="43853"/>
                  </a:lnTo>
                  <a:lnTo>
                    <a:pt x="388620" y="33870"/>
                  </a:lnTo>
                  <a:lnTo>
                    <a:pt x="346252" y="15671"/>
                  </a:lnTo>
                  <a:lnTo>
                    <a:pt x="299427" y="4114"/>
                  </a:lnTo>
                  <a:lnTo>
                    <a:pt x="249161" y="12"/>
                  </a:lnTo>
                  <a:lnTo>
                    <a:pt x="249034" y="0"/>
                  </a:lnTo>
                  <a:lnTo>
                    <a:pt x="199466" y="3898"/>
                  </a:lnTo>
                  <a:lnTo>
                    <a:pt x="152793" y="15189"/>
                  </a:lnTo>
                  <a:lnTo>
                    <a:pt x="110159" y="33235"/>
                  </a:lnTo>
                  <a:lnTo>
                    <a:pt x="72720" y="57442"/>
                  </a:lnTo>
                  <a:lnTo>
                    <a:pt x="41668" y="87172"/>
                  </a:lnTo>
                  <a:lnTo>
                    <a:pt x="18148" y="121805"/>
                  </a:lnTo>
                  <a:lnTo>
                    <a:pt x="2108" y="166979"/>
                  </a:lnTo>
                  <a:lnTo>
                    <a:pt x="0" y="212953"/>
                  </a:lnTo>
                  <a:lnTo>
                    <a:pt x="11328" y="257810"/>
                  </a:lnTo>
                  <a:lnTo>
                    <a:pt x="35623" y="299656"/>
                  </a:lnTo>
                  <a:lnTo>
                    <a:pt x="72377" y="336550"/>
                  </a:lnTo>
                  <a:lnTo>
                    <a:pt x="110998" y="361581"/>
                  </a:lnTo>
                  <a:lnTo>
                    <a:pt x="154292" y="379730"/>
                  </a:lnTo>
                  <a:lnTo>
                    <a:pt x="200812" y="390766"/>
                  </a:lnTo>
                  <a:lnTo>
                    <a:pt x="249161" y="394487"/>
                  </a:lnTo>
                  <a:lnTo>
                    <a:pt x="273367" y="393573"/>
                  </a:lnTo>
                  <a:lnTo>
                    <a:pt x="297497" y="390791"/>
                  </a:lnTo>
                  <a:lnTo>
                    <a:pt x="299123" y="390474"/>
                  </a:lnTo>
                  <a:lnTo>
                    <a:pt x="299427" y="390448"/>
                  </a:lnTo>
                  <a:lnTo>
                    <a:pt x="300101" y="390283"/>
                  </a:lnTo>
                  <a:lnTo>
                    <a:pt x="321360" y="386130"/>
                  </a:lnTo>
                  <a:lnTo>
                    <a:pt x="344779" y="379552"/>
                  </a:lnTo>
                  <a:lnTo>
                    <a:pt x="346024" y="379006"/>
                  </a:lnTo>
                  <a:lnTo>
                    <a:pt x="346252" y="378942"/>
                  </a:lnTo>
                  <a:lnTo>
                    <a:pt x="388620" y="360756"/>
                  </a:lnTo>
                  <a:lnTo>
                    <a:pt x="391845" y="358660"/>
                  </a:lnTo>
                  <a:lnTo>
                    <a:pt x="396659" y="356514"/>
                  </a:lnTo>
                  <a:lnTo>
                    <a:pt x="408901" y="347522"/>
                  </a:lnTo>
                  <a:lnTo>
                    <a:pt x="425538" y="336677"/>
                  </a:lnTo>
                  <a:lnTo>
                    <a:pt x="431634" y="330847"/>
                  </a:lnTo>
                  <a:lnTo>
                    <a:pt x="439381" y="325158"/>
                  </a:lnTo>
                  <a:lnTo>
                    <a:pt x="446989" y="316153"/>
                  </a:lnTo>
                  <a:lnTo>
                    <a:pt x="456031" y="307505"/>
                  </a:lnTo>
                  <a:lnTo>
                    <a:pt x="463626" y="296481"/>
                  </a:lnTo>
                  <a:lnTo>
                    <a:pt x="471576" y="287070"/>
                  </a:lnTo>
                  <a:lnTo>
                    <a:pt x="474738" y="280327"/>
                  </a:lnTo>
                  <a:lnTo>
                    <a:pt x="479094" y="274015"/>
                  </a:lnTo>
                  <a:lnTo>
                    <a:pt x="486359" y="255651"/>
                  </a:lnTo>
                  <a:lnTo>
                    <a:pt x="491896" y="243878"/>
                  </a:lnTo>
                  <a:lnTo>
                    <a:pt x="492442" y="240271"/>
                  </a:lnTo>
                  <a:lnTo>
                    <a:pt x="493737" y="236994"/>
                  </a:lnTo>
                  <a:lnTo>
                    <a:pt x="498970" y="197243"/>
                  </a:lnTo>
                  <a:close/>
                </a:path>
              </a:pathLst>
            </a:custGeom>
            <a:solidFill>
              <a:srgbClr val="E76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60295" y="1799971"/>
            <a:ext cx="6113145" cy="2499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95780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Berupa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sikap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" dirty="0">
                <a:solidFill>
                  <a:srgbClr val="0E1C4D"/>
                </a:solidFill>
                <a:latin typeface="Cambria"/>
                <a:cs typeface="Cambria"/>
              </a:rPr>
              <a:t>otoriter</a:t>
            </a:r>
            <a:r>
              <a:rPr sz="1400" spc="1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dalam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pemerintahan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sebagaimana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yang</a:t>
            </a:r>
            <a:r>
              <a:rPr sz="1400" spc="9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tercermin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dalam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penyelenggaraan</a:t>
            </a:r>
            <a:r>
              <a:rPr sz="1400" spc="3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negara</a:t>
            </a:r>
            <a:r>
              <a:rPr sz="1400" spc="3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yang</a:t>
            </a:r>
            <a:r>
              <a:rPr sz="1400" spc="3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menerapkan</a:t>
            </a:r>
            <a:r>
              <a:rPr sz="1400" spc="34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sistem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demokrasi</a:t>
            </a:r>
            <a:r>
              <a:rPr sz="1400" spc="3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terpimpin.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105" dirty="0">
                <a:solidFill>
                  <a:srgbClr val="0041B3"/>
                </a:solidFill>
                <a:latin typeface="Cambria"/>
                <a:cs typeface="Cambria"/>
              </a:rPr>
              <a:t>Zaman</a:t>
            </a:r>
            <a:r>
              <a:rPr sz="1800" spc="455" dirty="0">
                <a:solidFill>
                  <a:srgbClr val="0041B3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041B3"/>
                </a:solidFill>
                <a:latin typeface="Cambria"/>
                <a:cs typeface="Cambria"/>
              </a:rPr>
              <a:t>Orde</a:t>
            </a:r>
            <a:r>
              <a:rPr sz="1800" spc="480" dirty="0">
                <a:solidFill>
                  <a:srgbClr val="0041B3"/>
                </a:solidFill>
                <a:latin typeface="Cambria"/>
                <a:cs typeface="Cambria"/>
              </a:rPr>
              <a:t> </a:t>
            </a:r>
            <a:r>
              <a:rPr sz="1800" spc="105" dirty="0">
                <a:solidFill>
                  <a:srgbClr val="0041B3"/>
                </a:solidFill>
                <a:latin typeface="Cambria"/>
                <a:cs typeface="Cambria"/>
              </a:rPr>
              <a:t>Lama</a:t>
            </a:r>
            <a:endParaRPr sz="1800">
              <a:latin typeface="Cambria"/>
              <a:cs typeface="Cambria"/>
            </a:endParaRPr>
          </a:p>
          <a:p>
            <a:pPr marL="2778760" marR="751205" algn="ctr">
              <a:lnSpc>
                <a:spcPct val="100000"/>
              </a:lnSpc>
              <a:spcBef>
                <a:spcPts val="30"/>
              </a:spcBef>
            </a:pPr>
            <a:r>
              <a:rPr sz="1400" spc="105" dirty="0">
                <a:solidFill>
                  <a:srgbClr val="0E1C4D"/>
                </a:solidFill>
                <a:latin typeface="Cambria"/>
                <a:cs typeface="Cambria"/>
              </a:rPr>
              <a:t>Hal</a:t>
            </a:r>
            <a:r>
              <a:rPr sz="1400" spc="11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tersebut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tidak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sesuai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dengan</a:t>
            </a:r>
            <a:r>
              <a:rPr sz="1400" spc="3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sistem</a:t>
            </a:r>
            <a:r>
              <a:rPr sz="1400" spc="3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etika</a:t>
            </a:r>
            <a:r>
              <a:rPr sz="1400" spc="3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Pancasila </a:t>
            </a:r>
            <a:r>
              <a:rPr sz="1400" spc="-29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yang</a:t>
            </a:r>
            <a:r>
              <a:rPr sz="1400" spc="9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lebih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menonjolkan </a:t>
            </a:r>
            <a:r>
              <a:rPr sz="1400" spc="7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semangat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0" dirty="0">
                <a:solidFill>
                  <a:srgbClr val="0E1C4D"/>
                </a:solidFill>
                <a:latin typeface="Cambria"/>
                <a:cs typeface="Cambria"/>
              </a:rPr>
              <a:t>musyawarah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untuk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mufakat.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90810" y="1159226"/>
            <a:ext cx="953769" cy="2035810"/>
            <a:chOff x="8190810" y="1159226"/>
            <a:chExt cx="953769" cy="203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0810" y="1159226"/>
              <a:ext cx="953189" cy="20357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3118" y="2848355"/>
              <a:ext cx="190880" cy="197231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680942"/>
            <a:ext cx="916034" cy="14625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1713" y="338073"/>
            <a:ext cx="60985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2295" marR="5080" indent="-184023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TA</a:t>
            </a:r>
            <a:r>
              <a:rPr spc="-190" dirty="0"/>
              <a:t>N</a:t>
            </a:r>
            <a:r>
              <a:rPr spc="-175" dirty="0"/>
              <a:t>TA</a:t>
            </a:r>
            <a:r>
              <a:rPr spc="-190" dirty="0"/>
              <a:t>N</a:t>
            </a:r>
            <a:r>
              <a:rPr spc="-10" dirty="0"/>
              <a:t>GAN</a:t>
            </a:r>
            <a:r>
              <a:rPr spc="-105" dirty="0"/>
              <a:t> </a:t>
            </a:r>
            <a:r>
              <a:rPr spc="-10" dirty="0"/>
              <a:t>PANCAS</a:t>
            </a:r>
            <a:r>
              <a:rPr dirty="0"/>
              <a:t>I</a:t>
            </a:r>
            <a:r>
              <a:rPr spc="-215" dirty="0"/>
              <a:t>LA</a:t>
            </a:r>
            <a:r>
              <a:rPr spc="-114" dirty="0"/>
              <a:t> </a:t>
            </a:r>
            <a:r>
              <a:rPr spc="60" dirty="0"/>
              <a:t>SEBAGAI  </a:t>
            </a:r>
            <a:r>
              <a:rPr spc="-50" dirty="0"/>
              <a:t>SISTEM</a:t>
            </a:r>
            <a:r>
              <a:rPr spc="-105" dirty="0"/>
              <a:t> </a:t>
            </a:r>
            <a:r>
              <a:rPr spc="-70" dirty="0"/>
              <a:t>ETIKA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51786" y="2858211"/>
            <a:ext cx="20167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solidFill>
                  <a:srgbClr val="0041B3"/>
                </a:solidFill>
                <a:latin typeface="Cambria"/>
                <a:cs typeface="Cambria"/>
              </a:rPr>
              <a:t>Zaman</a:t>
            </a:r>
            <a:r>
              <a:rPr sz="1800" spc="450" dirty="0">
                <a:solidFill>
                  <a:srgbClr val="0041B3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0041B3"/>
                </a:solidFill>
                <a:latin typeface="Cambria"/>
                <a:cs typeface="Cambria"/>
              </a:rPr>
              <a:t>Orde</a:t>
            </a:r>
            <a:r>
              <a:rPr sz="1800" spc="484" dirty="0">
                <a:solidFill>
                  <a:srgbClr val="0041B3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0041B3"/>
                </a:solidFill>
                <a:latin typeface="Cambria"/>
                <a:cs typeface="Cambria"/>
              </a:rPr>
              <a:t>Baru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17876" y="2624327"/>
            <a:ext cx="6211570" cy="127000"/>
            <a:chOff x="2817876" y="2624327"/>
            <a:chExt cx="6211570" cy="127000"/>
          </a:xfrm>
        </p:grpSpPr>
        <p:sp>
          <p:nvSpPr>
            <p:cNvPr id="9" name="object 9"/>
            <p:cNvSpPr/>
            <p:nvPr/>
          </p:nvSpPr>
          <p:spPr>
            <a:xfrm>
              <a:off x="2817876" y="2657855"/>
              <a:ext cx="6211570" cy="86995"/>
            </a:xfrm>
            <a:custGeom>
              <a:avLst/>
              <a:gdLst/>
              <a:ahLst/>
              <a:cxnLst/>
              <a:rect l="l" t="t" r="r" b="b"/>
              <a:pathLst>
                <a:path w="6211570" h="86994">
                  <a:moveTo>
                    <a:pt x="43434" y="0"/>
                  </a:moveTo>
                  <a:lnTo>
                    <a:pt x="26521" y="3411"/>
                  </a:lnTo>
                  <a:lnTo>
                    <a:pt x="12715" y="12715"/>
                  </a:lnTo>
                  <a:lnTo>
                    <a:pt x="3411" y="26521"/>
                  </a:lnTo>
                  <a:lnTo>
                    <a:pt x="0" y="43433"/>
                  </a:lnTo>
                  <a:lnTo>
                    <a:pt x="3411" y="60346"/>
                  </a:lnTo>
                  <a:lnTo>
                    <a:pt x="12715" y="74152"/>
                  </a:lnTo>
                  <a:lnTo>
                    <a:pt x="26521" y="83456"/>
                  </a:lnTo>
                  <a:lnTo>
                    <a:pt x="43434" y="86868"/>
                  </a:lnTo>
                  <a:lnTo>
                    <a:pt x="60346" y="83456"/>
                  </a:lnTo>
                  <a:lnTo>
                    <a:pt x="74152" y="74152"/>
                  </a:lnTo>
                  <a:lnTo>
                    <a:pt x="83456" y="60346"/>
                  </a:lnTo>
                  <a:lnTo>
                    <a:pt x="83947" y="57912"/>
                  </a:lnTo>
                  <a:lnTo>
                    <a:pt x="43434" y="57912"/>
                  </a:lnTo>
                  <a:lnTo>
                    <a:pt x="43434" y="28956"/>
                  </a:lnTo>
                  <a:lnTo>
                    <a:pt x="83947" y="28956"/>
                  </a:lnTo>
                  <a:lnTo>
                    <a:pt x="83456" y="26521"/>
                  </a:lnTo>
                  <a:lnTo>
                    <a:pt x="74152" y="12715"/>
                  </a:lnTo>
                  <a:lnTo>
                    <a:pt x="60346" y="3411"/>
                  </a:lnTo>
                  <a:lnTo>
                    <a:pt x="43434" y="0"/>
                  </a:lnTo>
                  <a:close/>
                </a:path>
                <a:path w="6211570" h="86994">
                  <a:moveTo>
                    <a:pt x="72390" y="28956"/>
                  </a:moveTo>
                  <a:lnTo>
                    <a:pt x="43434" y="28956"/>
                  </a:lnTo>
                  <a:lnTo>
                    <a:pt x="43434" y="57912"/>
                  </a:lnTo>
                  <a:lnTo>
                    <a:pt x="72390" y="57912"/>
                  </a:lnTo>
                  <a:lnTo>
                    <a:pt x="72390" y="28956"/>
                  </a:lnTo>
                  <a:close/>
                </a:path>
                <a:path w="6211570" h="86994">
                  <a:moveTo>
                    <a:pt x="83947" y="28956"/>
                  </a:moveTo>
                  <a:lnTo>
                    <a:pt x="72390" y="28956"/>
                  </a:lnTo>
                  <a:lnTo>
                    <a:pt x="72390" y="57912"/>
                  </a:lnTo>
                  <a:lnTo>
                    <a:pt x="83947" y="57912"/>
                  </a:lnTo>
                  <a:lnTo>
                    <a:pt x="86868" y="43433"/>
                  </a:lnTo>
                  <a:lnTo>
                    <a:pt x="83947" y="28956"/>
                  </a:lnTo>
                  <a:close/>
                </a:path>
                <a:path w="6211570" h="86994">
                  <a:moveTo>
                    <a:pt x="188213" y="28956"/>
                  </a:moveTo>
                  <a:lnTo>
                    <a:pt x="159257" y="28956"/>
                  </a:lnTo>
                  <a:lnTo>
                    <a:pt x="159257" y="57912"/>
                  </a:lnTo>
                  <a:lnTo>
                    <a:pt x="188213" y="57912"/>
                  </a:lnTo>
                  <a:lnTo>
                    <a:pt x="188213" y="28956"/>
                  </a:lnTo>
                  <a:close/>
                </a:path>
                <a:path w="6211570" h="86994">
                  <a:moveTo>
                    <a:pt x="304038" y="28956"/>
                  </a:moveTo>
                  <a:lnTo>
                    <a:pt x="275081" y="28956"/>
                  </a:lnTo>
                  <a:lnTo>
                    <a:pt x="275081" y="57912"/>
                  </a:lnTo>
                  <a:lnTo>
                    <a:pt x="304038" y="57912"/>
                  </a:lnTo>
                  <a:lnTo>
                    <a:pt x="304038" y="28956"/>
                  </a:lnTo>
                  <a:close/>
                </a:path>
                <a:path w="6211570" h="86994">
                  <a:moveTo>
                    <a:pt x="419862" y="28956"/>
                  </a:moveTo>
                  <a:lnTo>
                    <a:pt x="390906" y="28956"/>
                  </a:lnTo>
                  <a:lnTo>
                    <a:pt x="390906" y="57912"/>
                  </a:lnTo>
                  <a:lnTo>
                    <a:pt x="419862" y="57912"/>
                  </a:lnTo>
                  <a:lnTo>
                    <a:pt x="419862" y="28956"/>
                  </a:lnTo>
                  <a:close/>
                </a:path>
                <a:path w="6211570" h="86994">
                  <a:moveTo>
                    <a:pt x="535686" y="28956"/>
                  </a:moveTo>
                  <a:lnTo>
                    <a:pt x="506729" y="28956"/>
                  </a:lnTo>
                  <a:lnTo>
                    <a:pt x="506729" y="57912"/>
                  </a:lnTo>
                  <a:lnTo>
                    <a:pt x="535686" y="57912"/>
                  </a:lnTo>
                  <a:lnTo>
                    <a:pt x="535686" y="28956"/>
                  </a:lnTo>
                  <a:close/>
                </a:path>
                <a:path w="6211570" h="86994">
                  <a:moveTo>
                    <a:pt x="651510" y="28956"/>
                  </a:moveTo>
                  <a:lnTo>
                    <a:pt x="622553" y="28956"/>
                  </a:lnTo>
                  <a:lnTo>
                    <a:pt x="622553" y="57912"/>
                  </a:lnTo>
                  <a:lnTo>
                    <a:pt x="651510" y="57912"/>
                  </a:lnTo>
                  <a:lnTo>
                    <a:pt x="651510" y="28956"/>
                  </a:lnTo>
                  <a:close/>
                </a:path>
                <a:path w="6211570" h="86994">
                  <a:moveTo>
                    <a:pt x="767334" y="28956"/>
                  </a:moveTo>
                  <a:lnTo>
                    <a:pt x="738377" y="28956"/>
                  </a:lnTo>
                  <a:lnTo>
                    <a:pt x="738377" y="57912"/>
                  </a:lnTo>
                  <a:lnTo>
                    <a:pt x="767334" y="57912"/>
                  </a:lnTo>
                  <a:lnTo>
                    <a:pt x="767334" y="28956"/>
                  </a:lnTo>
                  <a:close/>
                </a:path>
                <a:path w="6211570" h="86994">
                  <a:moveTo>
                    <a:pt x="883158" y="28956"/>
                  </a:moveTo>
                  <a:lnTo>
                    <a:pt x="854201" y="28956"/>
                  </a:lnTo>
                  <a:lnTo>
                    <a:pt x="854201" y="57912"/>
                  </a:lnTo>
                  <a:lnTo>
                    <a:pt x="883158" y="57912"/>
                  </a:lnTo>
                  <a:lnTo>
                    <a:pt x="883158" y="28956"/>
                  </a:lnTo>
                  <a:close/>
                </a:path>
                <a:path w="6211570" h="86994">
                  <a:moveTo>
                    <a:pt x="998982" y="28956"/>
                  </a:moveTo>
                  <a:lnTo>
                    <a:pt x="970026" y="28956"/>
                  </a:lnTo>
                  <a:lnTo>
                    <a:pt x="970026" y="57912"/>
                  </a:lnTo>
                  <a:lnTo>
                    <a:pt x="998982" y="57912"/>
                  </a:lnTo>
                  <a:lnTo>
                    <a:pt x="998982" y="28956"/>
                  </a:lnTo>
                  <a:close/>
                </a:path>
                <a:path w="6211570" h="86994">
                  <a:moveTo>
                    <a:pt x="1114806" y="28956"/>
                  </a:moveTo>
                  <a:lnTo>
                    <a:pt x="1085850" y="28956"/>
                  </a:lnTo>
                  <a:lnTo>
                    <a:pt x="1085850" y="57912"/>
                  </a:lnTo>
                  <a:lnTo>
                    <a:pt x="1114806" y="57912"/>
                  </a:lnTo>
                  <a:lnTo>
                    <a:pt x="1114806" y="28956"/>
                  </a:lnTo>
                  <a:close/>
                </a:path>
                <a:path w="6211570" h="86994">
                  <a:moveTo>
                    <a:pt x="1230629" y="28956"/>
                  </a:moveTo>
                  <a:lnTo>
                    <a:pt x="1201674" y="28956"/>
                  </a:lnTo>
                  <a:lnTo>
                    <a:pt x="1201674" y="57912"/>
                  </a:lnTo>
                  <a:lnTo>
                    <a:pt x="1230629" y="57912"/>
                  </a:lnTo>
                  <a:lnTo>
                    <a:pt x="1230629" y="28956"/>
                  </a:lnTo>
                  <a:close/>
                </a:path>
                <a:path w="6211570" h="86994">
                  <a:moveTo>
                    <a:pt x="1346453" y="28956"/>
                  </a:moveTo>
                  <a:lnTo>
                    <a:pt x="1317498" y="28956"/>
                  </a:lnTo>
                  <a:lnTo>
                    <a:pt x="1317498" y="57912"/>
                  </a:lnTo>
                  <a:lnTo>
                    <a:pt x="1346453" y="57912"/>
                  </a:lnTo>
                  <a:lnTo>
                    <a:pt x="1346453" y="28956"/>
                  </a:lnTo>
                  <a:close/>
                </a:path>
                <a:path w="6211570" h="86994">
                  <a:moveTo>
                    <a:pt x="1462277" y="28956"/>
                  </a:moveTo>
                  <a:lnTo>
                    <a:pt x="1433322" y="28956"/>
                  </a:lnTo>
                  <a:lnTo>
                    <a:pt x="1433322" y="57912"/>
                  </a:lnTo>
                  <a:lnTo>
                    <a:pt x="1462277" y="57912"/>
                  </a:lnTo>
                  <a:lnTo>
                    <a:pt x="1462277" y="28956"/>
                  </a:lnTo>
                  <a:close/>
                </a:path>
                <a:path w="6211570" h="86994">
                  <a:moveTo>
                    <a:pt x="1578102" y="28956"/>
                  </a:moveTo>
                  <a:lnTo>
                    <a:pt x="1549146" y="28956"/>
                  </a:lnTo>
                  <a:lnTo>
                    <a:pt x="1549146" y="57912"/>
                  </a:lnTo>
                  <a:lnTo>
                    <a:pt x="1578102" y="57912"/>
                  </a:lnTo>
                  <a:lnTo>
                    <a:pt x="1578102" y="28956"/>
                  </a:lnTo>
                  <a:close/>
                </a:path>
                <a:path w="6211570" h="86994">
                  <a:moveTo>
                    <a:pt x="1693926" y="28956"/>
                  </a:moveTo>
                  <a:lnTo>
                    <a:pt x="1664970" y="28956"/>
                  </a:lnTo>
                  <a:lnTo>
                    <a:pt x="1664970" y="57912"/>
                  </a:lnTo>
                  <a:lnTo>
                    <a:pt x="1693926" y="57912"/>
                  </a:lnTo>
                  <a:lnTo>
                    <a:pt x="1693926" y="28956"/>
                  </a:lnTo>
                  <a:close/>
                </a:path>
                <a:path w="6211570" h="86994">
                  <a:moveTo>
                    <a:pt x="1809750" y="28956"/>
                  </a:moveTo>
                  <a:lnTo>
                    <a:pt x="1780794" y="28956"/>
                  </a:lnTo>
                  <a:lnTo>
                    <a:pt x="1780794" y="57912"/>
                  </a:lnTo>
                  <a:lnTo>
                    <a:pt x="1809750" y="57912"/>
                  </a:lnTo>
                  <a:lnTo>
                    <a:pt x="1809750" y="28956"/>
                  </a:lnTo>
                  <a:close/>
                </a:path>
                <a:path w="6211570" h="86994">
                  <a:moveTo>
                    <a:pt x="1925574" y="28956"/>
                  </a:moveTo>
                  <a:lnTo>
                    <a:pt x="1896618" y="28956"/>
                  </a:lnTo>
                  <a:lnTo>
                    <a:pt x="1896618" y="57912"/>
                  </a:lnTo>
                  <a:lnTo>
                    <a:pt x="1925574" y="57912"/>
                  </a:lnTo>
                  <a:lnTo>
                    <a:pt x="1925574" y="28956"/>
                  </a:lnTo>
                  <a:close/>
                </a:path>
                <a:path w="6211570" h="86994">
                  <a:moveTo>
                    <a:pt x="2041398" y="28956"/>
                  </a:moveTo>
                  <a:lnTo>
                    <a:pt x="2012441" y="28956"/>
                  </a:lnTo>
                  <a:lnTo>
                    <a:pt x="2012441" y="57912"/>
                  </a:lnTo>
                  <a:lnTo>
                    <a:pt x="2041398" y="57912"/>
                  </a:lnTo>
                  <a:lnTo>
                    <a:pt x="2041398" y="28956"/>
                  </a:lnTo>
                  <a:close/>
                </a:path>
                <a:path w="6211570" h="86994">
                  <a:moveTo>
                    <a:pt x="2157222" y="28956"/>
                  </a:moveTo>
                  <a:lnTo>
                    <a:pt x="2128266" y="28956"/>
                  </a:lnTo>
                  <a:lnTo>
                    <a:pt x="2128266" y="57912"/>
                  </a:lnTo>
                  <a:lnTo>
                    <a:pt x="2157222" y="57912"/>
                  </a:lnTo>
                  <a:lnTo>
                    <a:pt x="2157222" y="28956"/>
                  </a:lnTo>
                  <a:close/>
                </a:path>
                <a:path w="6211570" h="86994">
                  <a:moveTo>
                    <a:pt x="2273046" y="28956"/>
                  </a:moveTo>
                  <a:lnTo>
                    <a:pt x="2244090" y="28956"/>
                  </a:lnTo>
                  <a:lnTo>
                    <a:pt x="2244090" y="57912"/>
                  </a:lnTo>
                  <a:lnTo>
                    <a:pt x="2273046" y="57912"/>
                  </a:lnTo>
                  <a:lnTo>
                    <a:pt x="2273046" y="28956"/>
                  </a:lnTo>
                  <a:close/>
                </a:path>
                <a:path w="6211570" h="86994">
                  <a:moveTo>
                    <a:pt x="2388870" y="28956"/>
                  </a:moveTo>
                  <a:lnTo>
                    <a:pt x="2359914" y="28956"/>
                  </a:lnTo>
                  <a:lnTo>
                    <a:pt x="2359914" y="57912"/>
                  </a:lnTo>
                  <a:lnTo>
                    <a:pt x="2388870" y="57912"/>
                  </a:lnTo>
                  <a:lnTo>
                    <a:pt x="2388870" y="28956"/>
                  </a:lnTo>
                  <a:close/>
                </a:path>
                <a:path w="6211570" h="86994">
                  <a:moveTo>
                    <a:pt x="2504694" y="28956"/>
                  </a:moveTo>
                  <a:lnTo>
                    <a:pt x="2475738" y="28956"/>
                  </a:lnTo>
                  <a:lnTo>
                    <a:pt x="2475738" y="57912"/>
                  </a:lnTo>
                  <a:lnTo>
                    <a:pt x="2504694" y="57912"/>
                  </a:lnTo>
                  <a:lnTo>
                    <a:pt x="2504694" y="28956"/>
                  </a:lnTo>
                  <a:close/>
                </a:path>
                <a:path w="6211570" h="86994">
                  <a:moveTo>
                    <a:pt x="2620518" y="28956"/>
                  </a:moveTo>
                  <a:lnTo>
                    <a:pt x="2591562" y="28956"/>
                  </a:lnTo>
                  <a:lnTo>
                    <a:pt x="2591562" y="57912"/>
                  </a:lnTo>
                  <a:lnTo>
                    <a:pt x="2620518" y="57912"/>
                  </a:lnTo>
                  <a:lnTo>
                    <a:pt x="2620518" y="28956"/>
                  </a:lnTo>
                  <a:close/>
                </a:path>
                <a:path w="6211570" h="86994">
                  <a:moveTo>
                    <a:pt x="2736341" y="28956"/>
                  </a:moveTo>
                  <a:lnTo>
                    <a:pt x="2707386" y="28956"/>
                  </a:lnTo>
                  <a:lnTo>
                    <a:pt x="2707386" y="57912"/>
                  </a:lnTo>
                  <a:lnTo>
                    <a:pt x="2736341" y="57912"/>
                  </a:lnTo>
                  <a:lnTo>
                    <a:pt x="2736341" y="28956"/>
                  </a:lnTo>
                  <a:close/>
                </a:path>
                <a:path w="6211570" h="86994">
                  <a:moveTo>
                    <a:pt x="2852166" y="28956"/>
                  </a:moveTo>
                  <a:lnTo>
                    <a:pt x="2823210" y="28956"/>
                  </a:lnTo>
                  <a:lnTo>
                    <a:pt x="2823210" y="57912"/>
                  </a:lnTo>
                  <a:lnTo>
                    <a:pt x="2852166" y="57912"/>
                  </a:lnTo>
                  <a:lnTo>
                    <a:pt x="2852166" y="28956"/>
                  </a:lnTo>
                  <a:close/>
                </a:path>
                <a:path w="6211570" h="86994">
                  <a:moveTo>
                    <a:pt x="2967990" y="28956"/>
                  </a:moveTo>
                  <a:lnTo>
                    <a:pt x="2939034" y="28956"/>
                  </a:lnTo>
                  <a:lnTo>
                    <a:pt x="2939034" y="57912"/>
                  </a:lnTo>
                  <a:lnTo>
                    <a:pt x="2967990" y="57912"/>
                  </a:lnTo>
                  <a:lnTo>
                    <a:pt x="2967990" y="28956"/>
                  </a:lnTo>
                  <a:close/>
                </a:path>
                <a:path w="6211570" h="86994">
                  <a:moveTo>
                    <a:pt x="3083814" y="28956"/>
                  </a:moveTo>
                  <a:lnTo>
                    <a:pt x="3054858" y="28956"/>
                  </a:lnTo>
                  <a:lnTo>
                    <a:pt x="3054858" y="57912"/>
                  </a:lnTo>
                  <a:lnTo>
                    <a:pt x="3083814" y="57912"/>
                  </a:lnTo>
                  <a:lnTo>
                    <a:pt x="3083814" y="28956"/>
                  </a:lnTo>
                  <a:close/>
                </a:path>
                <a:path w="6211570" h="86994">
                  <a:moveTo>
                    <a:pt x="3199638" y="28956"/>
                  </a:moveTo>
                  <a:lnTo>
                    <a:pt x="3170682" y="28956"/>
                  </a:lnTo>
                  <a:lnTo>
                    <a:pt x="3170682" y="57912"/>
                  </a:lnTo>
                  <a:lnTo>
                    <a:pt x="3199638" y="57912"/>
                  </a:lnTo>
                  <a:lnTo>
                    <a:pt x="3199638" y="28956"/>
                  </a:lnTo>
                  <a:close/>
                </a:path>
                <a:path w="6211570" h="86994">
                  <a:moveTo>
                    <a:pt x="3315462" y="28956"/>
                  </a:moveTo>
                  <a:lnTo>
                    <a:pt x="3286506" y="28956"/>
                  </a:lnTo>
                  <a:lnTo>
                    <a:pt x="3286506" y="57912"/>
                  </a:lnTo>
                  <a:lnTo>
                    <a:pt x="3315462" y="57912"/>
                  </a:lnTo>
                  <a:lnTo>
                    <a:pt x="3315462" y="28956"/>
                  </a:lnTo>
                  <a:close/>
                </a:path>
                <a:path w="6211570" h="86994">
                  <a:moveTo>
                    <a:pt x="3431286" y="28956"/>
                  </a:moveTo>
                  <a:lnTo>
                    <a:pt x="3402329" y="28956"/>
                  </a:lnTo>
                  <a:lnTo>
                    <a:pt x="3402329" y="57912"/>
                  </a:lnTo>
                  <a:lnTo>
                    <a:pt x="3431286" y="57912"/>
                  </a:lnTo>
                  <a:lnTo>
                    <a:pt x="3431286" y="28956"/>
                  </a:lnTo>
                  <a:close/>
                </a:path>
                <a:path w="6211570" h="86994">
                  <a:moveTo>
                    <a:pt x="3547110" y="28956"/>
                  </a:moveTo>
                  <a:lnTo>
                    <a:pt x="3518154" y="28956"/>
                  </a:lnTo>
                  <a:lnTo>
                    <a:pt x="3518154" y="57912"/>
                  </a:lnTo>
                  <a:lnTo>
                    <a:pt x="3547110" y="57912"/>
                  </a:lnTo>
                  <a:lnTo>
                    <a:pt x="3547110" y="28956"/>
                  </a:lnTo>
                  <a:close/>
                </a:path>
                <a:path w="6211570" h="86994">
                  <a:moveTo>
                    <a:pt x="3662934" y="28956"/>
                  </a:moveTo>
                  <a:lnTo>
                    <a:pt x="3633978" y="28956"/>
                  </a:lnTo>
                  <a:lnTo>
                    <a:pt x="3633978" y="57912"/>
                  </a:lnTo>
                  <a:lnTo>
                    <a:pt x="3662934" y="57912"/>
                  </a:lnTo>
                  <a:lnTo>
                    <a:pt x="3662934" y="28956"/>
                  </a:lnTo>
                  <a:close/>
                </a:path>
                <a:path w="6211570" h="86994">
                  <a:moveTo>
                    <a:pt x="3778757" y="28956"/>
                  </a:moveTo>
                  <a:lnTo>
                    <a:pt x="3749802" y="28956"/>
                  </a:lnTo>
                  <a:lnTo>
                    <a:pt x="3749802" y="57912"/>
                  </a:lnTo>
                  <a:lnTo>
                    <a:pt x="3778757" y="57912"/>
                  </a:lnTo>
                  <a:lnTo>
                    <a:pt x="3778757" y="28956"/>
                  </a:lnTo>
                  <a:close/>
                </a:path>
                <a:path w="6211570" h="86994">
                  <a:moveTo>
                    <a:pt x="3894581" y="28956"/>
                  </a:moveTo>
                  <a:lnTo>
                    <a:pt x="3865626" y="28956"/>
                  </a:lnTo>
                  <a:lnTo>
                    <a:pt x="3865626" y="57912"/>
                  </a:lnTo>
                  <a:lnTo>
                    <a:pt x="3894581" y="57912"/>
                  </a:lnTo>
                  <a:lnTo>
                    <a:pt x="3894581" y="28956"/>
                  </a:lnTo>
                  <a:close/>
                </a:path>
                <a:path w="6211570" h="86994">
                  <a:moveTo>
                    <a:pt x="4010405" y="28956"/>
                  </a:moveTo>
                  <a:lnTo>
                    <a:pt x="3981450" y="28956"/>
                  </a:lnTo>
                  <a:lnTo>
                    <a:pt x="3981450" y="57912"/>
                  </a:lnTo>
                  <a:lnTo>
                    <a:pt x="4010405" y="57912"/>
                  </a:lnTo>
                  <a:lnTo>
                    <a:pt x="4010405" y="28956"/>
                  </a:lnTo>
                  <a:close/>
                </a:path>
                <a:path w="6211570" h="86994">
                  <a:moveTo>
                    <a:pt x="4126229" y="28956"/>
                  </a:moveTo>
                  <a:lnTo>
                    <a:pt x="4097274" y="28956"/>
                  </a:lnTo>
                  <a:lnTo>
                    <a:pt x="4097274" y="57912"/>
                  </a:lnTo>
                  <a:lnTo>
                    <a:pt x="4126229" y="57912"/>
                  </a:lnTo>
                  <a:lnTo>
                    <a:pt x="4126229" y="28956"/>
                  </a:lnTo>
                  <a:close/>
                </a:path>
                <a:path w="6211570" h="86994">
                  <a:moveTo>
                    <a:pt x="4242054" y="28956"/>
                  </a:moveTo>
                  <a:lnTo>
                    <a:pt x="4213098" y="28956"/>
                  </a:lnTo>
                  <a:lnTo>
                    <a:pt x="4213098" y="57912"/>
                  </a:lnTo>
                  <a:lnTo>
                    <a:pt x="4242054" y="57912"/>
                  </a:lnTo>
                  <a:lnTo>
                    <a:pt x="4242054" y="28956"/>
                  </a:lnTo>
                  <a:close/>
                </a:path>
                <a:path w="6211570" h="86994">
                  <a:moveTo>
                    <a:pt x="4357878" y="28956"/>
                  </a:moveTo>
                  <a:lnTo>
                    <a:pt x="4328922" y="28956"/>
                  </a:lnTo>
                  <a:lnTo>
                    <a:pt x="4328922" y="57912"/>
                  </a:lnTo>
                  <a:lnTo>
                    <a:pt x="4357878" y="57912"/>
                  </a:lnTo>
                  <a:lnTo>
                    <a:pt x="4357878" y="28956"/>
                  </a:lnTo>
                  <a:close/>
                </a:path>
                <a:path w="6211570" h="86994">
                  <a:moveTo>
                    <a:pt x="4473702" y="28956"/>
                  </a:moveTo>
                  <a:lnTo>
                    <a:pt x="4444746" y="28956"/>
                  </a:lnTo>
                  <a:lnTo>
                    <a:pt x="4444746" y="57912"/>
                  </a:lnTo>
                  <a:lnTo>
                    <a:pt x="4473702" y="57912"/>
                  </a:lnTo>
                  <a:lnTo>
                    <a:pt x="4473702" y="28956"/>
                  </a:lnTo>
                  <a:close/>
                </a:path>
                <a:path w="6211570" h="86994">
                  <a:moveTo>
                    <a:pt x="4589526" y="28956"/>
                  </a:moveTo>
                  <a:lnTo>
                    <a:pt x="4560570" y="28956"/>
                  </a:lnTo>
                  <a:lnTo>
                    <a:pt x="4560570" y="57912"/>
                  </a:lnTo>
                  <a:lnTo>
                    <a:pt x="4589526" y="57912"/>
                  </a:lnTo>
                  <a:lnTo>
                    <a:pt x="4589526" y="28956"/>
                  </a:lnTo>
                  <a:close/>
                </a:path>
                <a:path w="6211570" h="86994">
                  <a:moveTo>
                    <a:pt x="4705350" y="28956"/>
                  </a:moveTo>
                  <a:lnTo>
                    <a:pt x="4676394" y="28956"/>
                  </a:lnTo>
                  <a:lnTo>
                    <a:pt x="4676394" y="57912"/>
                  </a:lnTo>
                  <a:lnTo>
                    <a:pt x="4705350" y="57912"/>
                  </a:lnTo>
                  <a:lnTo>
                    <a:pt x="4705350" y="28956"/>
                  </a:lnTo>
                  <a:close/>
                </a:path>
                <a:path w="6211570" h="86994">
                  <a:moveTo>
                    <a:pt x="4821174" y="28956"/>
                  </a:moveTo>
                  <a:lnTo>
                    <a:pt x="4792218" y="28956"/>
                  </a:lnTo>
                  <a:lnTo>
                    <a:pt x="4792218" y="57912"/>
                  </a:lnTo>
                  <a:lnTo>
                    <a:pt x="4821174" y="57912"/>
                  </a:lnTo>
                  <a:lnTo>
                    <a:pt x="4821174" y="28956"/>
                  </a:lnTo>
                  <a:close/>
                </a:path>
                <a:path w="6211570" h="86994">
                  <a:moveTo>
                    <a:pt x="4936998" y="28956"/>
                  </a:moveTo>
                  <a:lnTo>
                    <a:pt x="4908042" y="28956"/>
                  </a:lnTo>
                  <a:lnTo>
                    <a:pt x="4908042" y="57912"/>
                  </a:lnTo>
                  <a:lnTo>
                    <a:pt x="4936998" y="57912"/>
                  </a:lnTo>
                  <a:lnTo>
                    <a:pt x="4936998" y="28956"/>
                  </a:lnTo>
                  <a:close/>
                </a:path>
                <a:path w="6211570" h="86994">
                  <a:moveTo>
                    <a:pt x="5052822" y="28956"/>
                  </a:moveTo>
                  <a:lnTo>
                    <a:pt x="5023866" y="28956"/>
                  </a:lnTo>
                  <a:lnTo>
                    <a:pt x="5023866" y="57912"/>
                  </a:lnTo>
                  <a:lnTo>
                    <a:pt x="5052822" y="57912"/>
                  </a:lnTo>
                  <a:lnTo>
                    <a:pt x="5052822" y="28956"/>
                  </a:lnTo>
                  <a:close/>
                </a:path>
                <a:path w="6211570" h="86994">
                  <a:moveTo>
                    <a:pt x="5168646" y="28956"/>
                  </a:moveTo>
                  <a:lnTo>
                    <a:pt x="5139690" y="28956"/>
                  </a:lnTo>
                  <a:lnTo>
                    <a:pt x="5139690" y="57912"/>
                  </a:lnTo>
                  <a:lnTo>
                    <a:pt x="5168646" y="57912"/>
                  </a:lnTo>
                  <a:lnTo>
                    <a:pt x="5168646" y="28956"/>
                  </a:lnTo>
                  <a:close/>
                </a:path>
                <a:path w="6211570" h="86994">
                  <a:moveTo>
                    <a:pt x="5284470" y="28956"/>
                  </a:moveTo>
                  <a:lnTo>
                    <a:pt x="5255514" y="28956"/>
                  </a:lnTo>
                  <a:lnTo>
                    <a:pt x="5255514" y="57912"/>
                  </a:lnTo>
                  <a:lnTo>
                    <a:pt x="5284470" y="57912"/>
                  </a:lnTo>
                  <a:lnTo>
                    <a:pt x="5284470" y="28956"/>
                  </a:lnTo>
                  <a:close/>
                </a:path>
                <a:path w="6211570" h="86994">
                  <a:moveTo>
                    <a:pt x="5400294" y="28956"/>
                  </a:moveTo>
                  <a:lnTo>
                    <a:pt x="5371338" y="28956"/>
                  </a:lnTo>
                  <a:lnTo>
                    <a:pt x="5371338" y="57912"/>
                  </a:lnTo>
                  <a:lnTo>
                    <a:pt x="5400294" y="57912"/>
                  </a:lnTo>
                  <a:lnTo>
                    <a:pt x="5400294" y="28956"/>
                  </a:lnTo>
                  <a:close/>
                </a:path>
                <a:path w="6211570" h="86994">
                  <a:moveTo>
                    <a:pt x="5516118" y="28956"/>
                  </a:moveTo>
                  <a:lnTo>
                    <a:pt x="5487162" y="28956"/>
                  </a:lnTo>
                  <a:lnTo>
                    <a:pt x="5487162" y="57912"/>
                  </a:lnTo>
                  <a:lnTo>
                    <a:pt x="5516118" y="57912"/>
                  </a:lnTo>
                  <a:lnTo>
                    <a:pt x="5516118" y="28956"/>
                  </a:lnTo>
                  <a:close/>
                </a:path>
                <a:path w="6211570" h="86994">
                  <a:moveTo>
                    <a:pt x="5631942" y="28956"/>
                  </a:moveTo>
                  <a:lnTo>
                    <a:pt x="5602985" y="28956"/>
                  </a:lnTo>
                  <a:lnTo>
                    <a:pt x="5602985" y="57912"/>
                  </a:lnTo>
                  <a:lnTo>
                    <a:pt x="5631942" y="57912"/>
                  </a:lnTo>
                  <a:lnTo>
                    <a:pt x="5631942" y="28956"/>
                  </a:lnTo>
                  <a:close/>
                </a:path>
                <a:path w="6211570" h="86994">
                  <a:moveTo>
                    <a:pt x="5747766" y="28956"/>
                  </a:moveTo>
                  <a:lnTo>
                    <a:pt x="5718809" y="28956"/>
                  </a:lnTo>
                  <a:lnTo>
                    <a:pt x="5718809" y="57912"/>
                  </a:lnTo>
                  <a:lnTo>
                    <a:pt x="5747766" y="57912"/>
                  </a:lnTo>
                  <a:lnTo>
                    <a:pt x="5747766" y="28956"/>
                  </a:lnTo>
                  <a:close/>
                </a:path>
                <a:path w="6211570" h="86994">
                  <a:moveTo>
                    <a:pt x="5863590" y="28956"/>
                  </a:moveTo>
                  <a:lnTo>
                    <a:pt x="5834633" y="28956"/>
                  </a:lnTo>
                  <a:lnTo>
                    <a:pt x="5834633" y="57912"/>
                  </a:lnTo>
                  <a:lnTo>
                    <a:pt x="5863590" y="57912"/>
                  </a:lnTo>
                  <a:lnTo>
                    <a:pt x="5863590" y="28956"/>
                  </a:lnTo>
                  <a:close/>
                </a:path>
                <a:path w="6211570" h="86994">
                  <a:moveTo>
                    <a:pt x="5979414" y="28956"/>
                  </a:moveTo>
                  <a:lnTo>
                    <a:pt x="5950458" y="28956"/>
                  </a:lnTo>
                  <a:lnTo>
                    <a:pt x="5950458" y="57912"/>
                  </a:lnTo>
                  <a:lnTo>
                    <a:pt x="5979414" y="57912"/>
                  </a:lnTo>
                  <a:lnTo>
                    <a:pt x="5979414" y="28956"/>
                  </a:lnTo>
                  <a:close/>
                </a:path>
                <a:path w="6211570" h="86994">
                  <a:moveTo>
                    <a:pt x="6095238" y="28956"/>
                  </a:moveTo>
                  <a:lnTo>
                    <a:pt x="6066282" y="28956"/>
                  </a:lnTo>
                  <a:lnTo>
                    <a:pt x="6066282" y="57912"/>
                  </a:lnTo>
                  <a:lnTo>
                    <a:pt x="6095238" y="57912"/>
                  </a:lnTo>
                  <a:lnTo>
                    <a:pt x="6095238" y="28956"/>
                  </a:lnTo>
                  <a:close/>
                </a:path>
                <a:path w="6211570" h="86994">
                  <a:moveTo>
                    <a:pt x="6211062" y="28956"/>
                  </a:moveTo>
                  <a:lnTo>
                    <a:pt x="6182106" y="28956"/>
                  </a:lnTo>
                  <a:lnTo>
                    <a:pt x="6182106" y="57912"/>
                  </a:lnTo>
                  <a:lnTo>
                    <a:pt x="6211062" y="57912"/>
                  </a:lnTo>
                  <a:lnTo>
                    <a:pt x="6211062" y="28956"/>
                  </a:lnTo>
                  <a:close/>
                </a:path>
              </a:pathLst>
            </a:custGeom>
            <a:solidFill>
              <a:srgbClr val="E76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1811" y="2624327"/>
              <a:ext cx="126491" cy="12649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176773" y="3137154"/>
            <a:ext cx="268414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400" spc="105" dirty="0">
                <a:solidFill>
                  <a:srgbClr val="0E1C4D"/>
                </a:solidFill>
                <a:latin typeface="Cambria"/>
                <a:cs typeface="Cambria"/>
              </a:rPr>
              <a:t>Hal</a:t>
            </a:r>
            <a:r>
              <a:rPr sz="1400" spc="11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tersebut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tidak 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sesuai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dengan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keadilan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sosial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karena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160" dirty="0">
                <a:solidFill>
                  <a:srgbClr val="0E1C4D"/>
                </a:solidFill>
                <a:latin typeface="Cambria"/>
                <a:cs typeface="Cambria"/>
              </a:rPr>
              <a:t>KKN</a:t>
            </a:r>
            <a:r>
              <a:rPr sz="1400" spc="16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0" dirty="0">
                <a:solidFill>
                  <a:srgbClr val="0E1C4D"/>
                </a:solidFill>
                <a:latin typeface="Cambria"/>
                <a:cs typeface="Cambria"/>
              </a:rPr>
              <a:t>hanya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menguntungkan 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segelintir</a:t>
            </a:r>
            <a:r>
              <a:rPr sz="1400" spc="3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orang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atau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kelompok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tertentu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40197" y="1885010"/>
            <a:ext cx="270827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Terkait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dengan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masalah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155" dirty="0">
                <a:solidFill>
                  <a:srgbClr val="0E1C4D"/>
                </a:solidFill>
                <a:latin typeface="Cambria"/>
                <a:cs typeface="Cambria"/>
              </a:rPr>
              <a:t>KKN </a:t>
            </a:r>
            <a:r>
              <a:rPr sz="1400" spc="1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yang</a:t>
            </a:r>
            <a:r>
              <a:rPr sz="1400" spc="3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merugikan</a:t>
            </a:r>
            <a:r>
              <a:rPr sz="1400" spc="31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penyelenggara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negara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18182" y="3374263"/>
            <a:ext cx="1932939" cy="1391285"/>
            <a:chOff x="1718182" y="3374263"/>
            <a:chExt cx="1932939" cy="1391285"/>
          </a:xfrm>
        </p:grpSpPr>
        <p:sp>
          <p:nvSpPr>
            <p:cNvPr id="14" name="object 14"/>
            <p:cNvSpPr/>
            <p:nvPr/>
          </p:nvSpPr>
          <p:spPr>
            <a:xfrm>
              <a:off x="2220467" y="3374263"/>
              <a:ext cx="1403985" cy="815340"/>
            </a:xfrm>
            <a:custGeom>
              <a:avLst/>
              <a:gdLst/>
              <a:ahLst/>
              <a:cxnLst/>
              <a:rect l="l" t="t" r="r" b="b"/>
              <a:pathLst>
                <a:path w="1403985" h="815339">
                  <a:moveTo>
                    <a:pt x="1020699" y="0"/>
                  </a:moveTo>
                  <a:lnTo>
                    <a:pt x="954594" y="3822"/>
                  </a:lnTo>
                  <a:lnTo>
                    <a:pt x="895925" y="14435"/>
                  </a:lnTo>
                  <a:lnTo>
                    <a:pt x="844337" y="30561"/>
                  </a:lnTo>
                  <a:lnTo>
                    <a:pt x="799473" y="50918"/>
                  </a:lnTo>
                  <a:lnTo>
                    <a:pt x="760978" y="74228"/>
                  </a:lnTo>
                  <a:lnTo>
                    <a:pt x="728497" y="99211"/>
                  </a:lnTo>
                  <a:lnTo>
                    <a:pt x="701675" y="124587"/>
                  </a:lnTo>
                  <a:lnTo>
                    <a:pt x="674946" y="99211"/>
                  </a:lnTo>
                  <a:lnTo>
                    <a:pt x="642532" y="74228"/>
                  </a:lnTo>
                  <a:lnTo>
                    <a:pt x="604083" y="50918"/>
                  </a:lnTo>
                  <a:lnTo>
                    <a:pt x="559246" y="30561"/>
                  </a:lnTo>
                  <a:lnTo>
                    <a:pt x="507672" y="14435"/>
                  </a:lnTo>
                  <a:lnTo>
                    <a:pt x="449008" y="3822"/>
                  </a:lnTo>
                  <a:lnTo>
                    <a:pt x="382905" y="0"/>
                  </a:lnTo>
                  <a:lnTo>
                    <a:pt x="324808" y="2811"/>
                  </a:lnTo>
                  <a:lnTo>
                    <a:pt x="269865" y="11014"/>
                  </a:lnTo>
                  <a:lnTo>
                    <a:pt x="218576" y="24265"/>
                  </a:lnTo>
                  <a:lnTo>
                    <a:pt x="171443" y="42220"/>
                  </a:lnTo>
                  <a:lnTo>
                    <a:pt x="128967" y="64532"/>
                  </a:lnTo>
                  <a:lnTo>
                    <a:pt x="91650" y="90859"/>
                  </a:lnTo>
                  <a:lnTo>
                    <a:pt x="59993" y="120855"/>
                  </a:lnTo>
                  <a:lnTo>
                    <a:pt x="34498" y="154175"/>
                  </a:lnTo>
                  <a:lnTo>
                    <a:pt x="15667" y="190475"/>
                  </a:lnTo>
                  <a:lnTo>
                    <a:pt x="4000" y="229411"/>
                  </a:lnTo>
                  <a:lnTo>
                    <a:pt x="0" y="270637"/>
                  </a:lnTo>
                  <a:lnTo>
                    <a:pt x="2970" y="304959"/>
                  </a:lnTo>
                  <a:lnTo>
                    <a:pt x="26111" y="369626"/>
                  </a:lnTo>
                  <a:lnTo>
                    <a:pt x="70797" y="430611"/>
                  </a:lnTo>
                  <a:lnTo>
                    <a:pt x="100700" y="460329"/>
                  </a:lnTo>
                  <a:lnTo>
                    <a:pt x="135366" y="489856"/>
                  </a:lnTo>
                  <a:lnTo>
                    <a:pt x="174586" y="519434"/>
                  </a:lnTo>
                  <a:lnTo>
                    <a:pt x="218152" y="549306"/>
                  </a:lnTo>
                  <a:lnTo>
                    <a:pt x="265857" y="579715"/>
                  </a:lnTo>
                  <a:lnTo>
                    <a:pt x="317493" y="610904"/>
                  </a:lnTo>
                  <a:lnTo>
                    <a:pt x="372851" y="643116"/>
                  </a:lnTo>
                  <a:lnTo>
                    <a:pt x="431723" y="676594"/>
                  </a:lnTo>
                  <a:lnTo>
                    <a:pt x="493902" y="711581"/>
                  </a:lnTo>
                  <a:lnTo>
                    <a:pt x="533528" y="733454"/>
                  </a:lnTo>
                  <a:lnTo>
                    <a:pt x="574119" y="756219"/>
                  </a:lnTo>
                  <a:lnTo>
                    <a:pt x="615686" y="779887"/>
                  </a:lnTo>
                  <a:lnTo>
                    <a:pt x="658240" y="804468"/>
                  </a:lnTo>
                  <a:lnTo>
                    <a:pt x="668010" y="808888"/>
                  </a:lnTo>
                  <a:lnTo>
                    <a:pt x="678672" y="812207"/>
                  </a:lnTo>
                  <a:lnTo>
                    <a:pt x="689977" y="814343"/>
                  </a:lnTo>
                  <a:lnTo>
                    <a:pt x="701675" y="815213"/>
                  </a:lnTo>
                  <a:lnTo>
                    <a:pt x="707517" y="815213"/>
                  </a:lnTo>
                  <a:lnTo>
                    <a:pt x="712977" y="814273"/>
                  </a:lnTo>
                  <a:lnTo>
                    <a:pt x="718438" y="812673"/>
                  </a:lnTo>
                  <a:lnTo>
                    <a:pt x="725427" y="811453"/>
                  </a:lnTo>
                  <a:lnTo>
                    <a:pt x="732059" y="809661"/>
                  </a:lnTo>
                  <a:lnTo>
                    <a:pt x="738262" y="807324"/>
                  </a:lnTo>
                  <a:lnTo>
                    <a:pt x="743965" y="804468"/>
                  </a:lnTo>
                  <a:lnTo>
                    <a:pt x="908431" y="711581"/>
                  </a:lnTo>
                  <a:lnTo>
                    <a:pt x="970792" y="676594"/>
                  </a:lnTo>
                  <a:lnTo>
                    <a:pt x="1029833" y="643116"/>
                  </a:lnTo>
                  <a:lnTo>
                    <a:pt x="1085343" y="610904"/>
                  </a:lnTo>
                  <a:lnTo>
                    <a:pt x="1137116" y="579715"/>
                  </a:lnTo>
                  <a:lnTo>
                    <a:pt x="1184945" y="549306"/>
                  </a:lnTo>
                  <a:lnTo>
                    <a:pt x="1228620" y="519434"/>
                  </a:lnTo>
                  <a:lnTo>
                    <a:pt x="1267936" y="489856"/>
                  </a:lnTo>
                  <a:lnTo>
                    <a:pt x="1302683" y="460329"/>
                  </a:lnTo>
                  <a:lnTo>
                    <a:pt x="1332654" y="430611"/>
                  </a:lnTo>
                  <a:lnTo>
                    <a:pt x="1357642" y="400457"/>
                  </a:lnTo>
                  <a:lnTo>
                    <a:pt x="1391836" y="337874"/>
                  </a:lnTo>
                  <a:lnTo>
                    <a:pt x="1403604" y="270637"/>
                  </a:lnTo>
                  <a:lnTo>
                    <a:pt x="1399543" y="229411"/>
                  </a:lnTo>
                  <a:lnTo>
                    <a:pt x="1387833" y="190475"/>
                  </a:lnTo>
                  <a:lnTo>
                    <a:pt x="1368974" y="154175"/>
                  </a:lnTo>
                  <a:lnTo>
                    <a:pt x="1343466" y="120855"/>
                  </a:lnTo>
                  <a:lnTo>
                    <a:pt x="1311807" y="90859"/>
                  </a:lnTo>
                  <a:lnTo>
                    <a:pt x="1274499" y="64532"/>
                  </a:lnTo>
                  <a:lnTo>
                    <a:pt x="1232040" y="42220"/>
                  </a:lnTo>
                  <a:lnTo>
                    <a:pt x="1184931" y="24265"/>
                  </a:lnTo>
                  <a:lnTo>
                    <a:pt x="1133671" y="11014"/>
                  </a:lnTo>
                  <a:lnTo>
                    <a:pt x="1078760" y="2811"/>
                  </a:lnTo>
                  <a:lnTo>
                    <a:pt x="1020699" y="0"/>
                  </a:lnTo>
                  <a:close/>
                </a:path>
              </a:pathLst>
            </a:custGeom>
            <a:solidFill>
              <a:srgbClr val="E76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18182" y="4188040"/>
              <a:ext cx="1932939" cy="577850"/>
            </a:xfrm>
            <a:custGeom>
              <a:avLst/>
              <a:gdLst/>
              <a:ahLst/>
              <a:cxnLst/>
              <a:rect l="l" t="t" r="r" b="b"/>
              <a:pathLst>
                <a:path w="1932939" h="577850">
                  <a:moveTo>
                    <a:pt x="1932736" y="120484"/>
                  </a:moveTo>
                  <a:lnTo>
                    <a:pt x="1897126" y="70002"/>
                  </a:lnTo>
                  <a:lnTo>
                    <a:pt x="1855558" y="52552"/>
                  </a:lnTo>
                  <a:lnTo>
                    <a:pt x="1808480" y="46736"/>
                  </a:lnTo>
                  <a:lnTo>
                    <a:pt x="1783740" y="48298"/>
                  </a:lnTo>
                  <a:lnTo>
                    <a:pt x="1737372" y="60769"/>
                  </a:lnTo>
                  <a:lnTo>
                    <a:pt x="1529842" y="200291"/>
                  </a:lnTo>
                  <a:lnTo>
                    <a:pt x="1474660" y="239280"/>
                  </a:lnTo>
                  <a:lnTo>
                    <a:pt x="1428838" y="272046"/>
                  </a:lnTo>
                  <a:lnTo>
                    <a:pt x="1388148" y="298196"/>
                  </a:lnTo>
                  <a:lnTo>
                    <a:pt x="1348333" y="317360"/>
                  </a:lnTo>
                  <a:lnTo>
                    <a:pt x="1305166" y="329133"/>
                  </a:lnTo>
                  <a:lnTo>
                    <a:pt x="1254379" y="333133"/>
                  </a:lnTo>
                  <a:lnTo>
                    <a:pt x="822198" y="333133"/>
                  </a:lnTo>
                  <a:lnTo>
                    <a:pt x="797318" y="329946"/>
                  </a:lnTo>
                  <a:lnTo>
                    <a:pt x="777011" y="321233"/>
                  </a:lnTo>
                  <a:lnTo>
                    <a:pt x="763333" y="308292"/>
                  </a:lnTo>
                  <a:lnTo>
                    <a:pt x="758317" y="292430"/>
                  </a:lnTo>
                  <a:lnTo>
                    <a:pt x="763333" y="276529"/>
                  </a:lnTo>
                  <a:lnTo>
                    <a:pt x="777011" y="263563"/>
                  </a:lnTo>
                  <a:lnTo>
                    <a:pt x="797318" y="254838"/>
                  </a:lnTo>
                  <a:lnTo>
                    <a:pt x="822198" y="251637"/>
                  </a:lnTo>
                  <a:lnTo>
                    <a:pt x="1147191" y="251637"/>
                  </a:lnTo>
                  <a:lnTo>
                    <a:pt x="1167701" y="250405"/>
                  </a:lnTo>
                  <a:lnTo>
                    <a:pt x="1187538" y="247205"/>
                  </a:lnTo>
                  <a:lnTo>
                    <a:pt x="1206373" y="242150"/>
                  </a:lnTo>
                  <a:lnTo>
                    <a:pt x="1223899" y="235343"/>
                  </a:lnTo>
                  <a:lnTo>
                    <a:pt x="1224267" y="235064"/>
                  </a:lnTo>
                  <a:lnTo>
                    <a:pt x="1224280" y="236131"/>
                  </a:lnTo>
                  <a:lnTo>
                    <a:pt x="1262862" y="205943"/>
                  </a:lnTo>
                  <a:lnTo>
                    <a:pt x="1275232" y="169481"/>
                  </a:lnTo>
                  <a:lnTo>
                    <a:pt x="1261452" y="133210"/>
                  </a:lnTo>
                  <a:lnTo>
                    <a:pt x="1221613" y="103543"/>
                  </a:lnTo>
                  <a:lnTo>
                    <a:pt x="1221625" y="104406"/>
                  </a:lnTo>
                  <a:lnTo>
                    <a:pt x="1221232" y="104101"/>
                  </a:lnTo>
                  <a:lnTo>
                    <a:pt x="1204696" y="97536"/>
                  </a:lnTo>
                  <a:lnTo>
                    <a:pt x="1186776" y="92722"/>
                  </a:lnTo>
                  <a:lnTo>
                    <a:pt x="1167866" y="89763"/>
                  </a:lnTo>
                  <a:lnTo>
                    <a:pt x="1147191" y="88747"/>
                  </a:lnTo>
                  <a:lnTo>
                    <a:pt x="975360" y="88747"/>
                  </a:lnTo>
                  <a:lnTo>
                    <a:pt x="950849" y="82156"/>
                  </a:lnTo>
                  <a:lnTo>
                    <a:pt x="911974" y="60350"/>
                  </a:lnTo>
                  <a:lnTo>
                    <a:pt x="870343" y="41897"/>
                  </a:lnTo>
                  <a:lnTo>
                    <a:pt x="826427" y="26809"/>
                  </a:lnTo>
                  <a:lnTo>
                    <a:pt x="780669" y="15074"/>
                  </a:lnTo>
                  <a:lnTo>
                    <a:pt x="733539" y="6705"/>
                  </a:lnTo>
                  <a:lnTo>
                    <a:pt x="685507" y="1676"/>
                  </a:lnTo>
                  <a:lnTo>
                    <a:pt x="637032" y="0"/>
                  </a:lnTo>
                  <a:lnTo>
                    <a:pt x="584390" y="1981"/>
                  </a:lnTo>
                  <a:lnTo>
                    <a:pt x="532434" y="7886"/>
                  </a:lnTo>
                  <a:lnTo>
                    <a:pt x="481711" y="17716"/>
                  </a:lnTo>
                  <a:lnTo>
                    <a:pt x="432803" y="31483"/>
                  </a:lnTo>
                  <a:lnTo>
                    <a:pt x="386295" y="49161"/>
                  </a:lnTo>
                  <a:lnTo>
                    <a:pt x="342773" y="70751"/>
                  </a:lnTo>
                  <a:lnTo>
                    <a:pt x="165608" y="170141"/>
                  </a:lnTo>
                  <a:lnTo>
                    <a:pt x="63500" y="170141"/>
                  </a:lnTo>
                  <a:lnTo>
                    <a:pt x="38442" y="173355"/>
                  </a:lnTo>
                  <a:lnTo>
                    <a:pt x="18199" y="182092"/>
                  </a:lnTo>
                  <a:lnTo>
                    <a:pt x="4699" y="195033"/>
                  </a:lnTo>
                  <a:lnTo>
                    <a:pt x="0" y="210845"/>
                  </a:lnTo>
                  <a:lnTo>
                    <a:pt x="0" y="536714"/>
                  </a:lnTo>
                  <a:lnTo>
                    <a:pt x="4699" y="552538"/>
                  </a:lnTo>
                  <a:lnTo>
                    <a:pt x="18199" y="565480"/>
                  </a:lnTo>
                  <a:lnTo>
                    <a:pt x="38442" y="574217"/>
                  </a:lnTo>
                  <a:lnTo>
                    <a:pt x="63627" y="577418"/>
                  </a:lnTo>
                  <a:lnTo>
                    <a:pt x="1223899" y="577418"/>
                  </a:lnTo>
                  <a:lnTo>
                    <a:pt x="1281366" y="573862"/>
                  </a:lnTo>
                  <a:lnTo>
                    <a:pt x="1337106" y="565734"/>
                  </a:lnTo>
                  <a:lnTo>
                    <a:pt x="1390484" y="553224"/>
                  </a:lnTo>
                  <a:lnTo>
                    <a:pt x="1440878" y="536549"/>
                  </a:lnTo>
                  <a:lnTo>
                    <a:pt x="1487639" y="515899"/>
                  </a:lnTo>
                  <a:lnTo>
                    <a:pt x="1530159" y="491451"/>
                  </a:lnTo>
                  <a:lnTo>
                    <a:pt x="1567815" y="463423"/>
                  </a:lnTo>
                  <a:lnTo>
                    <a:pt x="1908175" y="173355"/>
                  </a:lnTo>
                  <a:lnTo>
                    <a:pt x="1928190" y="148094"/>
                  </a:lnTo>
                  <a:lnTo>
                    <a:pt x="1932736" y="120484"/>
                  </a:lnTo>
                  <a:close/>
                </a:path>
              </a:pathLst>
            </a:custGeom>
            <a:solidFill>
              <a:srgbClr val="F7A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21507" y="3374263"/>
              <a:ext cx="701040" cy="814069"/>
            </a:xfrm>
            <a:custGeom>
              <a:avLst/>
              <a:gdLst/>
              <a:ahLst/>
              <a:cxnLst/>
              <a:rect l="l" t="t" r="r" b="b"/>
              <a:pathLst>
                <a:path w="701039" h="814070">
                  <a:moveTo>
                    <a:pt x="318643" y="0"/>
                  </a:moveTo>
                  <a:lnTo>
                    <a:pt x="252513" y="3829"/>
                  </a:lnTo>
                  <a:lnTo>
                    <a:pt x="193867" y="14463"/>
                  </a:lnTo>
                  <a:lnTo>
                    <a:pt x="142337" y="30621"/>
                  </a:lnTo>
                  <a:lnTo>
                    <a:pt x="97554" y="51019"/>
                  </a:lnTo>
                  <a:lnTo>
                    <a:pt x="59150" y="74376"/>
                  </a:lnTo>
                  <a:lnTo>
                    <a:pt x="26754" y="99411"/>
                  </a:lnTo>
                  <a:lnTo>
                    <a:pt x="0" y="124841"/>
                  </a:lnTo>
                  <a:lnTo>
                    <a:pt x="5873" y="336391"/>
                  </a:lnTo>
                  <a:lnTo>
                    <a:pt x="11251" y="556573"/>
                  </a:lnTo>
                  <a:lnTo>
                    <a:pt x="16510" y="813689"/>
                  </a:lnTo>
                  <a:lnTo>
                    <a:pt x="23445" y="812469"/>
                  </a:lnTo>
                  <a:lnTo>
                    <a:pt x="30083" y="810675"/>
                  </a:lnTo>
                  <a:lnTo>
                    <a:pt x="36316" y="808334"/>
                  </a:lnTo>
                  <a:lnTo>
                    <a:pt x="42037" y="805472"/>
                  </a:lnTo>
                  <a:lnTo>
                    <a:pt x="167463" y="734379"/>
                  </a:lnTo>
                  <a:lnTo>
                    <a:pt x="268805" y="677483"/>
                  </a:lnTo>
                  <a:lnTo>
                    <a:pt x="327781" y="643983"/>
                  </a:lnTo>
                  <a:lnTo>
                    <a:pt x="383223" y="611741"/>
                  </a:lnTo>
                  <a:lnTo>
                    <a:pt x="434925" y="580516"/>
                  </a:lnTo>
                  <a:lnTo>
                    <a:pt x="482681" y="550064"/>
                  </a:lnTo>
                  <a:lnTo>
                    <a:pt x="526285" y="520145"/>
                  </a:lnTo>
                  <a:lnTo>
                    <a:pt x="565531" y="490515"/>
                  </a:lnTo>
                  <a:lnTo>
                    <a:pt x="600212" y="460933"/>
                  </a:lnTo>
                  <a:lnTo>
                    <a:pt x="630123" y="431156"/>
                  </a:lnTo>
                  <a:lnTo>
                    <a:pt x="655058" y="400944"/>
                  </a:lnTo>
                  <a:lnTo>
                    <a:pt x="689174" y="338242"/>
                  </a:lnTo>
                  <a:lnTo>
                    <a:pt x="700913" y="270891"/>
                  </a:lnTo>
                  <a:lnTo>
                    <a:pt x="696921" y="229630"/>
                  </a:lnTo>
                  <a:lnTo>
                    <a:pt x="685280" y="190661"/>
                  </a:lnTo>
                  <a:lnTo>
                    <a:pt x="666489" y="154328"/>
                  </a:lnTo>
                  <a:lnTo>
                    <a:pt x="641046" y="120976"/>
                  </a:lnTo>
                  <a:lnTo>
                    <a:pt x="609451" y="90952"/>
                  </a:lnTo>
                  <a:lnTo>
                    <a:pt x="572203" y="64599"/>
                  </a:lnTo>
                  <a:lnTo>
                    <a:pt x="529801" y="42264"/>
                  </a:lnTo>
                  <a:lnTo>
                    <a:pt x="482745" y="24291"/>
                  </a:lnTo>
                  <a:lnTo>
                    <a:pt x="431534" y="11026"/>
                  </a:lnTo>
                  <a:lnTo>
                    <a:pt x="376667" y="2814"/>
                  </a:lnTo>
                  <a:lnTo>
                    <a:pt x="318643" y="0"/>
                  </a:lnTo>
                  <a:close/>
                </a:path>
              </a:pathLst>
            </a:custGeom>
            <a:solidFill>
              <a:srgbClr val="924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42970" y="4235284"/>
              <a:ext cx="708025" cy="530225"/>
            </a:xfrm>
            <a:custGeom>
              <a:avLst/>
              <a:gdLst/>
              <a:ahLst/>
              <a:cxnLst/>
              <a:rect l="l" t="t" r="r" b="b"/>
              <a:pathLst>
                <a:path w="708025" h="530225">
                  <a:moveTo>
                    <a:pt x="583819" y="0"/>
                  </a:moveTo>
                  <a:lnTo>
                    <a:pt x="535082" y="6272"/>
                  </a:lnTo>
                  <a:lnTo>
                    <a:pt x="492632" y="25031"/>
                  </a:lnTo>
                  <a:lnTo>
                    <a:pt x="305308" y="153479"/>
                  </a:lnTo>
                  <a:lnTo>
                    <a:pt x="250342" y="192413"/>
                  </a:lnTo>
                  <a:lnTo>
                    <a:pt x="204676" y="225118"/>
                  </a:lnTo>
                  <a:lnTo>
                    <a:pt x="164083" y="251215"/>
                  </a:lnTo>
                  <a:lnTo>
                    <a:pt x="124337" y="270325"/>
                  </a:lnTo>
                  <a:lnTo>
                    <a:pt x="81211" y="282068"/>
                  </a:lnTo>
                  <a:lnTo>
                    <a:pt x="30480" y="286067"/>
                  </a:lnTo>
                  <a:lnTo>
                    <a:pt x="0" y="286067"/>
                  </a:lnTo>
                  <a:lnTo>
                    <a:pt x="1085" y="338619"/>
                  </a:lnTo>
                  <a:lnTo>
                    <a:pt x="1426" y="389662"/>
                  </a:lnTo>
                  <a:lnTo>
                    <a:pt x="1225" y="438840"/>
                  </a:lnTo>
                  <a:lnTo>
                    <a:pt x="0" y="530174"/>
                  </a:lnTo>
                  <a:lnTo>
                    <a:pt x="57418" y="526614"/>
                  </a:lnTo>
                  <a:lnTo>
                    <a:pt x="113104" y="518493"/>
                  </a:lnTo>
                  <a:lnTo>
                    <a:pt x="166428" y="506005"/>
                  </a:lnTo>
                  <a:lnTo>
                    <a:pt x="216761" y="489348"/>
                  </a:lnTo>
                  <a:lnTo>
                    <a:pt x="263476" y="468715"/>
                  </a:lnTo>
                  <a:lnTo>
                    <a:pt x="305944" y="444302"/>
                  </a:lnTo>
                  <a:lnTo>
                    <a:pt x="343534" y="416306"/>
                  </a:lnTo>
                  <a:lnTo>
                    <a:pt x="683514" y="126568"/>
                  </a:lnTo>
                  <a:lnTo>
                    <a:pt x="707945" y="73744"/>
                  </a:lnTo>
                  <a:lnTo>
                    <a:pt x="697355" y="46738"/>
                  </a:lnTo>
                  <a:lnTo>
                    <a:pt x="672083" y="23253"/>
                  </a:lnTo>
                  <a:lnTo>
                    <a:pt x="652488" y="13067"/>
                  </a:lnTo>
                  <a:lnTo>
                    <a:pt x="630761" y="5802"/>
                  </a:lnTo>
                  <a:lnTo>
                    <a:pt x="607629" y="1449"/>
                  </a:lnTo>
                  <a:lnTo>
                    <a:pt x="583819" y="0"/>
                  </a:lnTo>
                  <a:close/>
                </a:path>
              </a:pathLst>
            </a:custGeom>
            <a:solidFill>
              <a:srgbClr val="F7A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90810" y="1159226"/>
            <a:ext cx="953769" cy="2035810"/>
            <a:chOff x="8190810" y="1159226"/>
            <a:chExt cx="953769" cy="2035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0810" y="1159226"/>
              <a:ext cx="953189" cy="20357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3118" y="2848355"/>
              <a:ext cx="190880" cy="197231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680942"/>
            <a:ext cx="916034" cy="14625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1713" y="338073"/>
            <a:ext cx="60985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2295" marR="5080" indent="-184023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TA</a:t>
            </a:r>
            <a:r>
              <a:rPr spc="-190" dirty="0"/>
              <a:t>N</a:t>
            </a:r>
            <a:r>
              <a:rPr spc="-175" dirty="0"/>
              <a:t>TA</a:t>
            </a:r>
            <a:r>
              <a:rPr spc="-190" dirty="0"/>
              <a:t>N</a:t>
            </a:r>
            <a:r>
              <a:rPr spc="-10" dirty="0"/>
              <a:t>GAN</a:t>
            </a:r>
            <a:r>
              <a:rPr spc="-105" dirty="0"/>
              <a:t> </a:t>
            </a:r>
            <a:r>
              <a:rPr spc="-10" dirty="0"/>
              <a:t>PANCAS</a:t>
            </a:r>
            <a:r>
              <a:rPr dirty="0"/>
              <a:t>I</a:t>
            </a:r>
            <a:r>
              <a:rPr spc="-215" dirty="0"/>
              <a:t>LA</a:t>
            </a:r>
            <a:r>
              <a:rPr spc="-114" dirty="0"/>
              <a:t> </a:t>
            </a:r>
            <a:r>
              <a:rPr spc="60" dirty="0"/>
              <a:t>SEBAGAI  </a:t>
            </a:r>
            <a:r>
              <a:rPr spc="-50" dirty="0"/>
              <a:t>SISTEM</a:t>
            </a:r>
            <a:r>
              <a:rPr spc="-105" dirty="0"/>
              <a:t> </a:t>
            </a:r>
            <a:r>
              <a:rPr spc="-70" dirty="0"/>
              <a:t>ETIKA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2954" y="2858211"/>
            <a:ext cx="16179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solidFill>
                  <a:srgbClr val="0041B3"/>
                </a:solidFill>
                <a:latin typeface="Cambria"/>
                <a:cs typeface="Cambria"/>
              </a:rPr>
              <a:t>Era</a:t>
            </a:r>
            <a:r>
              <a:rPr sz="1800" spc="430" dirty="0">
                <a:solidFill>
                  <a:srgbClr val="0041B3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0041B3"/>
                </a:solidFill>
                <a:latin typeface="Cambria"/>
                <a:cs typeface="Cambria"/>
              </a:rPr>
              <a:t>Reformasi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17876" y="2624327"/>
            <a:ext cx="6211570" cy="127000"/>
            <a:chOff x="2817876" y="2624327"/>
            <a:chExt cx="6211570" cy="127000"/>
          </a:xfrm>
        </p:grpSpPr>
        <p:sp>
          <p:nvSpPr>
            <p:cNvPr id="9" name="object 9"/>
            <p:cNvSpPr/>
            <p:nvPr/>
          </p:nvSpPr>
          <p:spPr>
            <a:xfrm>
              <a:off x="2817876" y="2657855"/>
              <a:ext cx="6211570" cy="86995"/>
            </a:xfrm>
            <a:custGeom>
              <a:avLst/>
              <a:gdLst/>
              <a:ahLst/>
              <a:cxnLst/>
              <a:rect l="l" t="t" r="r" b="b"/>
              <a:pathLst>
                <a:path w="6211570" h="86994">
                  <a:moveTo>
                    <a:pt x="43434" y="0"/>
                  </a:moveTo>
                  <a:lnTo>
                    <a:pt x="26521" y="3411"/>
                  </a:lnTo>
                  <a:lnTo>
                    <a:pt x="12715" y="12715"/>
                  </a:lnTo>
                  <a:lnTo>
                    <a:pt x="3411" y="26521"/>
                  </a:lnTo>
                  <a:lnTo>
                    <a:pt x="0" y="43433"/>
                  </a:lnTo>
                  <a:lnTo>
                    <a:pt x="3411" y="60346"/>
                  </a:lnTo>
                  <a:lnTo>
                    <a:pt x="12715" y="74152"/>
                  </a:lnTo>
                  <a:lnTo>
                    <a:pt x="26521" y="83456"/>
                  </a:lnTo>
                  <a:lnTo>
                    <a:pt x="43434" y="86868"/>
                  </a:lnTo>
                  <a:lnTo>
                    <a:pt x="60346" y="83456"/>
                  </a:lnTo>
                  <a:lnTo>
                    <a:pt x="74152" y="74152"/>
                  </a:lnTo>
                  <a:lnTo>
                    <a:pt x="83456" y="60346"/>
                  </a:lnTo>
                  <a:lnTo>
                    <a:pt x="83947" y="57912"/>
                  </a:lnTo>
                  <a:lnTo>
                    <a:pt x="43434" y="57912"/>
                  </a:lnTo>
                  <a:lnTo>
                    <a:pt x="43434" y="28956"/>
                  </a:lnTo>
                  <a:lnTo>
                    <a:pt x="83947" y="28956"/>
                  </a:lnTo>
                  <a:lnTo>
                    <a:pt x="83456" y="26521"/>
                  </a:lnTo>
                  <a:lnTo>
                    <a:pt x="74152" y="12715"/>
                  </a:lnTo>
                  <a:lnTo>
                    <a:pt x="60346" y="3411"/>
                  </a:lnTo>
                  <a:lnTo>
                    <a:pt x="43434" y="0"/>
                  </a:lnTo>
                  <a:close/>
                </a:path>
                <a:path w="6211570" h="86994">
                  <a:moveTo>
                    <a:pt x="72390" y="28956"/>
                  </a:moveTo>
                  <a:lnTo>
                    <a:pt x="43434" y="28956"/>
                  </a:lnTo>
                  <a:lnTo>
                    <a:pt x="43434" y="57912"/>
                  </a:lnTo>
                  <a:lnTo>
                    <a:pt x="72390" y="57912"/>
                  </a:lnTo>
                  <a:lnTo>
                    <a:pt x="72390" y="28956"/>
                  </a:lnTo>
                  <a:close/>
                </a:path>
                <a:path w="6211570" h="86994">
                  <a:moveTo>
                    <a:pt x="83947" y="28956"/>
                  </a:moveTo>
                  <a:lnTo>
                    <a:pt x="72390" y="28956"/>
                  </a:lnTo>
                  <a:lnTo>
                    <a:pt x="72390" y="57912"/>
                  </a:lnTo>
                  <a:lnTo>
                    <a:pt x="83947" y="57912"/>
                  </a:lnTo>
                  <a:lnTo>
                    <a:pt x="86868" y="43433"/>
                  </a:lnTo>
                  <a:lnTo>
                    <a:pt x="83947" y="28956"/>
                  </a:lnTo>
                  <a:close/>
                </a:path>
                <a:path w="6211570" h="86994">
                  <a:moveTo>
                    <a:pt x="188213" y="28956"/>
                  </a:moveTo>
                  <a:lnTo>
                    <a:pt x="159257" y="28956"/>
                  </a:lnTo>
                  <a:lnTo>
                    <a:pt x="159257" y="57912"/>
                  </a:lnTo>
                  <a:lnTo>
                    <a:pt x="188213" y="57912"/>
                  </a:lnTo>
                  <a:lnTo>
                    <a:pt x="188213" y="28956"/>
                  </a:lnTo>
                  <a:close/>
                </a:path>
                <a:path w="6211570" h="86994">
                  <a:moveTo>
                    <a:pt x="304038" y="28956"/>
                  </a:moveTo>
                  <a:lnTo>
                    <a:pt x="275081" y="28956"/>
                  </a:lnTo>
                  <a:lnTo>
                    <a:pt x="275081" y="57912"/>
                  </a:lnTo>
                  <a:lnTo>
                    <a:pt x="304038" y="57912"/>
                  </a:lnTo>
                  <a:lnTo>
                    <a:pt x="304038" y="28956"/>
                  </a:lnTo>
                  <a:close/>
                </a:path>
                <a:path w="6211570" h="86994">
                  <a:moveTo>
                    <a:pt x="419862" y="28956"/>
                  </a:moveTo>
                  <a:lnTo>
                    <a:pt x="390906" y="28956"/>
                  </a:lnTo>
                  <a:lnTo>
                    <a:pt x="390906" y="57912"/>
                  </a:lnTo>
                  <a:lnTo>
                    <a:pt x="419862" y="57912"/>
                  </a:lnTo>
                  <a:lnTo>
                    <a:pt x="419862" y="28956"/>
                  </a:lnTo>
                  <a:close/>
                </a:path>
                <a:path w="6211570" h="86994">
                  <a:moveTo>
                    <a:pt x="535686" y="28956"/>
                  </a:moveTo>
                  <a:lnTo>
                    <a:pt x="506729" y="28956"/>
                  </a:lnTo>
                  <a:lnTo>
                    <a:pt x="506729" y="57912"/>
                  </a:lnTo>
                  <a:lnTo>
                    <a:pt x="535686" y="57912"/>
                  </a:lnTo>
                  <a:lnTo>
                    <a:pt x="535686" y="28956"/>
                  </a:lnTo>
                  <a:close/>
                </a:path>
                <a:path w="6211570" h="86994">
                  <a:moveTo>
                    <a:pt x="651510" y="28956"/>
                  </a:moveTo>
                  <a:lnTo>
                    <a:pt x="622553" y="28956"/>
                  </a:lnTo>
                  <a:lnTo>
                    <a:pt x="622553" y="57912"/>
                  </a:lnTo>
                  <a:lnTo>
                    <a:pt x="651510" y="57912"/>
                  </a:lnTo>
                  <a:lnTo>
                    <a:pt x="651510" y="28956"/>
                  </a:lnTo>
                  <a:close/>
                </a:path>
                <a:path w="6211570" h="86994">
                  <a:moveTo>
                    <a:pt x="767334" y="28956"/>
                  </a:moveTo>
                  <a:lnTo>
                    <a:pt x="738377" y="28956"/>
                  </a:lnTo>
                  <a:lnTo>
                    <a:pt x="738377" y="57912"/>
                  </a:lnTo>
                  <a:lnTo>
                    <a:pt x="767334" y="57912"/>
                  </a:lnTo>
                  <a:lnTo>
                    <a:pt x="767334" y="28956"/>
                  </a:lnTo>
                  <a:close/>
                </a:path>
                <a:path w="6211570" h="86994">
                  <a:moveTo>
                    <a:pt x="883158" y="28956"/>
                  </a:moveTo>
                  <a:lnTo>
                    <a:pt x="854201" y="28956"/>
                  </a:lnTo>
                  <a:lnTo>
                    <a:pt x="854201" y="57912"/>
                  </a:lnTo>
                  <a:lnTo>
                    <a:pt x="883158" y="57912"/>
                  </a:lnTo>
                  <a:lnTo>
                    <a:pt x="883158" y="28956"/>
                  </a:lnTo>
                  <a:close/>
                </a:path>
                <a:path w="6211570" h="86994">
                  <a:moveTo>
                    <a:pt x="998982" y="28956"/>
                  </a:moveTo>
                  <a:lnTo>
                    <a:pt x="970026" y="28956"/>
                  </a:lnTo>
                  <a:lnTo>
                    <a:pt x="970026" y="57912"/>
                  </a:lnTo>
                  <a:lnTo>
                    <a:pt x="998982" y="57912"/>
                  </a:lnTo>
                  <a:lnTo>
                    <a:pt x="998982" y="28956"/>
                  </a:lnTo>
                  <a:close/>
                </a:path>
                <a:path w="6211570" h="86994">
                  <a:moveTo>
                    <a:pt x="1114806" y="28956"/>
                  </a:moveTo>
                  <a:lnTo>
                    <a:pt x="1085850" y="28956"/>
                  </a:lnTo>
                  <a:lnTo>
                    <a:pt x="1085850" y="57912"/>
                  </a:lnTo>
                  <a:lnTo>
                    <a:pt x="1114806" y="57912"/>
                  </a:lnTo>
                  <a:lnTo>
                    <a:pt x="1114806" y="28956"/>
                  </a:lnTo>
                  <a:close/>
                </a:path>
                <a:path w="6211570" h="86994">
                  <a:moveTo>
                    <a:pt x="1230629" y="28956"/>
                  </a:moveTo>
                  <a:lnTo>
                    <a:pt x="1201674" y="28956"/>
                  </a:lnTo>
                  <a:lnTo>
                    <a:pt x="1201674" y="57912"/>
                  </a:lnTo>
                  <a:lnTo>
                    <a:pt x="1230629" y="57912"/>
                  </a:lnTo>
                  <a:lnTo>
                    <a:pt x="1230629" y="28956"/>
                  </a:lnTo>
                  <a:close/>
                </a:path>
                <a:path w="6211570" h="86994">
                  <a:moveTo>
                    <a:pt x="1346453" y="28956"/>
                  </a:moveTo>
                  <a:lnTo>
                    <a:pt x="1317498" y="28956"/>
                  </a:lnTo>
                  <a:lnTo>
                    <a:pt x="1317498" y="57912"/>
                  </a:lnTo>
                  <a:lnTo>
                    <a:pt x="1346453" y="57912"/>
                  </a:lnTo>
                  <a:lnTo>
                    <a:pt x="1346453" y="28956"/>
                  </a:lnTo>
                  <a:close/>
                </a:path>
                <a:path w="6211570" h="86994">
                  <a:moveTo>
                    <a:pt x="1462277" y="28956"/>
                  </a:moveTo>
                  <a:lnTo>
                    <a:pt x="1433322" y="28956"/>
                  </a:lnTo>
                  <a:lnTo>
                    <a:pt x="1433322" y="57912"/>
                  </a:lnTo>
                  <a:lnTo>
                    <a:pt x="1462277" y="57912"/>
                  </a:lnTo>
                  <a:lnTo>
                    <a:pt x="1462277" y="28956"/>
                  </a:lnTo>
                  <a:close/>
                </a:path>
                <a:path w="6211570" h="86994">
                  <a:moveTo>
                    <a:pt x="1578102" y="28956"/>
                  </a:moveTo>
                  <a:lnTo>
                    <a:pt x="1549146" y="28956"/>
                  </a:lnTo>
                  <a:lnTo>
                    <a:pt x="1549146" y="57912"/>
                  </a:lnTo>
                  <a:lnTo>
                    <a:pt x="1578102" y="57912"/>
                  </a:lnTo>
                  <a:lnTo>
                    <a:pt x="1578102" y="28956"/>
                  </a:lnTo>
                  <a:close/>
                </a:path>
                <a:path w="6211570" h="86994">
                  <a:moveTo>
                    <a:pt x="1693926" y="28956"/>
                  </a:moveTo>
                  <a:lnTo>
                    <a:pt x="1664970" y="28956"/>
                  </a:lnTo>
                  <a:lnTo>
                    <a:pt x="1664970" y="57912"/>
                  </a:lnTo>
                  <a:lnTo>
                    <a:pt x="1693926" y="57912"/>
                  </a:lnTo>
                  <a:lnTo>
                    <a:pt x="1693926" y="28956"/>
                  </a:lnTo>
                  <a:close/>
                </a:path>
                <a:path w="6211570" h="86994">
                  <a:moveTo>
                    <a:pt x="1809750" y="28956"/>
                  </a:moveTo>
                  <a:lnTo>
                    <a:pt x="1780794" y="28956"/>
                  </a:lnTo>
                  <a:lnTo>
                    <a:pt x="1780794" y="57912"/>
                  </a:lnTo>
                  <a:lnTo>
                    <a:pt x="1809750" y="57912"/>
                  </a:lnTo>
                  <a:lnTo>
                    <a:pt x="1809750" y="28956"/>
                  </a:lnTo>
                  <a:close/>
                </a:path>
                <a:path w="6211570" h="86994">
                  <a:moveTo>
                    <a:pt x="1925574" y="28956"/>
                  </a:moveTo>
                  <a:lnTo>
                    <a:pt x="1896618" y="28956"/>
                  </a:lnTo>
                  <a:lnTo>
                    <a:pt x="1896618" y="57912"/>
                  </a:lnTo>
                  <a:lnTo>
                    <a:pt x="1925574" y="57912"/>
                  </a:lnTo>
                  <a:lnTo>
                    <a:pt x="1925574" y="28956"/>
                  </a:lnTo>
                  <a:close/>
                </a:path>
                <a:path w="6211570" h="86994">
                  <a:moveTo>
                    <a:pt x="2041398" y="28956"/>
                  </a:moveTo>
                  <a:lnTo>
                    <a:pt x="2012441" y="28956"/>
                  </a:lnTo>
                  <a:lnTo>
                    <a:pt x="2012441" y="57912"/>
                  </a:lnTo>
                  <a:lnTo>
                    <a:pt x="2041398" y="57912"/>
                  </a:lnTo>
                  <a:lnTo>
                    <a:pt x="2041398" y="28956"/>
                  </a:lnTo>
                  <a:close/>
                </a:path>
                <a:path w="6211570" h="86994">
                  <a:moveTo>
                    <a:pt x="2157222" y="28956"/>
                  </a:moveTo>
                  <a:lnTo>
                    <a:pt x="2128266" y="28956"/>
                  </a:lnTo>
                  <a:lnTo>
                    <a:pt x="2128266" y="57912"/>
                  </a:lnTo>
                  <a:lnTo>
                    <a:pt x="2157222" y="57912"/>
                  </a:lnTo>
                  <a:lnTo>
                    <a:pt x="2157222" y="28956"/>
                  </a:lnTo>
                  <a:close/>
                </a:path>
                <a:path w="6211570" h="86994">
                  <a:moveTo>
                    <a:pt x="2273046" y="28956"/>
                  </a:moveTo>
                  <a:lnTo>
                    <a:pt x="2244090" y="28956"/>
                  </a:lnTo>
                  <a:lnTo>
                    <a:pt x="2244090" y="57912"/>
                  </a:lnTo>
                  <a:lnTo>
                    <a:pt x="2273046" y="57912"/>
                  </a:lnTo>
                  <a:lnTo>
                    <a:pt x="2273046" y="28956"/>
                  </a:lnTo>
                  <a:close/>
                </a:path>
                <a:path w="6211570" h="86994">
                  <a:moveTo>
                    <a:pt x="2388870" y="28956"/>
                  </a:moveTo>
                  <a:lnTo>
                    <a:pt x="2359914" y="28956"/>
                  </a:lnTo>
                  <a:lnTo>
                    <a:pt x="2359914" y="57912"/>
                  </a:lnTo>
                  <a:lnTo>
                    <a:pt x="2388870" y="57912"/>
                  </a:lnTo>
                  <a:lnTo>
                    <a:pt x="2388870" y="28956"/>
                  </a:lnTo>
                  <a:close/>
                </a:path>
                <a:path w="6211570" h="86994">
                  <a:moveTo>
                    <a:pt x="2504694" y="28956"/>
                  </a:moveTo>
                  <a:lnTo>
                    <a:pt x="2475738" y="28956"/>
                  </a:lnTo>
                  <a:lnTo>
                    <a:pt x="2475738" y="57912"/>
                  </a:lnTo>
                  <a:lnTo>
                    <a:pt x="2504694" y="57912"/>
                  </a:lnTo>
                  <a:lnTo>
                    <a:pt x="2504694" y="28956"/>
                  </a:lnTo>
                  <a:close/>
                </a:path>
                <a:path w="6211570" h="86994">
                  <a:moveTo>
                    <a:pt x="2620518" y="28956"/>
                  </a:moveTo>
                  <a:lnTo>
                    <a:pt x="2591562" y="28956"/>
                  </a:lnTo>
                  <a:lnTo>
                    <a:pt x="2591562" y="57912"/>
                  </a:lnTo>
                  <a:lnTo>
                    <a:pt x="2620518" y="57912"/>
                  </a:lnTo>
                  <a:lnTo>
                    <a:pt x="2620518" y="28956"/>
                  </a:lnTo>
                  <a:close/>
                </a:path>
                <a:path w="6211570" h="86994">
                  <a:moveTo>
                    <a:pt x="2736341" y="28956"/>
                  </a:moveTo>
                  <a:lnTo>
                    <a:pt x="2707386" y="28956"/>
                  </a:lnTo>
                  <a:lnTo>
                    <a:pt x="2707386" y="57912"/>
                  </a:lnTo>
                  <a:lnTo>
                    <a:pt x="2736341" y="57912"/>
                  </a:lnTo>
                  <a:lnTo>
                    <a:pt x="2736341" y="28956"/>
                  </a:lnTo>
                  <a:close/>
                </a:path>
                <a:path w="6211570" h="86994">
                  <a:moveTo>
                    <a:pt x="2852166" y="28956"/>
                  </a:moveTo>
                  <a:lnTo>
                    <a:pt x="2823210" y="28956"/>
                  </a:lnTo>
                  <a:lnTo>
                    <a:pt x="2823210" y="57912"/>
                  </a:lnTo>
                  <a:lnTo>
                    <a:pt x="2852166" y="57912"/>
                  </a:lnTo>
                  <a:lnTo>
                    <a:pt x="2852166" y="28956"/>
                  </a:lnTo>
                  <a:close/>
                </a:path>
                <a:path w="6211570" h="86994">
                  <a:moveTo>
                    <a:pt x="2967990" y="28956"/>
                  </a:moveTo>
                  <a:lnTo>
                    <a:pt x="2939034" y="28956"/>
                  </a:lnTo>
                  <a:lnTo>
                    <a:pt x="2939034" y="57912"/>
                  </a:lnTo>
                  <a:lnTo>
                    <a:pt x="2967990" y="57912"/>
                  </a:lnTo>
                  <a:lnTo>
                    <a:pt x="2967990" y="28956"/>
                  </a:lnTo>
                  <a:close/>
                </a:path>
                <a:path w="6211570" h="86994">
                  <a:moveTo>
                    <a:pt x="3083814" y="28956"/>
                  </a:moveTo>
                  <a:lnTo>
                    <a:pt x="3054858" y="28956"/>
                  </a:lnTo>
                  <a:lnTo>
                    <a:pt x="3054858" y="57912"/>
                  </a:lnTo>
                  <a:lnTo>
                    <a:pt x="3083814" y="57912"/>
                  </a:lnTo>
                  <a:lnTo>
                    <a:pt x="3083814" y="28956"/>
                  </a:lnTo>
                  <a:close/>
                </a:path>
                <a:path w="6211570" h="86994">
                  <a:moveTo>
                    <a:pt x="3199638" y="28956"/>
                  </a:moveTo>
                  <a:lnTo>
                    <a:pt x="3170682" y="28956"/>
                  </a:lnTo>
                  <a:lnTo>
                    <a:pt x="3170682" y="57912"/>
                  </a:lnTo>
                  <a:lnTo>
                    <a:pt x="3199638" y="57912"/>
                  </a:lnTo>
                  <a:lnTo>
                    <a:pt x="3199638" y="28956"/>
                  </a:lnTo>
                  <a:close/>
                </a:path>
                <a:path w="6211570" h="86994">
                  <a:moveTo>
                    <a:pt x="3315462" y="28956"/>
                  </a:moveTo>
                  <a:lnTo>
                    <a:pt x="3286506" y="28956"/>
                  </a:lnTo>
                  <a:lnTo>
                    <a:pt x="3286506" y="57912"/>
                  </a:lnTo>
                  <a:lnTo>
                    <a:pt x="3315462" y="57912"/>
                  </a:lnTo>
                  <a:lnTo>
                    <a:pt x="3315462" y="28956"/>
                  </a:lnTo>
                  <a:close/>
                </a:path>
                <a:path w="6211570" h="86994">
                  <a:moveTo>
                    <a:pt x="3431286" y="28956"/>
                  </a:moveTo>
                  <a:lnTo>
                    <a:pt x="3402329" y="28956"/>
                  </a:lnTo>
                  <a:lnTo>
                    <a:pt x="3402329" y="57912"/>
                  </a:lnTo>
                  <a:lnTo>
                    <a:pt x="3431286" y="57912"/>
                  </a:lnTo>
                  <a:lnTo>
                    <a:pt x="3431286" y="28956"/>
                  </a:lnTo>
                  <a:close/>
                </a:path>
                <a:path w="6211570" h="86994">
                  <a:moveTo>
                    <a:pt x="3547110" y="28956"/>
                  </a:moveTo>
                  <a:lnTo>
                    <a:pt x="3518154" y="28956"/>
                  </a:lnTo>
                  <a:lnTo>
                    <a:pt x="3518154" y="57912"/>
                  </a:lnTo>
                  <a:lnTo>
                    <a:pt x="3547110" y="57912"/>
                  </a:lnTo>
                  <a:lnTo>
                    <a:pt x="3547110" y="28956"/>
                  </a:lnTo>
                  <a:close/>
                </a:path>
                <a:path w="6211570" h="86994">
                  <a:moveTo>
                    <a:pt x="3662934" y="28956"/>
                  </a:moveTo>
                  <a:lnTo>
                    <a:pt x="3633978" y="28956"/>
                  </a:lnTo>
                  <a:lnTo>
                    <a:pt x="3633978" y="57912"/>
                  </a:lnTo>
                  <a:lnTo>
                    <a:pt x="3662934" y="57912"/>
                  </a:lnTo>
                  <a:lnTo>
                    <a:pt x="3662934" y="28956"/>
                  </a:lnTo>
                  <a:close/>
                </a:path>
                <a:path w="6211570" h="86994">
                  <a:moveTo>
                    <a:pt x="3778757" y="28956"/>
                  </a:moveTo>
                  <a:lnTo>
                    <a:pt x="3749802" y="28956"/>
                  </a:lnTo>
                  <a:lnTo>
                    <a:pt x="3749802" y="57912"/>
                  </a:lnTo>
                  <a:lnTo>
                    <a:pt x="3778757" y="57912"/>
                  </a:lnTo>
                  <a:lnTo>
                    <a:pt x="3778757" y="28956"/>
                  </a:lnTo>
                  <a:close/>
                </a:path>
                <a:path w="6211570" h="86994">
                  <a:moveTo>
                    <a:pt x="3894581" y="28956"/>
                  </a:moveTo>
                  <a:lnTo>
                    <a:pt x="3865626" y="28956"/>
                  </a:lnTo>
                  <a:lnTo>
                    <a:pt x="3865626" y="57912"/>
                  </a:lnTo>
                  <a:lnTo>
                    <a:pt x="3894581" y="57912"/>
                  </a:lnTo>
                  <a:lnTo>
                    <a:pt x="3894581" y="28956"/>
                  </a:lnTo>
                  <a:close/>
                </a:path>
                <a:path w="6211570" h="86994">
                  <a:moveTo>
                    <a:pt x="4010405" y="28956"/>
                  </a:moveTo>
                  <a:lnTo>
                    <a:pt x="3981450" y="28956"/>
                  </a:lnTo>
                  <a:lnTo>
                    <a:pt x="3981450" y="57912"/>
                  </a:lnTo>
                  <a:lnTo>
                    <a:pt x="4010405" y="57912"/>
                  </a:lnTo>
                  <a:lnTo>
                    <a:pt x="4010405" y="28956"/>
                  </a:lnTo>
                  <a:close/>
                </a:path>
                <a:path w="6211570" h="86994">
                  <a:moveTo>
                    <a:pt x="4126229" y="28956"/>
                  </a:moveTo>
                  <a:lnTo>
                    <a:pt x="4097274" y="28956"/>
                  </a:lnTo>
                  <a:lnTo>
                    <a:pt x="4097274" y="57912"/>
                  </a:lnTo>
                  <a:lnTo>
                    <a:pt x="4126229" y="57912"/>
                  </a:lnTo>
                  <a:lnTo>
                    <a:pt x="4126229" y="28956"/>
                  </a:lnTo>
                  <a:close/>
                </a:path>
                <a:path w="6211570" h="86994">
                  <a:moveTo>
                    <a:pt x="4242054" y="28956"/>
                  </a:moveTo>
                  <a:lnTo>
                    <a:pt x="4213098" y="28956"/>
                  </a:lnTo>
                  <a:lnTo>
                    <a:pt x="4213098" y="57912"/>
                  </a:lnTo>
                  <a:lnTo>
                    <a:pt x="4242054" y="57912"/>
                  </a:lnTo>
                  <a:lnTo>
                    <a:pt x="4242054" y="28956"/>
                  </a:lnTo>
                  <a:close/>
                </a:path>
                <a:path w="6211570" h="86994">
                  <a:moveTo>
                    <a:pt x="4357878" y="28956"/>
                  </a:moveTo>
                  <a:lnTo>
                    <a:pt x="4328922" y="28956"/>
                  </a:lnTo>
                  <a:lnTo>
                    <a:pt x="4328922" y="57912"/>
                  </a:lnTo>
                  <a:lnTo>
                    <a:pt x="4357878" y="57912"/>
                  </a:lnTo>
                  <a:lnTo>
                    <a:pt x="4357878" y="28956"/>
                  </a:lnTo>
                  <a:close/>
                </a:path>
                <a:path w="6211570" h="86994">
                  <a:moveTo>
                    <a:pt x="4473702" y="28956"/>
                  </a:moveTo>
                  <a:lnTo>
                    <a:pt x="4444746" y="28956"/>
                  </a:lnTo>
                  <a:lnTo>
                    <a:pt x="4444746" y="57912"/>
                  </a:lnTo>
                  <a:lnTo>
                    <a:pt x="4473702" y="57912"/>
                  </a:lnTo>
                  <a:lnTo>
                    <a:pt x="4473702" y="28956"/>
                  </a:lnTo>
                  <a:close/>
                </a:path>
                <a:path w="6211570" h="86994">
                  <a:moveTo>
                    <a:pt x="4589526" y="28956"/>
                  </a:moveTo>
                  <a:lnTo>
                    <a:pt x="4560570" y="28956"/>
                  </a:lnTo>
                  <a:lnTo>
                    <a:pt x="4560570" y="57912"/>
                  </a:lnTo>
                  <a:lnTo>
                    <a:pt x="4589526" y="57912"/>
                  </a:lnTo>
                  <a:lnTo>
                    <a:pt x="4589526" y="28956"/>
                  </a:lnTo>
                  <a:close/>
                </a:path>
                <a:path w="6211570" h="86994">
                  <a:moveTo>
                    <a:pt x="4705350" y="28956"/>
                  </a:moveTo>
                  <a:lnTo>
                    <a:pt x="4676394" y="28956"/>
                  </a:lnTo>
                  <a:lnTo>
                    <a:pt x="4676394" y="57912"/>
                  </a:lnTo>
                  <a:lnTo>
                    <a:pt x="4705350" y="57912"/>
                  </a:lnTo>
                  <a:lnTo>
                    <a:pt x="4705350" y="28956"/>
                  </a:lnTo>
                  <a:close/>
                </a:path>
                <a:path w="6211570" h="86994">
                  <a:moveTo>
                    <a:pt x="4821174" y="28956"/>
                  </a:moveTo>
                  <a:lnTo>
                    <a:pt x="4792218" y="28956"/>
                  </a:lnTo>
                  <a:lnTo>
                    <a:pt x="4792218" y="57912"/>
                  </a:lnTo>
                  <a:lnTo>
                    <a:pt x="4821174" y="57912"/>
                  </a:lnTo>
                  <a:lnTo>
                    <a:pt x="4821174" y="28956"/>
                  </a:lnTo>
                  <a:close/>
                </a:path>
                <a:path w="6211570" h="86994">
                  <a:moveTo>
                    <a:pt x="4936998" y="28956"/>
                  </a:moveTo>
                  <a:lnTo>
                    <a:pt x="4908042" y="28956"/>
                  </a:lnTo>
                  <a:lnTo>
                    <a:pt x="4908042" y="57912"/>
                  </a:lnTo>
                  <a:lnTo>
                    <a:pt x="4936998" y="57912"/>
                  </a:lnTo>
                  <a:lnTo>
                    <a:pt x="4936998" y="28956"/>
                  </a:lnTo>
                  <a:close/>
                </a:path>
                <a:path w="6211570" h="86994">
                  <a:moveTo>
                    <a:pt x="5052822" y="28956"/>
                  </a:moveTo>
                  <a:lnTo>
                    <a:pt x="5023866" y="28956"/>
                  </a:lnTo>
                  <a:lnTo>
                    <a:pt x="5023866" y="57912"/>
                  </a:lnTo>
                  <a:lnTo>
                    <a:pt x="5052822" y="57912"/>
                  </a:lnTo>
                  <a:lnTo>
                    <a:pt x="5052822" y="28956"/>
                  </a:lnTo>
                  <a:close/>
                </a:path>
                <a:path w="6211570" h="86994">
                  <a:moveTo>
                    <a:pt x="5168646" y="28956"/>
                  </a:moveTo>
                  <a:lnTo>
                    <a:pt x="5139690" y="28956"/>
                  </a:lnTo>
                  <a:lnTo>
                    <a:pt x="5139690" y="57912"/>
                  </a:lnTo>
                  <a:lnTo>
                    <a:pt x="5168646" y="57912"/>
                  </a:lnTo>
                  <a:lnTo>
                    <a:pt x="5168646" y="28956"/>
                  </a:lnTo>
                  <a:close/>
                </a:path>
                <a:path w="6211570" h="86994">
                  <a:moveTo>
                    <a:pt x="5284470" y="28956"/>
                  </a:moveTo>
                  <a:lnTo>
                    <a:pt x="5255514" y="28956"/>
                  </a:lnTo>
                  <a:lnTo>
                    <a:pt x="5255514" y="57912"/>
                  </a:lnTo>
                  <a:lnTo>
                    <a:pt x="5284470" y="57912"/>
                  </a:lnTo>
                  <a:lnTo>
                    <a:pt x="5284470" y="28956"/>
                  </a:lnTo>
                  <a:close/>
                </a:path>
                <a:path w="6211570" h="86994">
                  <a:moveTo>
                    <a:pt x="5400294" y="28956"/>
                  </a:moveTo>
                  <a:lnTo>
                    <a:pt x="5371338" y="28956"/>
                  </a:lnTo>
                  <a:lnTo>
                    <a:pt x="5371338" y="57912"/>
                  </a:lnTo>
                  <a:lnTo>
                    <a:pt x="5400294" y="57912"/>
                  </a:lnTo>
                  <a:lnTo>
                    <a:pt x="5400294" y="28956"/>
                  </a:lnTo>
                  <a:close/>
                </a:path>
                <a:path w="6211570" h="86994">
                  <a:moveTo>
                    <a:pt x="5516118" y="28956"/>
                  </a:moveTo>
                  <a:lnTo>
                    <a:pt x="5487162" y="28956"/>
                  </a:lnTo>
                  <a:lnTo>
                    <a:pt x="5487162" y="57912"/>
                  </a:lnTo>
                  <a:lnTo>
                    <a:pt x="5516118" y="57912"/>
                  </a:lnTo>
                  <a:lnTo>
                    <a:pt x="5516118" y="28956"/>
                  </a:lnTo>
                  <a:close/>
                </a:path>
                <a:path w="6211570" h="86994">
                  <a:moveTo>
                    <a:pt x="5631942" y="28956"/>
                  </a:moveTo>
                  <a:lnTo>
                    <a:pt x="5602985" y="28956"/>
                  </a:lnTo>
                  <a:lnTo>
                    <a:pt x="5602985" y="57912"/>
                  </a:lnTo>
                  <a:lnTo>
                    <a:pt x="5631942" y="57912"/>
                  </a:lnTo>
                  <a:lnTo>
                    <a:pt x="5631942" y="28956"/>
                  </a:lnTo>
                  <a:close/>
                </a:path>
                <a:path w="6211570" h="86994">
                  <a:moveTo>
                    <a:pt x="5747766" y="28956"/>
                  </a:moveTo>
                  <a:lnTo>
                    <a:pt x="5718809" y="28956"/>
                  </a:lnTo>
                  <a:lnTo>
                    <a:pt x="5718809" y="57912"/>
                  </a:lnTo>
                  <a:lnTo>
                    <a:pt x="5747766" y="57912"/>
                  </a:lnTo>
                  <a:lnTo>
                    <a:pt x="5747766" y="28956"/>
                  </a:lnTo>
                  <a:close/>
                </a:path>
                <a:path w="6211570" h="86994">
                  <a:moveTo>
                    <a:pt x="5863590" y="28956"/>
                  </a:moveTo>
                  <a:lnTo>
                    <a:pt x="5834633" y="28956"/>
                  </a:lnTo>
                  <a:lnTo>
                    <a:pt x="5834633" y="57912"/>
                  </a:lnTo>
                  <a:lnTo>
                    <a:pt x="5863590" y="57912"/>
                  </a:lnTo>
                  <a:lnTo>
                    <a:pt x="5863590" y="28956"/>
                  </a:lnTo>
                  <a:close/>
                </a:path>
                <a:path w="6211570" h="86994">
                  <a:moveTo>
                    <a:pt x="5979414" y="28956"/>
                  </a:moveTo>
                  <a:lnTo>
                    <a:pt x="5950458" y="28956"/>
                  </a:lnTo>
                  <a:lnTo>
                    <a:pt x="5950458" y="57912"/>
                  </a:lnTo>
                  <a:lnTo>
                    <a:pt x="5979414" y="57912"/>
                  </a:lnTo>
                  <a:lnTo>
                    <a:pt x="5979414" y="28956"/>
                  </a:lnTo>
                  <a:close/>
                </a:path>
                <a:path w="6211570" h="86994">
                  <a:moveTo>
                    <a:pt x="6095238" y="28956"/>
                  </a:moveTo>
                  <a:lnTo>
                    <a:pt x="6066282" y="28956"/>
                  </a:lnTo>
                  <a:lnTo>
                    <a:pt x="6066282" y="57912"/>
                  </a:lnTo>
                  <a:lnTo>
                    <a:pt x="6095238" y="57912"/>
                  </a:lnTo>
                  <a:lnTo>
                    <a:pt x="6095238" y="28956"/>
                  </a:lnTo>
                  <a:close/>
                </a:path>
                <a:path w="6211570" h="86994">
                  <a:moveTo>
                    <a:pt x="6211062" y="28956"/>
                  </a:moveTo>
                  <a:lnTo>
                    <a:pt x="6182106" y="28956"/>
                  </a:lnTo>
                  <a:lnTo>
                    <a:pt x="6182106" y="57912"/>
                  </a:lnTo>
                  <a:lnTo>
                    <a:pt x="6211062" y="57912"/>
                  </a:lnTo>
                  <a:lnTo>
                    <a:pt x="6211062" y="28956"/>
                  </a:lnTo>
                  <a:close/>
                </a:path>
              </a:pathLst>
            </a:custGeom>
            <a:solidFill>
              <a:srgbClr val="E76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1811" y="2624327"/>
              <a:ext cx="126491" cy="1264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0488" y="2624327"/>
              <a:ext cx="126491" cy="12649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118861" y="3137154"/>
            <a:ext cx="279908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Misalnya,</a:t>
            </a:r>
            <a:r>
              <a:rPr sz="1400" spc="39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0" dirty="0">
                <a:solidFill>
                  <a:srgbClr val="0E1C4D"/>
                </a:solidFill>
                <a:latin typeface="Cambria"/>
                <a:cs typeface="Cambria"/>
              </a:rPr>
              <a:t>munculnya</a:t>
            </a:r>
            <a:r>
              <a:rPr sz="1400" spc="38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anarkisme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yang</a:t>
            </a:r>
            <a:r>
              <a:rPr sz="1400" spc="9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memaksakan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kehendak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 dengan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mengatasnamakan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kebebasan</a:t>
            </a:r>
            <a:r>
              <a:rPr sz="1400" spc="3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berdemokrasi.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85334" y="1885010"/>
            <a:ext cx="281940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Berupa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eforia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kebebasan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berpolitik</a:t>
            </a:r>
            <a:r>
              <a:rPr sz="1400" spc="3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sehingga</a:t>
            </a:r>
            <a:r>
              <a:rPr sz="1400" spc="34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mengabaikan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norma-norma</a:t>
            </a:r>
            <a:r>
              <a:rPr sz="1400" spc="3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moral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121407" y="3269107"/>
            <a:ext cx="1478280" cy="1467485"/>
            <a:chOff x="2121407" y="3269107"/>
            <a:chExt cx="1478280" cy="1467485"/>
          </a:xfrm>
        </p:grpSpPr>
        <p:sp>
          <p:nvSpPr>
            <p:cNvPr id="15" name="object 15"/>
            <p:cNvSpPr/>
            <p:nvPr/>
          </p:nvSpPr>
          <p:spPr>
            <a:xfrm>
              <a:off x="2514917" y="3313175"/>
              <a:ext cx="692150" cy="687705"/>
            </a:xfrm>
            <a:custGeom>
              <a:avLst/>
              <a:gdLst/>
              <a:ahLst/>
              <a:cxnLst/>
              <a:rect l="l" t="t" r="r" b="b"/>
              <a:pathLst>
                <a:path w="692150" h="687704">
                  <a:moveTo>
                    <a:pt x="691578" y="343662"/>
                  </a:moveTo>
                  <a:lnTo>
                    <a:pt x="688416" y="297027"/>
                  </a:lnTo>
                  <a:lnTo>
                    <a:pt x="679234" y="252285"/>
                  </a:lnTo>
                  <a:lnTo>
                    <a:pt x="664413" y="209867"/>
                  </a:lnTo>
                  <a:lnTo>
                    <a:pt x="644398" y="170180"/>
                  </a:lnTo>
                  <a:lnTo>
                    <a:pt x="619569" y="133642"/>
                  </a:lnTo>
                  <a:lnTo>
                    <a:pt x="590359" y="100634"/>
                  </a:lnTo>
                  <a:lnTo>
                    <a:pt x="557161" y="71589"/>
                  </a:lnTo>
                  <a:lnTo>
                    <a:pt x="520395" y="46913"/>
                  </a:lnTo>
                  <a:lnTo>
                    <a:pt x="480479" y="27000"/>
                  </a:lnTo>
                  <a:lnTo>
                    <a:pt x="437807" y="12280"/>
                  </a:lnTo>
                  <a:lnTo>
                    <a:pt x="392811" y="3136"/>
                  </a:lnTo>
                  <a:lnTo>
                    <a:pt x="392684" y="3136"/>
                  </a:lnTo>
                  <a:lnTo>
                    <a:pt x="345884" y="0"/>
                  </a:lnTo>
                  <a:lnTo>
                    <a:pt x="345757" y="0"/>
                  </a:lnTo>
                  <a:lnTo>
                    <a:pt x="345630" y="0"/>
                  </a:lnTo>
                  <a:lnTo>
                    <a:pt x="293738" y="3848"/>
                  </a:lnTo>
                  <a:lnTo>
                    <a:pt x="243992" y="15087"/>
                  </a:lnTo>
                  <a:lnTo>
                    <a:pt x="196926" y="33261"/>
                  </a:lnTo>
                  <a:lnTo>
                    <a:pt x="153238" y="57912"/>
                  </a:lnTo>
                  <a:lnTo>
                    <a:pt x="113601" y="88595"/>
                  </a:lnTo>
                  <a:lnTo>
                    <a:pt x="78701" y="124841"/>
                  </a:lnTo>
                  <a:lnTo>
                    <a:pt x="49212" y="166204"/>
                  </a:lnTo>
                  <a:lnTo>
                    <a:pt x="25844" y="212217"/>
                  </a:lnTo>
                  <a:lnTo>
                    <a:pt x="9652" y="261112"/>
                  </a:lnTo>
                  <a:lnTo>
                    <a:pt x="1092" y="311010"/>
                  </a:lnTo>
                  <a:lnTo>
                    <a:pt x="0" y="361137"/>
                  </a:lnTo>
                  <a:lnTo>
                    <a:pt x="6197" y="410667"/>
                  </a:lnTo>
                  <a:lnTo>
                    <a:pt x="19545" y="458800"/>
                  </a:lnTo>
                  <a:lnTo>
                    <a:pt x="39852" y="504710"/>
                  </a:lnTo>
                  <a:lnTo>
                    <a:pt x="66992" y="547598"/>
                  </a:lnTo>
                  <a:lnTo>
                    <a:pt x="100774" y="586663"/>
                  </a:lnTo>
                  <a:lnTo>
                    <a:pt x="143027" y="622350"/>
                  </a:lnTo>
                  <a:lnTo>
                    <a:pt x="189623" y="650443"/>
                  </a:lnTo>
                  <a:lnTo>
                    <a:pt x="239547" y="670750"/>
                  </a:lnTo>
                  <a:lnTo>
                    <a:pt x="291833" y="683082"/>
                  </a:lnTo>
                  <a:lnTo>
                    <a:pt x="345503" y="687222"/>
                  </a:lnTo>
                  <a:lnTo>
                    <a:pt x="345630" y="687222"/>
                  </a:lnTo>
                  <a:lnTo>
                    <a:pt x="345948" y="687209"/>
                  </a:lnTo>
                  <a:lnTo>
                    <a:pt x="378968" y="685622"/>
                  </a:lnTo>
                  <a:lnTo>
                    <a:pt x="386765" y="684491"/>
                  </a:lnTo>
                  <a:lnTo>
                    <a:pt x="392582" y="684098"/>
                  </a:lnTo>
                  <a:lnTo>
                    <a:pt x="400608" y="682472"/>
                  </a:lnTo>
                  <a:lnTo>
                    <a:pt x="412343" y="680758"/>
                  </a:lnTo>
                  <a:lnTo>
                    <a:pt x="427659" y="676986"/>
                  </a:lnTo>
                  <a:lnTo>
                    <a:pt x="437616" y="674954"/>
                  </a:lnTo>
                  <a:lnTo>
                    <a:pt x="442074" y="673417"/>
                  </a:lnTo>
                  <a:lnTo>
                    <a:pt x="445414" y="672592"/>
                  </a:lnTo>
                  <a:lnTo>
                    <a:pt x="477964" y="661085"/>
                  </a:lnTo>
                  <a:lnTo>
                    <a:pt x="478218" y="660958"/>
                  </a:lnTo>
                  <a:lnTo>
                    <a:pt x="480314" y="660234"/>
                  </a:lnTo>
                  <a:lnTo>
                    <a:pt x="520268" y="640321"/>
                  </a:lnTo>
                  <a:lnTo>
                    <a:pt x="522897" y="638568"/>
                  </a:lnTo>
                  <a:lnTo>
                    <a:pt x="524217" y="637895"/>
                  </a:lnTo>
                  <a:lnTo>
                    <a:pt x="530999" y="633133"/>
                  </a:lnTo>
                  <a:lnTo>
                    <a:pt x="557060" y="615645"/>
                  </a:lnTo>
                  <a:lnTo>
                    <a:pt x="562063" y="611263"/>
                  </a:lnTo>
                  <a:lnTo>
                    <a:pt x="565823" y="608622"/>
                  </a:lnTo>
                  <a:lnTo>
                    <a:pt x="574319" y="600544"/>
                  </a:lnTo>
                  <a:lnTo>
                    <a:pt x="590270" y="586600"/>
                  </a:lnTo>
                  <a:lnTo>
                    <a:pt x="596976" y="579031"/>
                  </a:lnTo>
                  <a:lnTo>
                    <a:pt x="602310" y="573963"/>
                  </a:lnTo>
                  <a:lnTo>
                    <a:pt x="608812" y="565670"/>
                  </a:lnTo>
                  <a:lnTo>
                    <a:pt x="619506" y="553605"/>
                  </a:lnTo>
                  <a:lnTo>
                    <a:pt x="627481" y="541870"/>
                  </a:lnTo>
                  <a:lnTo>
                    <a:pt x="633196" y="534593"/>
                  </a:lnTo>
                  <a:lnTo>
                    <a:pt x="637222" y="527570"/>
                  </a:lnTo>
                  <a:lnTo>
                    <a:pt x="644359" y="517067"/>
                  </a:lnTo>
                  <a:lnTo>
                    <a:pt x="652843" y="500278"/>
                  </a:lnTo>
                  <a:lnTo>
                    <a:pt x="658037" y="491197"/>
                  </a:lnTo>
                  <a:lnTo>
                    <a:pt x="660146" y="485800"/>
                  </a:lnTo>
                  <a:lnTo>
                    <a:pt x="664400" y="477393"/>
                  </a:lnTo>
                  <a:lnTo>
                    <a:pt x="672198" y="455066"/>
                  </a:lnTo>
                  <a:lnTo>
                    <a:pt x="676363" y="444461"/>
                  </a:lnTo>
                  <a:lnTo>
                    <a:pt x="677214" y="440728"/>
                  </a:lnTo>
                  <a:lnTo>
                    <a:pt x="679221" y="435000"/>
                  </a:lnTo>
                  <a:lnTo>
                    <a:pt x="685190" y="405955"/>
                  </a:lnTo>
                  <a:lnTo>
                    <a:pt x="687692" y="395058"/>
                  </a:lnTo>
                  <a:lnTo>
                    <a:pt x="687832" y="393077"/>
                  </a:lnTo>
                  <a:lnTo>
                    <a:pt x="688416" y="390283"/>
                  </a:lnTo>
                  <a:lnTo>
                    <a:pt x="691578" y="343662"/>
                  </a:lnTo>
                  <a:close/>
                </a:path>
              </a:pathLst>
            </a:custGeom>
            <a:solidFill>
              <a:srgbClr val="0E1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21408" y="3619626"/>
              <a:ext cx="1478280" cy="1116965"/>
            </a:xfrm>
            <a:custGeom>
              <a:avLst/>
              <a:gdLst/>
              <a:ahLst/>
              <a:cxnLst/>
              <a:rect l="l" t="t" r="r" b="b"/>
              <a:pathLst>
                <a:path w="1478279" h="1116964">
                  <a:moveTo>
                    <a:pt x="693420" y="801420"/>
                  </a:moveTo>
                  <a:lnTo>
                    <a:pt x="686943" y="746239"/>
                  </a:lnTo>
                  <a:lnTo>
                    <a:pt x="668858" y="701459"/>
                  </a:lnTo>
                  <a:lnTo>
                    <a:pt x="641172" y="662622"/>
                  </a:lnTo>
                  <a:lnTo>
                    <a:pt x="605917" y="625259"/>
                  </a:lnTo>
                  <a:lnTo>
                    <a:pt x="605409" y="625259"/>
                  </a:lnTo>
                  <a:lnTo>
                    <a:pt x="604901" y="624763"/>
                  </a:lnTo>
                  <a:lnTo>
                    <a:pt x="604901" y="624357"/>
                  </a:lnTo>
                  <a:lnTo>
                    <a:pt x="438404" y="459333"/>
                  </a:lnTo>
                  <a:lnTo>
                    <a:pt x="425170" y="449364"/>
                  </a:lnTo>
                  <a:lnTo>
                    <a:pt x="410730" y="442252"/>
                  </a:lnTo>
                  <a:lnTo>
                    <a:pt x="395439" y="437984"/>
                  </a:lnTo>
                  <a:lnTo>
                    <a:pt x="379730" y="436562"/>
                  </a:lnTo>
                  <a:lnTo>
                    <a:pt x="363118" y="438162"/>
                  </a:lnTo>
                  <a:lnTo>
                    <a:pt x="318135" y="461924"/>
                  </a:lnTo>
                  <a:lnTo>
                    <a:pt x="292925" y="521119"/>
                  </a:lnTo>
                  <a:lnTo>
                    <a:pt x="298411" y="552843"/>
                  </a:lnTo>
                  <a:lnTo>
                    <a:pt x="316103" y="581113"/>
                  </a:lnTo>
                  <a:lnTo>
                    <a:pt x="435991" y="700024"/>
                  </a:lnTo>
                  <a:lnTo>
                    <a:pt x="445096" y="713930"/>
                  </a:lnTo>
                  <a:lnTo>
                    <a:pt x="435991" y="760260"/>
                  </a:lnTo>
                  <a:lnTo>
                    <a:pt x="405003" y="773188"/>
                  </a:lnTo>
                  <a:lnTo>
                    <a:pt x="396976" y="772414"/>
                  </a:lnTo>
                  <a:lnTo>
                    <a:pt x="186309" y="573659"/>
                  </a:lnTo>
                  <a:lnTo>
                    <a:pt x="173355" y="543636"/>
                  </a:lnTo>
                  <a:lnTo>
                    <a:pt x="173355" y="85471"/>
                  </a:lnTo>
                  <a:lnTo>
                    <a:pt x="165531" y="53200"/>
                  </a:lnTo>
                  <a:lnTo>
                    <a:pt x="146710" y="27025"/>
                  </a:lnTo>
                  <a:lnTo>
                    <a:pt x="119557" y="9461"/>
                  </a:lnTo>
                  <a:lnTo>
                    <a:pt x="86741" y="3048"/>
                  </a:lnTo>
                  <a:lnTo>
                    <a:pt x="53860" y="9461"/>
                  </a:lnTo>
                  <a:lnTo>
                    <a:pt x="26695" y="27025"/>
                  </a:lnTo>
                  <a:lnTo>
                    <a:pt x="7861" y="53200"/>
                  </a:lnTo>
                  <a:lnTo>
                    <a:pt x="0" y="85471"/>
                  </a:lnTo>
                  <a:lnTo>
                    <a:pt x="0" y="513410"/>
                  </a:lnTo>
                  <a:lnTo>
                    <a:pt x="2514" y="559206"/>
                  </a:lnTo>
                  <a:lnTo>
                    <a:pt x="10045" y="604431"/>
                  </a:lnTo>
                  <a:lnTo>
                    <a:pt x="22542" y="648690"/>
                  </a:lnTo>
                  <a:lnTo>
                    <a:pt x="39954" y="691565"/>
                  </a:lnTo>
                  <a:lnTo>
                    <a:pt x="62217" y="732637"/>
                  </a:lnTo>
                  <a:lnTo>
                    <a:pt x="89306" y="771512"/>
                  </a:lnTo>
                  <a:lnTo>
                    <a:pt x="121158" y="807770"/>
                  </a:lnTo>
                  <a:lnTo>
                    <a:pt x="157734" y="840994"/>
                  </a:lnTo>
                  <a:lnTo>
                    <a:pt x="259969" y="922604"/>
                  </a:lnTo>
                  <a:lnTo>
                    <a:pt x="259969" y="1073912"/>
                  </a:lnTo>
                  <a:lnTo>
                    <a:pt x="263398" y="1090650"/>
                  </a:lnTo>
                  <a:lnTo>
                    <a:pt x="272732" y="1104303"/>
                  </a:lnTo>
                  <a:lnTo>
                    <a:pt x="286537" y="1113497"/>
                  </a:lnTo>
                  <a:lnTo>
                    <a:pt x="303403" y="1116863"/>
                  </a:lnTo>
                  <a:lnTo>
                    <a:pt x="649986" y="1116863"/>
                  </a:lnTo>
                  <a:lnTo>
                    <a:pt x="666889" y="1113497"/>
                  </a:lnTo>
                  <a:lnTo>
                    <a:pt x="680694" y="1104303"/>
                  </a:lnTo>
                  <a:lnTo>
                    <a:pt x="690003" y="1090650"/>
                  </a:lnTo>
                  <a:lnTo>
                    <a:pt x="693420" y="1073912"/>
                  </a:lnTo>
                  <a:lnTo>
                    <a:pt x="693420" y="801420"/>
                  </a:lnTo>
                  <a:close/>
                </a:path>
                <a:path w="1478279" h="1116964">
                  <a:moveTo>
                    <a:pt x="1478280" y="85979"/>
                  </a:moveTo>
                  <a:lnTo>
                    <a:pt x="1471371" y="52527"/>
                  </a:lnTo>
                  <a:lnTo>
                    <a:pt x="1452829" y="25234"/>
                  </a:lnTo>
                  <a:lnTo>
                    <a:pt x="1425359" y="6819"/>
                  </a:lnTo>
                  <a:lnTo>
                    <a:pt x="1391666" y="0"/>
                  </a:lnTo>
                  <a:lnTo>
                    <a:pt x="1357858" y="6819"/>
                  </a:lnTo>
                  <a:lnTo>
                    <a:pt x="1330286" y="25234"/>
                  </a:lnTo>
                  <a:lnTo>
                    <a:pt x="1311719" y="52527"/>
                  </a:lnTo>
                  <a:lnTo>
                    <a:pt x="1304925" y="85979"/>
                  </a:lnTo>
                  <a:lnTo>
                    <a:pt x="1304925" y="543915"/>
                  </a:lnTo>
                  <a:lnTo>
                    <a:pt x="1304086" y="551345"/>
                  </a:lnTo>
                  <a:lnTo>
                    <a:pt x="1103757" y="760437"/>
                  </a:lnTo>
                  <a:lnTo>
                    <a:pt x="1073277" y="773353"/>
                  </a:lnTo>
                  <a:lnTo>
                    <a:pt x="1064793" y="772502"/>
                  </a:lnTo>
                  <a:lnTo>
                    <a:pt x="1033272" y="746277"/>
                  </a:lnTo>
                  <a:lnTo>
                    <a:pt x="1030224" y="730326"/>
                  </a:lnTo>
                  <a:lnTo>
                    <a:pt x="1033272" y="714375"/>
                  </a:lnTo>
                  <a:lnTo>
                    <a:pt x="1042416" y="700214"/>
                  </a:lnTo>
                  <a:lnTo>
                    <a:pt x="1162050" y="581367"/>
                  </a:lnTo>
                  <a:lnTo>
                    <a:pt x="1179804" y="553097"/>
                  </a:lnTo>
                  <a:lnTo>
                    <a:pt x="1178737" y="489851"/>
                  </a:lnTo>
                  <a:lnTo>
                    <a:pt x="1146530" y="451053"/>
                  </a:lnTo>
                  <a:lnTo>
                    <a:pt x="1098550" y="436791"/>
                  </a:lnTo>
                  <a:lnTo>
                    <a:pt x="1082878" y="438213"/>
                  </a:lnTo>
                  <a:lnTo>
                    <a:pt x="1039749" y="459447"/>
                  </a:lnTo>
                  <a:lnTo>
                    <a:pt x="873252" y="624598"/>
                  </a:lnTo>
                  <a:lnTo>
                    <a:pt x="872998" y="625487"/>
                  </a:lnTo>
                  <a:lnTo>
                    <a:pt x="872490" y="625487"/>
                  </a:lnTo>
                  <a:lnTo>
                    <a:pt x="837171" y="662825"/>
                  </a:lnTo>
                  <a:lnTo>
                    <a:pt x="809485" y="701649"/>
                  </a:lnTo>
                  <a:lnTo>
                    <a:pt x="791438" y="746417"/>
                  </a:lnTo>
                  <a:lnTo>
                    <a:pt x="784987" y="801573"/>
                  </a:lnTo>
                  <a:lnTo>
                    <a:pt x="784987" y="1073937"/>
                  </a:lnTo>
                  <a:lnTo>
                    <a:pt x="788377" y="1090676"/>
                  </a:lnTo>
                  <a:lnTo>
                    <a:pt x="797648" y="1104315"/>
                  </a:lnTo>
                  <a:lnTo>
                    <a:pt x="811453" y="1113497"/>
                  </a:lnTo>
                  <a:lnTo>
                    <a:pt x="828421" y="1116863"/>
                  </a:lnTo>
                  <a:lnTo>
                    <a:pt x="1175004" y="1116863"/>
                  </a:lnTo>
                  <a:lnTo>
                    <a:pt x="1191831" y="1113497"/>
                  </a:lnTo>
                  <a:lnTo>
                    <a:pt x="1205611" y="1104315"/>
                  </a:lnTo>
                  <a:lnTo>
                    <a:pt x="1214894" y="1090676"/>
                  </a:lnTo>
                  <a:lnTo>
                    <a:pt x="1218311" y="1073937"/>
                  </a:lnTo>
                  <a:lnTo>
                    <a:pt x="1218311" y="922705"/>
                  </a:lnTo>
                  <a:lnTo>
                    <a:pt x="1320546" y="841121"/>
                  </a:lnTo>
                  <a:lnTo>
                    <a:pt x="1357071" y="807923"/>
                  </a:lnTo>
                  <a:lnTo>
                    <a:pt x="1388910" y="771702"/>
                  </a:lnTo>
                  <a:lnTo>
                    <a:pt x="1415986" y="732878"/>
                  </a:lnTo>
                  <a:lnTo>
                    <a:pt x="1438275" y="691845"/>
                  </a:lnTo>
                  <a:lnTo>
                    <a:pt x="1455686" y="648995"/>
                  </a:lnTo>
                  <a:lnTo>
                    <a:pt x="1468196" y="604761"/>
                  </a:lnTo>
                  <a:lnTo>
                    <a:pt x="1475752" y="559536"/>
                  </a:lnTo>
                  <a:lnTo>
                    <a:pt x="1478280" y="513702"/>
                  </a:lnTo>
                  <a:lnTo>
                    <a:pt x="1478280" y="85979"/>
                  </a:lnTo>
                  <a:close/>
                </a:path>
              </a:pathLst>
            </a:custGeom>
            <a:solidFill>
              <a:srgbClr val="FFE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70531" y="3269106"/>
              <a:ext cx="780415" cy="774065"/>
            </a:xfrm>
            <a:custGeom>
              <a:avLst/>
              <a:gdLst/>
              <a:ahLst/>
              <a:cxnLst/>
              <a:rect l="l" t="t" r="r" b="b"/>
              <a:pathLst>
                <a:path w="780414" h="774064">
                  <a:moveTo>
                    <a:pt x="780161" y="387096"/>
                  </a:moveTo>
                  <a:lnTo>
                    <a:pt x="778256" y="350469"/>
                  </a:lnTo>
                  <a:lnTo>
                    <a:pt x="778256" y="350304"/>
                  </a:lnTo>
                  <a:lnTo>
                    <a:pt x="772769" y="314706"/>
                  </a:lnTo>
                  <a:lnTo>
                    <a:pt x="772083" y="312013"/>
                  </a:lnTo>
                  <a:lnTo>
                    <a:pt x="769264" y="300863"/>
                  </a:lnTo>
                  <a:lnTo>
                    <a:pt x="769213" y="300609"/>
                  </a:lnTo>
                  <a:lnTo>
                    <a:pt x="764032" y="280098"/>
                  </a:lnTo>
                  <a:lnTo>
                    <a:pt x="752348" y="246646"/>
                  </a:lnTo>
                  <a:lnTo>
                    <a:pt x="752348" y="244348"/>
                  </a:lnTo>
                  <a:lnTo>
                    <a:pt x="752348" y="244221"/>
                  </a:lnTo>
                  <a:lnTo>
                    <a:pt x="751840" y="241947"/>
                  </a:lnTo>
                  <a:lnTo>
                    <a:pt x="750697" y="239776"/>
                  </a:lnTo>
                  <a:lnTo>
                    <a:pt x="730618" y="198818"/>
                  </a:lnTo>
                  <a:lnTo>
                    <a:pt x="706069" y="160718"/>
                  </a:lnTo>
                  <a:lnTo>
                    <a:pt x="693534" y="145465"/>
                  </a:lnTo>
                  <a:lnTo>
                    <a:pt x="693534" y="386727"/>
                  </a:lnTo>
                  <a:lnTo>
                    <a:pt x="692467" y="408927"/>
                  </a:lnTo>
                  <a:lnTo>
                    <a:pt x="689521" y="430644"/>
                  </a:lnTo>
                  <a:lnTo>
                    <a:pt x="685126" y="451866"/>
                  </a:lnTo>
                  <a:lnTo>
                    <a:pt x="679704" y="472694"/>
                  </a:lnTo>
                  <a:lnTo>
                    <a:pt x="637628" y="472694"/>
                  </a:lnTo>
                  <a:lnTo>
                    <a:pt x="637628" y="559054"/>
                  </a:lnTo>
                  <a:lnTo>
                    <a:pt x="612838" y="589991"/>
                  </a:lnTo>
                  <a:lnTo>
                    <a:pt x="583819" y="617613"/>
                  </a:lnTo>
                  <a:lnTo>
                    <a:pt x="551357" y="641096"/>
                  </a:lnTo>
                  <a:lnTo>
                    <a:pt x="515912" y="660120"/>
                  </a:lnTo>
                  <a:lnTo>
                    <a:pt x="524916" y="637171"/>
                  </a:lnTo>
                  <a:lnTo>
                    <a:pt x="532917" y="612368"/>
                  </a:lnTo>
                  <a:lnTo>
                    <a:pt x="539927" y="586270"/>
                  </a:lnTo>
                  <a:lnTo>
                    <a:pt x="546100" y="559054"/>
                  </a:lnTo>
                  <a:lnTo>
                    <a:pt x="637628" y="559054"/>
                  </a:lnTo>
                  <a:lnTo>
                    <a:pt x="637628" y="472694"/>
                  </a:lnTo>
                  <a:lnTo>
                    <a:pt x="559206" y="472694"/>
                  </a:lnTo>
                  <a:lnTo>
                    <a:pt x="560908" y="451675"/>
                  </a:lnTo>
                  <a:lnTo>
                    <a:pt x="560920" y="451408"/>
                  </a:lnTo>
                  <a:lnTo>
                    <a:pt x="561009" y="449834"/>
                  </a:lnTo>
                  <a:lnTo>
                    <a:pt x="562292" y="429983"/>
                  </a:lnTo>
                  <a:lnTo>
                    <a:pt x="563181" y="408393"/>
                  </a:lnTo>
                  <a:lnTo>
                    <a:pt x="563499" y="386588"/>
                  </a:lnTo>
                  <a:lnTo>
                    <a:pt x="563181" y="364782"/>
                  </a:lnTo>
                  <a:lnTo>
                    <a:pt x="562292" y="343268"/>
                  </a:lnTo>
                  <a:lnTo>
                    <a:pt x="560920" y="321919"/>
                  </a:lnTo>
                  <a:lnTo>
                    <a:pt x="559193" y="300863"/>
                  </a:lnTo>
                  <a:lnTo>
                    <a:pt x="679704" y="300863"/>
                  </a:lnTo>
                  <a:lnTo>
                    <a:pt x="689521" y="342912"/>
                  </a:lnTo>
                  <a:lnTo>
                    <a:pt x="693534" y="386727"/>
                  </a:lnTo>
                  <a:lnTo>
                    <a:pt x="693534" y="145465"/>
                  </a:lnTo>
                  <a:lnTo>
                    <a:pt x="677392" y="125818"/>
                  </a:lnTo>
                  <a:lnTo>
                    <a:pt x="664413" y="113284"/>
                  </a:lnTo>
                  <a:lnTo>
                    <a:pt x="644931" y="94488"/>
                  </a:lnTo>
                  <a:lnTo>
                    <a:pt x="637946" y="89166"/>
                  </a:lnTo>
                  <a:lnTo>
                    <a:pt x="637946" y="214896"/>
                  </a:lnTo>
                  <a:lnTo>
                    <a:pt x="546100" y="214896"/>
                  </a:lnTo>
                  <a:lnTo>
                    <a:pt x="539902" y="187604"/>
                  </a:lnTo>
                  <a:lnTo>
                    <a:pt x="532892" y="161467"/>
                  </a:lnTo>
                  <a:lnTo>
                    <a:pt x="524916" y="136652"/>
                  </a:lnTo>
                  <a:lnTo>
                    <a:pt x="515962" y="113538"/>
                  </a:lnTo>
                  <a:lnTo>
                    <a:pt x="551294" y="132435"/>
                  </a:lnTo>
                  <a:lnTo>
                    <a:pt x="583793" y="155930"/>
                  </a:lnTo>
                  <a:lnTo>
                    <a:pt x="612838" y="183565"/>
                  </a:lnTo>
                  <a:lnTo>
                    <a:pt x="637946" y="214896"/>
                  </a:lnTo>
                  <a:lnTo>
                    <a:pt x="637946" y="89166"/>
                  </a:lnTo>
                  <a:lnTo>
                    <a:pt x="633780" y="85979"/>
                  </a:lnTo>
                  <a:lnTo>
                    <a:pt x="609041" y="67030"/>
                  </a:lnTo>
                  <a:lnTo>
                    <a:pt x="570052" y="43802"/>
                  </a:lnTo>
                  <a:lnTo>
                    <a:pt x="528320" y="25158"/>
                  </a:lnTo>
                  <a:lnTo>
                    <a:pt x="484200" y="11404"/>
                  </a:lnTo>
                  <a:lnTo>
                    <a:pt x="476745" y="10045"/>
                  </a:lnTo>
                  <a:lnTo>
                    <a:pt x="476745" y="387096"/>
                  </a:lnTo>
                  <a:lnTo>
                    <a:pt x="476453" y="409702"/>
                  </a:lnTo>
                  <a:lnTo>
                    <a:pt x="475589" y="431634"/>
                  </a:lnTo>
                  <a:lnTo>
                    <a:pt x="474230" y="452729"/>
                  </a:lnTo>
                  <a:lnTo>
                    <a:pt x="472440" y="473075"/>
                  </a:lnTo>
                  <a:lnTo>
                    <a:pt x="457708" y="473075"/>
                  </a:lnTo>
                  <a:lnTo>
                    <a:pt x="457708" y="559054"/>
                  </a:lnTo>
                  <a:lnTo>
                    <a:pt x="440969" y="614730"/>
                  </a:lnTo>
                  <a:lnTo>
                    <a:pt x="422478" y="655104"/>
                  </a:lnTo>
                  <a:lnTo>
                    <a:pt x="404672" y="679704"/>
                  </a:lnTo>
                  <a:lnTo>
                    <a:pt x="390017" y="688009"/>
                  </a:lnTo>
                  <a:lnTo>
                    <a:pt x="375348" y="679704"/>
                  </a:lnTo>
                  <a:lnTo>
                    <a:pt x="361581" y="660654"/>
                  </a:lnTo>
                  <a:lnTo>
                    <a:pt x="357555" y="655104"/>
                  </a:lnTo>
                  <a:lnTo>
                    <a:pt x="339115" y="614730"/>
                  </a:lnTo>
                  <a:lnTo>
                    <a:pt x="322453" y="559054"/>
                  </a:lnTo>
                  <a:lnTo>
                    <a:pt x="390144" y="559054"/>
                  </a:lnTo>
                  <a:lnTo>
                    <a:pt x="457708" y="559054"/>
                  </a:lnTo>
                  <a:lnTo>
                    <a:pt x="457708" y="473075"/>
                  </a:lnTo>
                  <a:lnTo>
                    <a:pt x="390144" y="473075"/>
                  </a:lnTo>
                  <a:lnTo>
                    <a:pt x="307594" y="473075"/>
                  </a:lnTo>
                  <a:lnTo>
                    <a:pt x="305917" y="452729"/>
                  </a:lnTo>
                  <a:lnTo>
                    <a:pt x="304584" y="431634"/>
                  </a:lnTo>
                  <a:lnTo>
                    <a:pt x="303707" y="409702"/>
                  </a:lnTo>
                  <a:lnTo>
                    <a:pt x="303403" y="386842"/>
                  </a:lnTo>
                  <a:lnTo>
                    <a:pt x="303707" y="364121"/>
                  </a:lnTo>
                  <a:lnTo>
                    <a:pt x="304584" y="342239"/>
                  </a:lnTo>
                  <a:lnTo>
                    <a:pt x="305917" y="321157"/>
                  </a:lnTo>
                  <a:lnTo>
                    <a:pt x="307594" y="300863"/>
                  </a:lnTo>
                  <a:lnTo>
                    <a:pt x="390144" y="300863"/>
                  </a:lnTo>
                  <a:lnTo>
                    <a:pt x="472440" y="300863"/>
                  </a:lnTo>
                  <a:lnTo>
                    <a:pt x="474230" y="321157"/>
                  </a:lnTo>
                  <a:lnTo>
                    <a:pt x="475589" y="342239"/>
                  </a:lnTo>
                  <a:lnTo>
                    <a:pt x="476453" y="364121"/>
                  </a:lnTo>
                  <a:lnTo>
                    <a:pt x="476745" y="387096"/>
                  </a:lnTo>
                  <a:lnTo>
                    <a:pt x="476745" y="10045"/>
                  </a:lnTo>
                  <a:lnTo>
                    <a:pt x="457669" y="6540"/>
                  </a:lnTo>
                  <a:lnTo>
                    <a:pt x="457669" y="214896"/>
                  </a:lnTo>
                  <a:lnTo>
                    <a:pt x="390144" y="214896"/>
                  </a:lnTo>
                  <a:lnTo>
                    <a:pt x="322453" y="215011"/>
                  </a:lnTo>
                  <a:lnTo>
                    <a:pt x="339166" y="159283"/>
                  </a:lnTo>
                  <a:lnTo>
                    <a:pt x="357606" y="118872"/>
                  </a:lnTo>
                  <a:lnTo>
                    <a:pt x="361556" y="113411"/>
                  </a:lnTo>
                  <a:lnTo>
                    <a:pt x="375361" y="94284"/>
                  </a:lnTo>
                  <a:lnTo>
                    <a:pt x="390017" y="85979"/>
                  </a:lnTo>
                  <a:lnTo>
                    <a:pt x="399262" y="91173"/>
                  </a:lnTo>
                  <a:lnTo>
                    <a:pt x="404749" y="94284"/>
                  </a:lnTo>
                  <a:lnTo>
                    <a:pt x="422554" y="118859"/>
                  </a:lnTo>
                  <a:lnTo>
                    <a:pt x="441071" y="159232"/>
                  </a:lnTo>
                  <a:lnTo>
                    <a:pt x="443153" y="166192"/>
                  </a:lnTo>
                  <a:lnTo>
                    <a:pt x="457669" y="214896"/>
                  </a:lnTo>
                  <a:lnTo>
                    <a:pt x="457669" y="6540"/>
                  </a:lnTo>
                  <a:lnTo>
                    <a:pt x="438023" y="2908"/>
                  </a:lnTo>
                  <a:lnTo>
                    <a:pt x="390144" y="12"/>
                  </a:lnTo>
                  <a:lnTo>
                    <a:pt x="390017" y="0"/>
                  </a:lnTo>
                  <a:lnTo>
                    <a:pt x="342099" y="2908"/>
                  </a:lnTo>
                  <a:lnTo>
                    <a:pt x="295897" y="11404"/>
                  </a:lnTo>
                  <a:lnTo>
                    <a:pt x="264287" y="21259"/>
                  </a:lnTo>
                  <a:lnTo>
                    <a:pt x="264287" y="113411"/>
                  </a:lnTo>
                  <a:lnTo>
                    <a:pt x="264287" y="660654"/>
                  </a:lnTo>
                  <a:lnTo>
                    <a:pt x="228803" y="641578"/>
                  </a:lnTo>
                  <a:lnTo>
                    <a:pt x="196303" y="618020"/>
                  </a:lnTo>
                  <a:lnTo>
                    <a:pt x="167373" y="590435"/>
                  </a:lnTo>
                  <a:lnTo>
                    <a:pt x="142367" y="559054"/>
                  </a:lnTo>
                  <a:lnTo>
                    <a:pt x="234061" y="559054"/>
                  </a:lnTo>
                  <a:lnTo>
                    <a:pt x="240245" y="586270"/>
                  </a:lnTo>
                  <a:lnTo>
                    <a:pt x="247269" y="612368"/>
                  </a:lnTo>
                  <a:lnTo>
                    <a:pt x="255231" y="637222"/>
                  </a:lnTo>
                  <a:lnTo>
                    <a:pt x="264287" y="660654"/>
                  </a:lnTo>
                  <a:lnTo>
                    <a:pt x="264287" y="113411"/>
                  </a:lnTo>
                  <a:lnTo>
                    <a:pt x="255257" y="136779"/>
                  </a:lnTo>
                  <a:lnTo>
                    <a:pt x="247307" y="161594"/>
                  </a:lnTo>
                  <a:lnTo>
                    <a:pt x="240296" y="187731"/>
                  </a:lnTo>
                  <a:lnTo>
                    <a:pt x="234061" y="215011"/>
                  </a:lnTo>
                  <a:lnTo>
                    <a:pt x="221107" y="215011"/>
                  </a:lnTo>
                  <a:lnTo>
                    <a:pt x="221107" y="300863"/>
                  </a:lnTo>
                  <a:lnTo>
                    <a:pt x="219278" y="322160"/>
                  </a:lnTo>
                  <a:lnTo>
                    <a:pt x="217881" y="343471"/>
                  </a:lnTo>
                  <a:lnTo>
                    <a:pt x="216979" y="364985"/>
                  </a:lnTo>
                  <a:lnTo>
                    <a:pt x="216662" y="387096"/>
                  </a:lnTo>
                  <a:lnTo>
                    <a:pt x="216979" y="408686"/>
                  </a:lnTo>
                  <a:lnTo>
                    <a:pt x="217881" y="430250"/>
                  </a:lnTo>
                  <a:lnTo>
                    <a:pt x="219278" y="451675"/>
                  </a:lnTo>
                  <a:lnTo>
                    <a:pt x="221107" y="473075"/>
                  </a:lnTo>
                  <a:lnTo>
                    <a:pt x="100584" y="473075"/>
                  </a:lnTo>
                  <a:lnTo>
                    <a:pt x="90703" y="430961"/>
                  </a:lnTo>
                  <a:lnTo>
                    <a:pt x="86741" y="386842"/>
                  </a:lnTo>
                  <a:lnTo>
                    <a:pt x="87795" y="364985"/>
                  </a:lnTo>
                  <a:lnTo>
                    <a:pt x="87871" y="364121"/>
                  </a:lnTo>
                  <a:lnTo>
                    <a:pt x="90754" y="342912"/>
                  </a:lnTo>
                  <a:lnTo>
                    <a:pt x="95148" y="321703"/>
                  </a:lnTo>
                  <a:lnTo>
                    <a:pt x="100584" y="300863"/>
                  </a:lnTo>
                  <a:lnTo>
                    <a:pt x="221107" y="300863"/>
                  </a:lnTo>
                  <a:lnTo>
                    <a:pt x="221107" y="215011"/>
                  </a:lnTo>
                  <a:lnTo>
                    <a:pt x="142240" y="215011"/>
                  </a:lnTo>
                  <a:lnTo>
                    <a:pt x="167309" y="183565"/>
                  </a:lnTo>
                  <a:lnTo>
                    <a:pt x="196303" y="155930"/>
                  </a:lnTo>
                  <a:lnTo>
                    <a:pt x="228777" y="132435"/>
                  </a:lnTo>
                  <a:lnTo>
                    <a:pt x="264287" y="113411"/>
                  </a:lnTo>
                  <a:lnTo>
                    <a:pt x="264287" y="21259"/>
                  </a:lnTo>
                  <a:lnTo>
                    <a:pt x="210007" y="43815"/>
                  </a:lnTo>
                  <a:lnTo>
                    <a:pt x="171018" y="67043"/>
                  </a:lnTo>
                  <a:lnTo>
                    <a:pt x="135128" y="94513"/>
                  </a:lnTo>
                  <a:lnTo>
                    <a:pt x="102666" y="125869"/>
                  </a:lnTo>
                  <a:lnTo>
                    <a:pt x="74015" y="160782"/>
                  </a:lnTo>
                  <a:lnTo>
                    <a:pt x="49491" y="198907"/>
                  </a:lnTo>
                  <a:lnTo>
                    <a:pt x="29464" y="239915"/>
                  </a:lnTo>
                  <a:lnTo>
                    <a:pt x="28321" y="242062"/>
                  </a:lnTo>
                  <a:lnTo>
                    <a:pt x="27686" y="244348"/>
                  </a:lnTo>
                  <a:lnTo>
                    <a:pt x="27686" y="246761"/>
                  </a:lnTo>
                  <a:lnTo>
                    <a:pt x="16065" y="280212"/>
                  </a:lnTo>
                  <a:lnTo>
                    <a:pt x="7366" y="314693"/>
                  </a:lnTo>
                  <a:lnTo>
                    <a:pt x="1892" y="350304"/>
                  </a:lnTo>
                  <a:lnTo>
                    <a:pt x="0" y="387096"/>
                  </a:lnTo>
                  <a:lnTo>
                    <a:pt x="1892" y="423760"/>
                  </a:lnTo>
                  <a:lnTo>
                    <a:pt x="7353" y="459282"/>
                  </a:lnTo>
                  <a:lnTo>
                    <a:pt x="16065" y="493737"/>
                  </a:lnTo>
                  <a:lnTo>
                    <a:pt x="27686" y="527177"/>
                  </a:lnTo>
                  <a:lnTo>
                    <a:pt x="27686" y="529590"/>
                  </a:lnTo>
                  <a:lnTo>
                    <a:pt x="28321" y="532003"/>
                  </a:lnTo>
                  <a:lnTo>
                    <a:pt x="29464" y="534035"/>
                  </a:lnTo>
                  <a:lnTo>
                    <a:pt x="49504" y="575030"/>
                  </a:lnTo>
                  <a:lnTo>
                    <a:pt x="74041" y="613156"/>
                  </a:lnTo>
                  <a:lnTo>
                    <a:pt x="102717" y="648068"/>
                  </a:lnTo>
                  <a:lnTo>
                    <a:pt x="135191" y="679424"/>
                  </a:lnTo>
                  <a:lnTo>
                    <a:pt x="171107" y="706894"/>
                  </a:lnTo>
                  <a:lnTo>
                    <a:pt x="210121" y="730135"/>
                  </a:lnTo>
                  <a:lnTo>
                    <a:pt x="251853" y="748804"/>
                  </a:lnTo>
                  <a:lnTo>
                    <a:pt x="295986" y="762558"/>
                  </a:lnTo>
                  <a:lnTo>
                    <a:pt x="342163" y="771055"/>
                  </a:lnTo>
                  <a:lnTo>
                    <a:pt x="390017" y="773963"/>
                  </a:lnTo>
                  <a:lnTo>
                    <a:pt x="390144" y="773963"/>
                  </a:lnTo>
                  <a:lnTo>
                    <a:pt x="438023" y="771067"/>
                  </a:lnTo>
                  <a:lnTo>
                    <a:pt x="484212" y="762558"/>
                  </a:lnTo>
                  <a:lnTo>
                    <a:pt x="528370" y="748817"/>
                  </a:lnTo>
                  <a:lnTo>
                    <a:pt x="570128" y="730161"/>
                  </a:lnTo>
                  <a:lnTo>
                    <a:pt x="609130" y="706932"/>
                  </a:lnTo>
                  <a:lnTo>
                    <a:pt x="645045" y="679488"/>
                  </a:lnTo>
                  <a:lnTo>
                    <a:pt x="665073" y="660133"/>
                  </a:lnTo>
                  <a:lnTo>
                    <a:pt x="677506" y="648144"/>
                  </a:lnTo>
                  <a:lnTo>
                    <a:pt x="706170" y="613244"/>
                  </a:lnTo>
                  <a:lnTo>
                    <a:pt x="730681" y="575144"/>
                  </a:lnTo>
                  <a:lnTo>
                    <a:pt x="738784" y="558546"/>
                  </a:lnTo>
                  <a:lnTo>
                    <a:pt x="750697" y="534162"/>
                  </a:lnTo>
                  <a:lnTo>
                    <a:pt x="751840" y="532130"/>
                  </a:lnTo>
                  <a:lnTo>
                    <a:pt x="752221" y="529844"/>
                  </a:lnTo>
                  <a:lnTo>
                    <a:pt x="752348" y="527304"/>
                  </a:lnTo>
                  <a:lnTo>
                    <a:pt x="764032" y="493941"/>
                  </a:lnTo>
                  <a:lnTo>
                    <a:pt x="769429" y="472694"/>
                  </a:lnTo>
                  <a:lnTo>
                    <a:pt x="772769" y="459524"/>
                  </a:lnTo>
                  <a:lnTo>
                    <a:pt x="778256" y="424014"/>
                  </a:lnTo>
                  <a:lnTo>
                    <a:pt x="780161" y="387350"/>
                  </a:lnTo>
                  <a:lnTo>
                    <a:pt x="780148" y="387223"/>
                  </a:lnTo>
                  <a:lnTo>
                    <a:pt x="780161" y="387096"/>
                  </a:lnTo>
                  <a:close/>
                </a:path>
              </a:pathLst>
            </a:custGeom>
            <a:solidFill>
              <a:srgbClr val="004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1943" y="4478578"/>
            <a:ext cx="202565" cy="341630"/>
          </a:xfrm>
          <a:custGeom>
            <a:avLst/>
            <a:gdLst/>
            <a:ahLst/>
            <a:cxnLst/>
            <a:rect l="l" t="t" r="r" b="b"/>
            <a:pathLst>
              <a:path w="202565" h="341629">
                <a:moveTo>
                  <a:pt x="202056" y="243839"/>
                </a:moveTo>
                <a:lnTo>
                  <a:pt x="168909" y="243839"/>
                </a:lnTo>
                <a:lnTo>
                  <a:pt x="170560" y="245109"/>
                </a:lnTo>
                <a:lnTo>
                  <a:pt x="172592" y="245109"/>
                </a:lnTo>
                <a:lnTo>
                  <a:pt x="173481" y="246379"/>
                </a:lnTo>
                <a:lnTo>
                  <a:pt x="174371" y="246379"/>
                </a:lnTo>
                <a:lnTo>
                  <a:pt x="169799" y="251459"/>
                </a:lnTo>
                <a:lnTo>
                  <a:pt x="167639" y="253999"/>
                </a:lnTo>
                <a:lnTo>
                  <a:pt x="163956" y="257809"/>
                </a:lnTo>
                <a:lnTo>
                  <a:pt x="159638" y="261619"/>
                </a:lnTo>
                <a:lnTo>
                  <a:pt x="155955" y="265429"/>
                </a:lnTo>
                <a:lnTo>
                  <a:pt x="151764" y="269239"/>
                </a:lnTo>
                <a:lnTo>
                  <a:pt x="147192" y="274319"/>
                </a:lnTo>
                <a:lnTo>
                  <a:pt x="136707" y="284479"/>
                </a:lnTo>
                <a:lnTo>
                  <a:pt x="124483" y="297179"/>
                </a:lnTo>
                <a:lnTo>
                  <a:pt x="118490" y="302259"/>
                </a:lnTo>
                <a:lnTo>
                  <a:pt x="119506" y="311149"/>
                </a:lnTo>
                <a:lnTo>
                  <a:pt x="119252" y="312419"/>
                </a:lnTo>
                <a:lnTo>
                  <a:pt x="119125" y="314959"/>
                </a:lnTo>
                <a:lnTo>
                  <a:pt x="119379" y="318769"/>
                </a:lnTo>
                <a:lnTo>
                  <a:pt x="120268" y="323849"/>
                </a:lnTo>
                <a:lnTo>
                  <a:pt x="118617" y="323849"/>
                </a:lnTo>
                <a:lnTo>
                  <a:pt x="118872" y="327659"/>
                </a:lnTo>
                <a:lnTo>
                  <a:pt x="118617" y="328929"/>
                </a:lnTo>
                <a:lnTo>
                  <a:pt x="120776" y="330199"/>
                </a:lnTo>
                <a:lnTo>
                  <a:pt x="122935" y="330199"/>
                </a:lnTo>
                <a:lnTo>
                  <a:pt x="125095" y="332739"/>
                </a:lnTo>
                <a:lnTo>
                  <a:pt x="127253" y="334009"/>
                </a:lnTo>
                <a:lnTo>
                  <a:pt x="131063" y="336549"/>
                </a:lnTo>
                <a:lnTo>
                  <a:pt x="133730" y="337819"/>
                </a:lnTo>
                <a:lnTo>
                  <a:pt x="136651" y="339089"/>
                </a:lnTo>
                <a:lnTo>
                  <a:pt x="139826" y="341629"/>
                </a:lnTo>
                <a:lnTo>
                  <a:pt x="141858" y="341629"/>
                </a:lnTo>
                <a:lnTo>
                  <a:pt x="148335" y="340359"/>
                </a:lnTo>
                <a:lnTo>
                  <a:pt x="164591" y="339089"/>
                </a:lnTo>
                <a:lnTo>
                  <a:pt x="185165" y="335279"/>
                </a:lnTo>
                <a:lnTo>
                  <a:pt x="193675" y="335279"/>
                </a:lnTo>
                <a:lnTo>
                  <a:pt x="202056" y="332739"/>
                </a:lnTo>
                <a:lnTo>
                  <a:pt x="202056" y="288289"/>
                </a:lnTo>
                <a:lnTo>
                  <a:pt x="200025" y="288289"/>
                </a:lnTo>
                <a:lnTo>
                  <a:pt x="200405" y="287019"/>
                </a:lnTo>
                <a:lnTo>
                  <a:pt x="200659" y="287019"/>
                </a:lnTo>
                <a:lnTo>
                  <a:pt x="201422" y="285749"/>
                </a:lnTo>
                <a:lnTo>
                  <a:pt x="202056" y="285749"/>
                </a:lnTo>
                <a:lnTo>
                  <a:pt x="202056" y="243839"/>
                </a:lnTo>
                <a:close/>
              </a:path>
              <a:path w="202565" h="341629">
                <a:moveTo>
                  <a:pt x="202056" y="209549"/>
                </a:moveTo>
                <a:lnTo>
                  <a:pt x="61595" y="209549"/>
                </a:lnTo>
                <a:lnTo>
                  <a:pt x="62102" y="210819"/>
                </a:lnTo>
                <a:lnTo>
                  <a:pt x="62483" y="210819"/>
                </a:lnTo>
                <a:lnTo>
                  <a:pt x="62610" y="212089"/>
                </a:lnTo>
                <a:lnTo>
                  <a:pt x="63118" y="213359"/>
                </a:lnTo>
                <a:lnTo>
                  <a:pt x="63500" y="218439"/>
                </a:lnTo>
                <a:lnTo>
                  <a:pt x="65531" y="222249"/>
                </a:lnTo>
                <a:lnTo>
                  <a:pt x="65912" y="222249"/>
                </a:lnTo>
                <a:lnTo>
                  <a:pt x="66421" y="223519"/>
                </a:lnTo>
                <a:lnTo>
                  <a:pt x="66801" y="223519"/>
                </a:lnTo>
                <a:lnTo>
                  <a:pt x="67309" y="224789"/>
                </a:lnTo>
                <a:lnTo>
                  <a:pt x="69214" y="227329"/>
                </a:lnTo>
                <a:lnTo>
                  <a:pt x="71627" y="232409"/>
                </a:lnTo>
                <a:lnTo>
                  <a:pt x="73025" y="233679"/>
                </a:lnTo>
                <a:lnTo>
                  <a:pt x="76453" y="234949"/>
                </a:lnTo>
                <a:lnTo>
                  <a:pt x="80645" y="236219"/>
                </a:lnTo>
                <a:lnTo>
                  <a:pt x="85725" y="238759"/>
                </a:lnTo>
                <a:lnTo>
                  <a:pt x="89534" y="240029"/>
                </a:lnTo>
                <a:lnTo>
                  <a:pt x="94487" y="241299"/>
                </a:lnTo>
                <a:lnTo>
                  <a:pt x="104139" y="242569"/>
                </a:lnTo>
                <a:lnTo>
                  <a:pt x="111125" y="243839"/>
                </a:lnTo>
                <a:lnTo>
                  <a:pt x="118999" y="245109"/>
                </a:lnTo>
                <a:lnTo>
                  <a:pt x="142748" y="245109"/>
                </a:lnTo>
                <a:lnTo>
                  <a:pt x="158241" y="243839"/>
                </a:lnTo>
                <a:lnTo>
                  <a:pt x="202056" y="243839"/>
                </a:lnTo>
                <a:lnTo>
                  <a:pt x="202056" y="209549"/>
                </a:lnTo>
                <a:close/>
              </a:path>
              <a:path w="202565" h="341629">
                <a:moveTo>
                  <a:pt x="159924" y="162559"/>
                </a:moveTo>
                <a:lnTo>
                  <a:pt x="89788" y="162559"/>
                </a:lnTo>
                <a:lnTo>
                  <a:pt x="84389" y="168909"/>
                </a:lnTo>
                <a:lnTo>
                  <a:pt x="79263" y="173989"/>
                </a:lnTo>
                <a:lnTo>
                  <a:pt x="74447" y="180339"/>
                </a:lnTo>
                <a:lnTo>
                  <a:pt x="69976" y="186689"/>
                </a:lnTo>
                <a:lnTo>
                  <a:pt x="67563" y="189229"/>
                </a:lnTo>
                <a:lnTo>
                  <a:pt x="65785" y="190499"/>
                </a:lnTo>
                <a:lnTo>
                  <a:pt x="64388" y="193039"/>
                </a:lnTo>
                <a:lnTo>
                  <a:pt x="62483" y="195579"/>
                </a:lnTo>
                <a:lnTo>
                  <a:pt x="59689" y="200659"/>
                </a:lnTo>
                <a:lnTo>
                  <a:pt x="61467" y="213359"/>
                </a:lnTo>
                <a:lnTo>
                  <a:pt x="61595" y="212089"/>
                </a:lnTo>
                <a:lnTo>
                  <a:pt x="61595" y="209549"/>
                </a:lnTo>
                <a:lnTo>
                  <a:pt x="202056" y="209549"/>
                </a:lnTo>
                <a:lnTo>
                  <a:pt x="202056" y="199389"/>
                </a:lnTo>
                <a:lnTo>
                  <a:pt x="124078" y="199389"/>
                </a:lnTo>
                <a:lnTo>
                  <a:pt x="124586" y="198119"/>
                </a:lnTo>
                <a:lnTo>
                  <a:pt x="124714" y="198119"/>
                </a:lnTo>
                <a:lnTo>
                  <a:pt x="125349" y="196849"/>
                </a:lnTo>
                <a:lnTo>
                  <a:pt x="123951" y="196849"/>
                </a:lnTo>
                <a:lnTo>
                  <a:pt x="123443" y="195579"/>
                </a:lnTo>
                <a:lnTo>
                  <a:pt x="124713" y="195579"/>
                </a:lnTo>
                <a:lnTo>
                  <a:pt x="123825" y="194309"/>
                </a:lnTo>
                <a:lnTo>
                  <a:pt x="122554" y="194309"/>
                </a:lnTo>
                <a:lnTo>
                  <a:pt x="122427" y="193039"/>
                </a:lnTo>
                <a:lnTo>
                  <a:pt x="122808" y="193039"/>
                </a:lnTo>
                <a:lnTo>
                  <a:pt x="127888" y="186689"/>
                </a:lnTo>
                <a:lnTo>
                  <a:pt x="131952" y="184149"/>
                </a:lnTo>
                <a:lnTo>
                  <a:pt x="133603" y="184149"/>
                </a:lnTo>
                <a:lnTo>
                  <a:pt x="135000" y="182879"/>
                </a:lnTo>
                <a:lnTo>
                  <a:pt x="134238" y="182879"/>
                </a:lnTo>
                <a:lnTo>
                  <a:pt x="137413" y="180339"/>
                </a:lnTo>
                <a:lnTo>
                  <a:pt x="137879" y="180339"/>
                </a:lnTo>
                <a:lnTo>
                  <a:pt x="139700" y="179069"/>
                </a:lnTo>
                <a:lnTo>
                  <a:pt x="144145" y="173989"/>
                </a:lnTo>
                <a:lnTo>
                  <a:pt x="146621" y="171449"/>
                </a:lnTo>
                <a:lnTo>
                  <a:pt x="146050" y="171449"/>
                </a:lnTo>
                <a:lnTo>
                  <a:pt x="148971" y="167639"/>
                </a:lnTo>
                <a:lnTo>
                  <a:pt x="152526" y="165099"/>
                </a:lnTo>
                <a:lnTo>
                  <a:pt x="156463" y="163829"/>
                </a:lnTo>
                <a:lnTo>
                  <a:pt x="158496" y="163829"/>
                </a:lnTo>
                <a:lnTo>
                  <a:pt x="159924" y="162559"/>
                </a:lnTo>
                <a:close/>
              </a:path>
              <a:path w="202565" h="341629">
                <a:moveTo>
                  <a:pt x="124840" y="198119"/>
                </a:moveTo>
                <a:lnTo>
                  <a:pt x="124078" y="199389"/>
                </a:lnTo>
                <a:lnTo>
                  <a:pt x="125222" y="199389"/>
                </a:lnTo>
                <a:lnTo>
                  <a:pt x="124840" y="198119"/>
                </a:lnTo>
                <a:close/>
              </a:path>
              <a:path w="202565" h="341629">
                <a:moveTo>
                  <a:pt x="202056" y="195579"/>
                </a:moveTo>
                <a:lnTo>
                  <a:pt x="143128" y="195579"/>
                </a:lnTo>
                <a:lnTo>
                  <a:pt x="139064" y="196849"/>
                </a:lnTo>
                <a:lnTo>
                  <a:pt x="125983" y="196849"/>
                </a:lnTo>
                <a:lnTo>
                  <a:pt x="125349" y="198119"/>
                </a:lnTo>
                <a:lnTo>
                  <a:pt x="125222" y="199389"/>
                </a:lnTo>
                <a:lnTo>
                  <a:pt x="202056" y="199389"/>
                </a:lnTo>
                <a:lnTo>
                  <a:pt x="202056" y="195579"/>
                </a:lnTo>
                <a:close/>
              </a:path>
              <a:path w="202565" h="341629">
                <a:moveTo>
                  <a:pt x="124713" y="195579"/>
                </a:moveTo>
                <a:lnTo>
                  <a:pt x="123443" y="195579"/>
                </a:lnTo>
                <a:lnTo>
                  <a:pt x="123951" y="196849"/>
                </a:lnTo>
                <a:lnTo>
                  <a:pt x="124713" y="195579"/>
                </a:lnTo>
                <a:close/>
              </a:path>
              <a:path w="202565" h="341629">
                <a:moveTo>
                  <a:pt x="125602" y="195579"/>
                </a:moveTo>
                <a:lnTo>
                  <a:pt x="125095" y="195579"/>
                </a:lnTo>
                <a:lnTo>
                  <a:pt x="124713" y="196849"/>
                </a:lnTo>
                <a:lnTo>
                  <a:pt x="125602" y="195579"/>
                </a:lnTo>
                <a:close/>
              </a:path>
              <a:path w="202565" h="341629">
                <a:moveTo>
                  <a:pt x="126079" y="196056"/>
                </a:moveTo>
                <a:lnTo>
                  <a:pt x="124967" y="196849"/>
                </a:lnTo>
                <a:lnTo>
                  <a:pt x="125222" y="196849"/>
                </a:lnTo>
                <a:lnTo>
                  <a:pt x="125983" y="196215"/>
                </a:lnTo>
                <a:lnTo>
                  <a:pt x="126079" y="196056"/>
                </a:lnTo>
                <a:close/>
              </a:path>
              <a:path w="202565" h="341629">
                <a:moveTo>
                  <a:pt x="131699" y="195579"/>
                </a:moveTo>
                <a:lnTo>
                  <a:pt x="126746" y="195579"/>
                </a:lnTo>
                <a:lnTo>
                  <a:pt x="125983" y="196215"/>
                </a:lnTo>
                <a:lnTo>
                  <a:pt x="125602" y="196849"/>
                </a:lnTo>
                <a:lnTo>
                  <a:pt x="139064" y="196849"/>
                </a:lnTo>
                <a:lnTo>
                  <a:pt x="131699" y="195579"/>
                </a:lnTo>
                <a:close/>
              </a:path>
              <a:path w="202565" h="341629">
                <a:moveTo>
                  <a:pt x="126746" y="195579"/>
                </a:moveTo>
                <a:lnTo>
                  <a:pt x="126364" y="195579"/>
                </a:lnTo>
                <a:lnTo>
                  <a:pt x="126079" y="196056"/>
                </a:lnTo>
                <a:lnTo>
                  <a:pt x="126746" y="195579"/>
                </a:lnTo>
                <a:close/>
              </a:path>
              <a:path w="202565" h="341629">
                <a:moveTo>
                  <a:pt x="174625" y="194309"/>
                </a:moveTo>
                <a:lnTo>
                  <a:pt x="170560" y="194309"/>
                </a:lnTo>
                <a:lnTo>
                  <a:pt x="157099" y="195579"/>
                </a:lnTo>
                <a:lnTo>
                  <a:pt x="179577" y="195579"/>
                </a:lnTo>
                <a:lnTo>
                  <a:pt x="174625" y="194309"/>
                </a:lnTo>
                <a:close/>
              </a:path>
              <a:path w="202565" h="341629">
                <a:moveTo>
                  <a:pt x="133603" y="184149"/>
                </a:moveTo>
                <a:lnTo>
                  <a:pt x="132333" y="184149"/>
                </a:lnTo>
                <a:lnTo>
                  <a:pt x="131699" y="185419"/>
                </a:lnTo>
                <a:lnTo>
                  <a:pt x="133603" y="184149"/>
                </a:lnTo>
                <a:close/>
              </a:path>
              <a:path w="202565" h="341629">
                <a:moveTo>
                  <a:pt x="136498" y="181303"/>
                </a:moveTo>
                <a:lnTo>
                  <a:pt x="134238" y="182879"/>
                </a:lnTo>
                <a:lnTo>
                  <a:pt x="135000" y="182879"/>
                </a:lnTo>
                <a:lnTo>
                  <a:pt x="136498" y="181303"/>
                </a:lnTo>
                <a:close/>
              </a:path>
              <a:path w="202565" h="341629">
                <a:moveTo>
                  <a:pt x="137879" y="180339"/>
                </a:moveTo>
                <a:lnTo>
                  <a:pt x="137413" y="180339"/>
                </a:lnTo>
                <a:lnTo>
                  <a:pt x="136498" y="181303"/>
                </a:lnTo>
                <a:lnTo>
                  <a:pt x="137879" y="180339"/>
                </a:lnTo>
                <a:close/>
              </a:path>
              <a:path w="202565" h="341629">
                <a:moveTo>
                  <a:pt x="149098" y="168909"/>
                </a:moveTo>
                <a:lnTo>
                  <a:pt x="146050" y="171449"/>
                </a:lnTo>
                <a:lnTo>
                  <a:pt x="146621" y="171449"/>
                </a:lnTo>
                <a:lnTo>
                  <a:pt x="149098" y="168909"/>
                </a:lnTo>
                <a:close/>
              </a:path>
              <a:path w="202565" h="341629">
                <a:moveTo>
                  <a:pt x="158496" y="163829"/>
                </a:moveTo>
                <a:lnTo>
                  <a:pt x="156463" y="163829"/>
                </a:lnTo>
                <a:lnTo>
                  <a:pt x="152273" y="167639"/>
                </a:lnTo>
                <a:lnTo>
                  <a:pt x="158496" y="163829"/>
                </a:lnTo>
                <a:close/>
              </a:path>
              <a:path w="202565" h="341629">
                <a:moveTo>
                  <a:pt x="161353" y="161289"/>
                </a:moveTo>
                <a:lnTo>
                  <a:pt x="55499" y="161289"/>
                </a:lnTo>
                <a:lnTo>
                  <a:pt x="57276" y="162559"/>
                </a:lnTo>
                <a:lnTo>
                  <a:pt x="63500" y="163829"/>
                </a:lnTo>
                <a:lnTo>
                  <a:pt x="67563" y="162559"/>
                </a:lnTo>
                <a:lnTo>
                  <a:pt x="159924" y="162559"/>
                </a:lnTo>
                <a:lnTo>
                  <a:pt x="161353" y="161289"/>
                </a:lnTo>
                <a:close/>
              </a:path>
              <a:path w="202565" h="341629">
                <a:moveTo>
                  <a:pt x="88010" y="162559"/>
                </a:moveTo>
                <a:lnTo>
                  <a:pt x="67563" y="162559"/>
                </a:lnTo>
                <a:lnTo>
                  <a:pt x="74549" y="163829"/>
                </a:lnTo>
                <a:lnTo>
                  <a:pt x="83947" y="163829"/>
                </a:lnTo>
                <a:lnTo>
                  <a:pt x="88010" y="162559"/>
                </a:lnTo>
                <a:close/>
              </a:path>
              <a:path w="202565" h="341629">
                <a:moveTo>
                  <a:pt x="92201" y="7619"/>
                </a:moveTo>
                <a:lnTo>
                  <a:pt x="88518" y="12700"/>
                </a:lnTo>
                <a:lnTo>
                  <a:pt x="84581" y="12700"/>
                </a:lnTo>
                <a:lnTo>
                  <a:pt x="82930" y="13969"/>
                </a:lnTo>
                <a:lnTo>
                  <a:pt x="80390" y="17779"/>
                </a:lnTo>
                <a:lnTo>
                  <a:pt x="77724" y="20319"/>
                </a:lnTo>
                <a:lnTo>
                  <a:pt x="74295" y="24129"/>
                </a:lnTo>
                <a:lnTo>
                  <a:pt x="69232" y="27939"/>
                </a:lnTo>
                <a:lnTo>
                  <a:pt x="61489" y="38100"/>
                </a:lnTo>
                <a:lnTo>
                  <a:pt x="56641" y="43179"/>
                </a:lnTo>
                <a:lnTo>
                  <a:pt x="54355" y="43179"/>
                </a:lnTo>
                <a:lnTo>
                  <a:pt x="50037" y="48259"/>
                </a:lnTo>
                <a:lnTo>
                  <a:pt x="45338" y="53339"/>
                </a:lnTo>
                <a:lnTo>
                  <a:pt x="46608" y="53339"/>
                </a:lnTo>
                <a:lnTo>
                  <a:pt x="45465" y="54609"/>
                </a:lnTo>
                <a:lnTo>
                  <a:pt x="40004" y="59689"/>
                </a:lnTo>
                <a:lnTo>
                  <a:pt x="36702" y="64769"/>
                </a:lnTo>
                <a:lnTo>
                  <a:pt x="32511" y="67309"/>
                </a:lnTo>
                <a:lnTo>
                  <a:pt x="29717" y="72389"/>
                </a:lnTo>
                <a:lnTo>
                  <a:pt x="25526" y="77469"/>
                </a:lnTo>
                <a:lnTo>
                  <a:pt x="22605" y="81279"/>
                </a:lnTo>
                <a:lnTo>
                  <a:pt x="19938" y="83819"/>
                </a:lnTo>
                <a:lnTo>
                  <a:pt x="17779" y="87629"/>
                </a:lnTo>
                <a:lnTo>
                  <a:pt x="9461" y="100329"/>
                </a:lnTo>
                <a:lnTo>
                  <a:pt x="4849" y="107950"/>
                </a:lnTo>
                <a:lnTo>
                  <a:pt x="0" y="115569"/>
                </a:lnTo>
                <a:lnTo>
                  <a:pt x="5587" y="132079"/>
                </a:lnTo>
                <a:lnTo>
                  <a:pt x="6223" y="135889"/>
                </a:lnTo>
                <a:lnTo>
                  <a:pt x="7747" y="138429"/>
                </a:lnTo>
                <a:lnTo>
                  <a:pt x="13334" y="152399"/>
                </a:lnTo>
                <a:lnTo>
                  <a:pt x="20192" y="154939"/>
                </a:lnTo>
                <a:lnTo>
                  <a:pt x="27177" y="156209"/>
                </a:lnTo>
                <a:lnTo>
                  <a:pt x="34416" y="158749"/>
                </a:lnTo>
                <a:lnTo>
                  <a:pt x="41909" y="160019"/>
                </a:lnTo>
                <a:lnTo>
                  <a:pt x="45592" y="160019"/>
                </a:lnTo>
                <a:lnTo>
                  <a:pt x="51434" y="161289"/>
                </a:lnTo>
                <a:lnTo>
                  <a:pt x="53085" y="162559"/>
                </a:lnTo>
                <a:lnTo>
                  <a:pt x="55499" y="161289"/>
                </a:lnTo>
                <a:lnTo>
                  <a:pt x="161353" y="161289"/>
                </a:lnTo>
                <a:lnTo>
                  <a:pt x="164210" y="158749"/>
                </a:lnTo>
                <a:lnTo>
                  <a:pt x="168116" y="154939"/>
                </a:lnTo>
                <a:lnTo>
                  <a:pt x="167512" y="154939"/>
                </a:lnTo>
                <a:lnTo>
                  <a:pt x="168909" y="152399"/>
                </a:lnTo>
                <a:lnTo>
                  <a:pt x="172211" y="149859"/>
                </a:lnTo>
                <a:lnTo>
                  <a:pt x="176656" y="146049"/>
                </a:lnTo>
                <a:lnTo>
                  <a:pt x="177800" y="144779"/>
                </a:lnTo>
                <a:lnTo>
                  <a:pt x="177546" y="144779"/>
                </a:lnTo>
                <a:lnTo>
                  <a:pt x="180085" y="142239"/>
                </a:lnTo>
                <a:lnTo>
                  <a:pt x="186054" y="135889"/>
                </a:lnTo>
                <a:lnTo>
                  <a:pt x="175347" y="116839"/>
                </a:lnTo>
                <a:lnTo>
                  <a:pt x="62483" y="116839"/>
                </a:lnTo>
                <a:lnTo>
                  <a:pt x="57403" y="115569"/>
                </a:lnTo>
                <a:lnTo>
                  <a:pt x="55752" y="115569"/>
                </a:lnTo>
                <a:lnTo>
                  <a:pt x="55372" y="114300"/>
                </a:lnTo>
                <a:lnTo>
                  <a:pt x="53975" y="114300"/>
                </a:lnTo>
                <a:lnTo>
                  <a:pt x="55879" y="111759"/>
                </a:lnTo>
                <a:lnTo>
                  <a:pt x="58165" y="109219"/>
                </a:lnTo>
                <a:lnTo>
                  <a:pt x="56006" y="109219"/>
                </a:lnTo>
                <a:lnTo>
                  <a:pt x="57911" y="106679"/>
                </a:lnTo>
                <a:lnTo>
                  <a:pt x="58292" y="106679"/>
                </a:lnTo>
                <a:lnTo>
                  <a:pt x="57784" y="105409"/>
                </a:lnTo>
                <a:lnTo>
                  <a:pt x="58927" y="104139"/>
                </a:lnTo>
                <a:lnTo>
                  <a:pt x="59943" y="101600"/>
                </a:lnTo>
                <a:lnTo>
                  <a:pt x="64134" y="97789"/>
                </a:lnTo>
                <a:lnTo>
                  <a:pt x="68579" y="91439"/>
                </a:lnTo>
                <a:lnTo>
                  <a:pt x="73405" y="87629"/>
                </a:lnTo>
                <a:lnTo>
                  <a:pt x="75691" y="85089"/>
                </a:lnTo>
                <a:lnTo>
                  <a:pt x="78358" y="82550"/>
                </a:lnTo>
                <a:lnTo>
                  <a:pt x="80645" y="80009"/>
                </a:lnTo>
                <a:lnTo>
                  <a:pt x="88137" y="72389"/>
                </a:lnTo>
                <a:lnTo>
                  <a:pt x="89534" y="72389"/>
                </a:lnTo>
                <a:lnTo>
                  <a:pt x="91494" y="70212"/>
                </a:lnTo>
                <a:lnTo>
                  <a:pt x="91566" y="69850"/>
                </a:lnTo>
                <a:lnTo>
                  <a:pt x="92265" y="69850"/>
                </a:lnTo>
                <a:lnTo>
                  <a:pt x="96075" y="64769"/>
                </a:lnTo>
                <a:lnTo>
                  <a:pt x="107886" y="52069"/>
                </a:lnTo>
                <a:lnTo>
                  <a:pt x="112649" y="45719"/>
                </a:lnTo>
                <a:lnTo>
                  <a:pt x="111601" y="43179"/>
                </a:lnTo>
                <a:lnTo>
                  <a:pt x="56641" y="43179"/>
                </a:lnTo>
                <a:lnTo>
                  <a:pt x="57403" y="41909"/>
                </a:lnTo>
                <a:lnTo>
                  <a:pt x="111077" y="41909"/>
                </a:lnTo>
                <a:lnTo>
                  <a:pt x="104266" y="25400"/>
                </a:lnTo>
                <a:lnTo>
                  <a:pt x="101980" y="17779"/>
                </a:lnTo>
                <a:lnTo>
                  <a:pt x="98678" y="11429"/>
                </a:lnTo>
                <a:lnTo>
                  <a:pt x="90170" y="11429"/>
                </a:lnTo>
                <a:lnTo>
                  <a:pt x="92201" y="7619"/>
                </a:lnTo>
                <a:close/>
              </a:path>
              <a:path w="202565" h="341629">
                <a:moveTo>
                  <a:pt x="169417" y="153669"/>
                </a:moveTo>
                <a:lnTo>
                  <a:pt x="167512" y="154939"/>
                </a:lnTo>
                <a:lnTo>
                  <a:pt x="168116" y="154939"/>
                </a:lnTo>
                <a:lnTo>
                  <a:pt x="169417" y="153669"/>
                </a:lnTo>
                <a:close/>
              </a:path>
              <a:path w="202565" h="341629">
                <a:moveTo>
                  <a:pt x="122808" y="110489"/>
                </a:moveTo>
                <a:lnTo>
                  <a:pt x="114117" y="113029"/>
                </a:lnTo>
                <a:lnTo>
                  <a:pt x="87756" y="116839"/>
                </a:lnTo>
                <a:lnTo>
                  <a:pt x="175347" y="116839"/>
                </a:lnTo>
                <a:lnTo>
                  <a:pt x="174633" y="115569"/>
                </a:lnTo>
                <a:lnTo>
                  <a:pt x="119379" y="115569"/>
                </a:lnTo>
                <a:lnTo>
                  <a:pt x="120141" y="114300"/>
                </a:lnTo>
                <a:lnTo>
                  <a:pt x="122047" y="111759"/>
                </a:lnTo>
                <a:lnTo>
                  <a:pt x="122808" y="110489"/>
                </a:lnTo>
                <a:close/>
              </a:path>
              <a:path w="202565" h="341629">
                <a:moveTo>
                  <a:pt x="165353" y="99059"/>
                </a:moveTo>
                <a:lnTo>
                  <a:pt x="151965" y="102869"/>
                </a:lnTo>
                <a:lnTo>
                  <a:pt x="122300" y="113029"/>
                </a:lnTo>
                <a:lnTo>
                  <a:pt x="126364" y="113029"/>
                </a:lnTo>
                <a:lnTo>
                  <a:pt x="119379" y="115569"/>
                </a:lnTo>
                <a:lnTo>
                  <a:pt x="174633" y="115569"/>
                </a:lnTo>
                <a:lnTo>
                  <a:pt x="165353" y="99059"/>
                </a:lnTo>
                <a:close/>
              </a:path>
              <a:path w="202565" h="341629">
                <a:moveTo>
                  <a:pt x="58165" y="109219"/>
                </a:moveTo>
                <a:lnTo>
                  <a:pt x="58547" y="110489"/>
                </a:lnTo>
                <a:lnTo>
                  <a:pt x="58659" y="109925"/>
                </a:lnTo>
                <a:lnTo>
                  <a:pt x="58165" y="109219"/>
                </a:lnTo>
                <a:close/>
              </a:path>
              <a:path w="202565" h="341629">
                <a:moveTo>
                  <a:pt x="58927" y="109219"/>
                </a:moveTo>
                <a:lnTo>
                  <a:pt x="58659" y="109925"/>
                </a:lnTo>
                <a:lnTo>
                  <a:pt x="59054" y="110489"/>
                </a:lnTo>
                <a:lnTo>
                  <a:pt x="58927" y="109219"/>
                </a:lnTo>
                <a:close/>
              </a:path>
              <a:path w="202565" h="341629">
                <a:moveTo>
                  <a:pt x="59308" y="107950"/>
                </a:moveTo>
                <a:lnTo>
                  <a:pt x="57657" y="107950"/>
                </a:lnTo>
                <a:lnTo>
                  <a:pt x="56006" y="109219"/>
                </a:lnTo>
                <a:lnTo>
                  <a:pt x="58165" y="109219"/>
                </a:lnTo>
                <a:lnTo>
                  <a:pt x="59308" y="107950"/>
                </a:lnTo>
                <a:close/>
              </a:path>
              <a:path w="202565" h="341629">
                <a:moveTo>
                  <a:pt x="60578" y="107950"/>
                </a:moveTo>
                <a:lnTo>
                  <a:pt x="59308" y="107950"/>
                </a:lnTo>
                <a:lnTo>
                  <a:pt x="60198" y="109219"/>
                </a:lnTo>
                <a:lnTo>
                  <a:pt x="60578" y="107950"/>
                </a:lnTo>
                <a:close/>
              </a:path>
              <a:path w="202565" h="341629">
                <a:moveTo>
                  <a:pt x="87325" y="75220"/>
                </a:moveTo>
                <a:lnTo>
                  <a:pt x="84962" y="77469"/>
                </a:lnTo>
                <a:lnTo>
                  <a:pt x="86867" y="76200"/>
                </a:lnTo>
                <a:lnTo>
                  <a:pt x="87325" y="75220"/>
                </a:lnTo>
                <a:close/>
              </a:path>
              <a:path w="202565" h="341629">
                <a:moveTo>
                  <a:pt x="89534" y="72389"/>
                </a:moveTo>
                <a:lnTo>
                  <a:pt x="88646" y="72389"/>
                </a:lnTo>
                <a:lnTo>
                  <a:pt x="87325" y="75220"/>
                </a:lnTo>
                <a:lnTo>
                  <a:pt x="87629" y="74929"/>
                </a:lnTo>
                <a:lnTo>
                  <a:pt x="89534" y="73659"/>
                </a:lnTo>
                <a:lnTo>
                  <a:pt x="88391" y="73659"/>
                </a:lnTo>
                <a:lnTo>
                  <a:pt x="89534" y="72389"/>
                </a:lnTo>
                <a:close/>
              </a:path>
              <a:path w="202565" h="341629">
                <a:moveTo>
                  <a:pt x="92265" y="69850"/>
                </a:moveTo>
                <a:lnTo>
                  <a:pt x="91821" y="69850"/>
                </a:lnTo>
                <a:lnTo>
                  <a:pt x="91494" y="70212"/>
                </a:lnTo>
                <a:lnTo>
                  <a:pt x="91312" y="71119"/>
                </a:lnTo>
                <a:lnTo>
                  <a:pt x="92265" y="69850"/>
                </a:lnTo>
                <a:close/>
              </a:path>
              <a:path w="202565" h="341629">
                <a:moveTo>
                  <a:pt x="94360" y="3809"/>
                </a:moveTo>
                <a:lnTo>
                  <a:pt x="89026" y="8889"/>
                </a:lnTo>
                <a:lnTo>
                  <a:pt x="87249" y="11429"/>
                </a:lnTo>
                <a:lnTo>
                  <a:pt x="86105" y="12700"/>
                </a:lnTo>
                <a:lnTo>
                  <a:pt x="88518" y="12700"/>
                </a:lnTo>
                <a:lnTo>
                  <a:pt x="87629" y="11429"/>
                </a:lnTo>
                <a:lnTo>
                  <a:pt x="90931" y="7619"/>
                </a:lnTo>
                <a:lnTo>
                  <a:pt x="94360" y="3809"/>
                </a:lnTo>
                <a:close/>
              </a:path>
              <a:path w="202565" h="341629">
                <a:moveTo>
                  <a:pt x="99440" y="0"/>
                </a:moveTo>
                <a:lnTo>
                  <a:pt x="96647" y="1269"/>
                </a:lnTo>
                <a:lnTo>
                  <a:pt x="94741" y="3809"/>
                </a:lnTo>
                <a:lnTo>
                  <a:pt x="93345" y="5079"/>
                </a:lnTo>
                <a:lnTo>
                  <a:pt x="94233" y="7619"/>
                </a:lnTo>
                <a:lnTo>
                  <a:pt x="90170" y="11429"/>
                </a:lnTo>
                <a:lnTo>
                  <a:pt x="98678" y="11429"/>
                </a:lnTo>
                <a:lnTo>
                  <a:pt x="95250" y="3809"/>
                </a:lnTo>
                <a:lnTo>
                  <a:pt x="96265" y="2539"/>
                </a:lnTo>
                <a:lnTo>
                  <a:pt x="97789" y="1269"/>
                </a:lnTo>
                <a:lnTo>
                  <a:pt x="99440" y="0"/>
                </a:lnTo>
                <a:close/>
              </a:path>
            </a:pathLst>
          </a:custGeom>
          <a:solidFill>
            <a:srgbClr val="004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93886" y="4621263"/>
            <a:ext cx="387223" cy="2438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27846" y="3958082"/>
            <a:ext cx="609726" cy="5277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6723" y="1487424"/>
            <a:ext cx="128556" cy="1507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4" y="1601724"/>
            <a:ext cx="128409" cy="1356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1456" y="332486"/>
            <a:ext cx="914332" cy="108026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13129" y="1505711"/>
            <a:ext cx="2057247" cy="18135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10739" y="4614926"/>
            <a:ext cx="768096" cy="17652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1517" y="1067815"/>
            <a:ext cx="7250430" cy="3548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1054" marR="5080" indent="-6985" algn="ctr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solidFill>
                  <a:srgbClr val="E7644A"/>
                </a:solidFill>
                <a:latin typeface="Cambria"/>
                <a:cs typeface="Cambria"/>
              </a:rPr>
              <a:t>Pentingnya  </a:t>
            </a:r>
            <a:r>
              <a:rPr sz="1800" spc="60" dirty="0">
                <a:solidFill>
                  <a:srgbClr val="E7644A"/>
                </a:solidFill>
                <a:latin typeface="Cambria"/>
                <a:cs typeface="Cambria"/>
              </a:rPr>
              <a:t>pancasila  </a:t>
            </a:r>
            <a:r>
              <a:rPr sz="1800" spc="55" dirty="0">
                <a:solidFill>
                  <a:srgbClr val="E7644A"/>
                </a:solidFill>
                <a:latin typeface="Cambria"/>
                <a:cs typeface="Cambria"/>
              </a:rPr>
              <a:t>sebagai </a:t>
            </a:r>
            <a:r>
              <a:rPr sz="1800" spc="6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E7644A"/>
                </a:solidFill>
                <a:latin typeface="Cambria"/>
                <a:cs typeface="Cambria"/>
              </a:rPr>
              <a:t>sistem</a:t>
            </a:r>
            <a:r>
              <a:rPr sz="1800" spc="8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E7644A"/>
                </a:solidFill>
                <a:latin typeface="Cambria"/>
                <a:cs typeface="Cambria"/>
              </a:rPr>
              <a:t>etika</a:t>
            </a:r>
            <a:r>
              <a:rPr sz="1800" spc="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E7644A"/>
                </a:solidFill>
                <a:latin typeface="Cambria"/>
                <a:cs typeface="Cambria"/>
              </a:rPr>
              <a:t>bagi</a:t>
            </a:r>
            <a:r>
              <a:rPr sz="1800" spc="6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E7644A"/>
                </a:solidFill>
                <a:latin typeface="Cambria"/>
                <a:cs typeface="Cambria"/>
              </a:rPr>
              <a:t>bangsa</a:t>
            </a:r>
            <a:r>
              <a:rPr sz="1800" spc="48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E7644A"/>
                </a:solidFill>
                <a:latin typeface="Cambria"/>
                <a:cs typeface="Cambria"/>
              </a:rPr>
              <a:t>Indonesia </a:t>
            </a:r>
            <a:r>
              <a:rPr sz="1800" spc="-38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E7644A"/>
                </a:solidFill>
                <a:latin typeface="Cambria"/>
                <a:cs typeface="Cambria"/>
              </a:rPr>
              <a:t>ialah</a:t>
            </a:r>
            <a:r>
              <a:rPr sz="1800" spc="6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105" dirty="0">
                <a:solidFill>
                  <a:srgbClr val="E7644A"/>
                </a:solidFill>
                <a:latin typeface="Cambria"/>
                <a:cs typeface="Cambria"/>
              </a:rPr>
              <a:t>menjadi</a:t>
            </a:r>
            <a:r>
              <a:rPr sz="1800" spc="11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E7644A"/>
                </a:solidFill>
                <a:latin typeface="Cambria"/>
                <a:cs typeface="Cambria"/>
              </a:rPr>
              <a:t>rambu  </a:t>
            </a:r>
            <a:r>
              <a:rPr sz="1800" spc="75" dirty="0">
                <a:solidFill>
                  <a:srgbClr val="E7644A"/>
                </a:solidFill>
                <a:latin typeface="Cambria"/>
                <a:cs typeface="Cambria"/>
              </a:rPr>
              <a:t>normatif </a:t>
            </a:r>
            <a:r>
              <a:rPr sz="1800" spc="8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E7644A"/>
                </a:solidFill>
                <a:latin typeface="Cambria"/>
                <a:cs typeface="Cambria"/>
              </a:rPr>
              <a:t>untuk </a:t>
            </a:r>
            <a:r>
              <a:rPr sz="1800" spc="10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E7644A"/>
                </a:solidFill>
                <a:latin typeface="Cambria"/>
                <a:cs typeface="Cambria"/>
              </a:rPr>
              <a:t>mengatur </a:t>
            </a:r>
            <a:r>
              <a:rPr sz="1800" spc="13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E7644A"/>
                </a:solidFill>
                <a:latin typeface="Cambria"/>
                <a:cs typeface="Cambria"/>
              </a:rPr>
              <a:t>perilaku </a:t>
            </a:r>
            <a:r>
              <a:rPr sz="1800" spc="5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E7644A"/>
                </a:solidFill>
                <a:latin typeface="Cambria"/>
                <a:cs typeface="Cambria"/>
              </a:rPr>
              <a:t>kehidupan</a:t>
            </a:r>
            <a:r>
              <a:rPr sz="1800" spc="8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E7644A"/>
                </a:solidFill>
                <a:latin typeface="Cambria"/>
                <a:cs typeface="Cambria"/>
              </a:rPr>
              <a:t>bermasyarakat, </a:t>
            </a:r>
            <a:r>
              <a:rPr sz="1800" spc="6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E7644A"/>
                </a:solidFill>
                <a:latin typeface="Cambria"/>
                <a:cs typeface="Cambria"/>
              </a:rPr>
              <a:t>berbangsa</a:t>
            </a:r>
            <a:r>
              <a:rPr sz="1800" spc="6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E7644A"/>
                </a:solidFill>
                <a:latin typeface="Cambria"/>
                <a:cs typeface="Cambria"/>
              </a:rPr>
              <a:t>dan</a:t>
            </a:r>
            <a:r>
              <a:rPr sz="1800" spc="8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E7644A"/>
                </a:solidFill>
                <a:latin typeface="Cambria"/>
                <a:cs typeface="Cambria"/>
              </a:rPr>
              <a:t>bernegara</a:t>
            </a:r>
            <a:r>
              <a:rPr sz="1800" spc="5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E7644A"/>
                </a:solidFill>
                <a:latin typeface="Cambria"/>
                <a:cs typeface="Cambria"/>
              </a:rPr>
              <a:t>di </a:t>
            </a:r>
            <a:r>
              <a:rPr sz="1800" spc="5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E7644A"/>
                </a:solidFill>
                <a:latin typeface="Cambria"/>
                <a:cs typeface="Cambria"/>
              </a:rPr>
              <a:t>Indonesia.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200">
              <a:latin typeface="Cambria"/>
              <a:cs typeface="Cambria"/>
            </a:endParaRPr>
          </a:p>
          <a:p>
            <a:pPr marL="12700" marR="3527425" indent="6350" algn="ctr">
              <a:lnSpc>
                <a:spcPct val="100000"/>
              </a:lnSpc>
              <a:spcBef>
                <a:spcPts val="1395"/>
              </a:spcBef>
            </a:pPr>
            <a:r>
              <a:rPr sz="1800" spc="70" dirty="0">
                <a:solidFill>
                  <a:srgbClr val="001F5F"/>
                </a:solidFill>
                <a:latin typeface="Tahoma"/>
                <a:cs typeface="Tahoma"/>
              </a:rPr>
              <a:t>D</a:t>
            </a:r>
            <a:r>
              <a:rPr sz="1800" spc="60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sz="1800" spc="-40" dirty="0">
                <a:solidFill>
                  <a:srgbClr val="001F5F"/>
                </a:solidFill>
                <a:latin typeface="Tahoma"/>
                <a:cs typeface="Tahoma"/>
              </a:rPr>
              <a:t>nga</a:t>
            </a:r>
            <a:r>
              <a:rPr sz="1800" spc="-5" dirty="0">
                <a:solidFill>
                  <a:srgbClr val="001F5F"/>
                </a:solidFill>
                <a:latin typeface="Tahoma"/>
                <a:cs typeface="Tahoma"/>
              </a:rPr>
              <a:t>n</a:t>
            </a:r>
            <a:r>
              <a:rPr sz="1800" spc="-2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d</a:t>
            </a:r>
            <a:r>
              <a:rPr sz="1800" spc="5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sz="1800" spc="-15" dirty="0">
                <a:solidFill>
                  <a:srgbClr val="001F5F"/>
                </a:solidFill>
                <a:latin typeface="Tahoma"/>
                <a:cs typeface="Tahoma"/>
              </a:rPr>
              <a:t>mikian,</a:t>
            </a:r>
            <a:r>
              <a:rPr sz="1800" spc="-229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Tahoma"/>
                <a:cs typeface="Tahoma"/>
              </a:rPr>
              <a:t>p</a:t>
            </a:r>
            <a:r>
              <a:rPr sz="1800" spc="5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la</a:t>
            </a:r>
            <a:r>
              <a:rPr sz="1800" spc="-5" dirty="0">
                <a:solidFill>
                  <a:srgbClr val="001F5F"/>
                </a:solidFill>
                <a:latin typeface="Tahoma"/>
                <a:cs typeface="Tahoma"/>
              </a:rPr>
              <a:t>n</a:t>
            </a:r>
            <a:r>
              <a:rPr sz="1800" spc="-75" dirty="0">
                <a:solidFill>
                  <a:srgbClr val="001F5F"/>
                </a:solidFill>
                <a:latin typeface="Tahoma"/>
                <a:cs typeface="Tahoma"/>
              </a:rPr>
              <a:t>gg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aran  </a:t>
            </a:r>
            <a:r>
              <a:rPr sz="1800" spc="20" dirty="0">
                <a:solidFill>
                  <a:srgbClr val="001F5F"/>
                </a:solidFill>
                <a:latin typeface="Tahoma"/>
                <a:cs typeface="Tahoma"/>
              </a:rPr>
              <a:t>k</a:t>
            </a:r>
            <a:r>
              <a:rPr sz="1800" spc="25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sz="1800" spc="30" dirty="0">
                <a:solidFill>
                  <a:srgbClr val="001F5F"/>
                </a:solidFill>
                <a:latin typeface="Tahoma"/>
                <a:cs typeface="Tahoma"/>
              </a:rPr>
              <a:t>h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i</a:t>
            </a:r>
            <a:r>
              <a:rPr sz="1800" spc="-10" dirty="0">
                <a:solidFill>
                  <a:srgbClr val="001F5F"/>
                </a:solidFill>
                <a:latin typeface="Tahoma"/>
                <a:cs typeface="Tahoma"/>
              </a:rPr>
              <a:t>dupan</a:t>
            </a:r>
            <a:r>
              <a:rPr sz="1800" spc="-2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b</a:t>
            </a:r>
            <a:r>
              <a:rPr sz="1800" spc="5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sz="1800" spc="25" dirty="0">
                <a:solidFill>
                  <a:srgbClr val="001F5F"/>
                </a:solidFill>
                <a:latin typeface="Tahoma"/>
                <a:cs typeface="Tahoma"/>
              </a:rPr>
              <a:t>rn</a:t>
            </a:r>
            <a:r>
              <a:rPr sz="1800" spc="-40" dirty="0">
                <a:solidFill>
                  <a:srgbClr val="001F5F"/>
                </a:solidFill>
                <a:latin typeface="Tahoma"/>
                <a:cs typeface="Tahoma"/>
              </a:rPr>
              <a:t>eg</a:t>
            </a:r>
            <a:r>
              <a:rPr sz="1800" spc="25" dirty="0">
                <a:solidFill>
                  <a:srgbClr val="001F5F"/>
                </a:solidFill>
                <a:latin typeface="Tahoma"/>
                <a:cs typeface="Tahoma"/>
              </a:rPr>
              <a:t>a</a:t>
            </a:r>
            <a:r>
              <a:rPr sz="1800" spc="5" dirty="0">
                <a:solidFill>
                  <a:srgbClr val="001F5F"/>
                </a:solidFill>
                <a:latin typeface="Tahoma"/>
                <a:cs typeface="Tahoma"/>
              </a:rPr>
              <a:t>r</a:t>
            </a:r>
            <a:r>
              <a:rPr sz="1800" spc="-100" dirty="0">
                <a:solidFill>
                  <a:srgbClr val="001F5F"/>
                </a:solidFill>
                <a:latin typeface="Tahoma"/>
                <a:cs typeface="Tahoma"/>
              </a:rPr>
              <a:t>a,</a:t>
            </a:r>
            <a:r>
              <a:rPr sz="1800" spc="-2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Tahoma"/>
                <a:cs typeface="Tahoma"/>
              </a:rPr>
              <a:t>sep</a:t>
            </a:r>
            <a:r>
              <a:rPr sz="1800" spc="45" dirty="0">
                <a:solidFill>
                  <a:srgbClr val="001F5F"/>
                </a:solidFill>
                <a:latin typeface="Tahoma"/>
                <a:cs typeface="Tahoma"/>
              </a:rPr>
              <a:t>erti</a:t>
            </a:r>
            <a:r>
              <a:rPr sz="1800" spc="-2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001F5F"/>
                </a:solidFill>
                <a:latin typeface="Tahoma"/>
                <a:cs typeface="Tahoma"/>
              </a:rPr>
              <a:t>ko</a:t>
            </a:r>
            <a:r>
              <a:rPr sz="1800" spc="25" dirty="0">
                <a:solidFill>
                  <a:srgbClr val="001F5F"/>
                </a:solidFill>
                <a:latin typeface="Tahoma"/>
                <a:cs typeface="Tahoma"/>
              </a:rPr>
              <a:t>r</a:t>
            </a:r>
            <a:r>
              <a:rPr sz="1800" spc="5" dirty="0">
                <a:solidFill>
                  <a:srgbClr val="001F5F"/>
                </a:solidFill>
                <a:latin typeface="Tahoma"/>
                <a:cs typeface="Tahoma"/>
              </a:rPr>
              <a:t>upsi  </a:t>
            </a:r>
            <a:r>
              <a:rPr sz="1800" spc="-20" dirty="0">
                <a:solidFill>
                  <a:srgbClr val="001F5F"/>
                </a:solidFill>
                <a:latin typeface="Tahoma"/>
                <a:cs typeface="Tahoma"/>
              </a:rPr>
              <a:t>(penyala</a:t>
            </a:r>
            <a:r>
              <a:rPr sz="1800" spc="-30" dirty="0">
                <a:solidFill>
                  <a:srgbClr val="001F5F"/>
                </a:solidFill>
                <a:latin typeface="Tahoma"/>
                <a:cs typeface="Tahoma"/>
              </a:rPr>
              <a:t>hgu</a:t>
            </a:r>
            <a:r>
              <a:rPr sz="1800" spc="-40" dirty="0">
                <a:solidFill>
                  <a:srgbClr val="001F5F"/>
                </a:solidFill>
                <a:latin typeface="Tahoma"/>
                <a:cs typeface="Tahoma"/>
              </a:rPr>
              <a:t>n</a:t>
            </a:r>
            <a:r>
              <a:rPr sz="1800" spc="-25" dirty="0">
                <a:solidFill>
                  <a:srgbClr val="001F5F"/>
                </a:solidFill>
                <a:latin typeface="Tahoma"/>
                <a:cs typeface="Tahoma"/>
              </a:rPr>
              <a:t>aan</a:t>
            </a:r>
            <a:r>
              <a:rPr sz="1800" spc="-2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001F5F"/>
                </a:solidFill>
                <a:latin typeface="Tahoma"/>
                <a:cs typeface="Tahoma"/>
              </a:rPr>
              <a:t>k</a:t>
            </a:r>
            <a:r>
              <a:rPr sz="1800" spc="25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sz="1800" spc="-5" dirty="0">
                <a:solidFill>
                  <a:srgbClr val="001F5F"/>
                </a:solidFill>
                <a:latin typeface="Tahoma"/>
                <a:cs typeface="Tahoma"/>
              </a:rPr>
              <a:t>kua</a:t>
            </a:r>
            <a:r>
              <a:rPr sz="1800" spc="-15" dirty="0">
                <a:solidFill>
                  <a:srgbClr val="001F5F"/>
                </a:solidFill>
                <a:latin typeface="Tahoma"/>
                <a:cs typeface="Tahoma"/>
              </a:rPr>
              <a:t>s</a:t>
            </a:r>
            <a:r>
              <a:rPr sz="1800" spc="-25" dirty="0">
                <a:solidFill>
                  <a:srgbClr val="001F5F"/>
                </a:solidFill>
                <a:latin typeface="Tahoma"/>
                <a:cs typeface="Tahoma"/>
              </a:rPr>
              <a:t>aa</a:t>
            </a:r>
            <a:r>
              <a:rPr sz="1800" spc="-35" dirty="0">
                <a:solidFill>
                  <a:srgbClr val="001F5F"/>
                </a:solidFill>
                <a:latin typeface="Tahoma"/>
                <a:cs typeface="Tahoma"/>
              </a:rPr>
              <a:t>n</a:t>
            </a:r>
            <a:r>
              <a:rPr sz="1800" spc="-150" dirty="0">
                <a:solidFill>
                  <a:srgbClr val="001F5F"/>
                </a:solidFill>
                <a:latin typeface="Tahoma"/>
                <a:cs typeface="Tahoma"/>
              </a:rPr>
              <a:t>)</a:t>
            </a:r>
            <a:r>
              <a:rPr sz="1800" spc="-2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1F5F"/>
                </a:solidFill>
                <a:latin typeface="Tahoma"/>
                <a:cs typeface="Tahoma"/>
              </a:rPr>
              <a:t>dapat  </a:t>
            </a:r>
            <a:r>
              <a:rPr sz="1800" spc="-10" dirty="0">
                <a:solidFill>
                  <a:srgbClr val="001F5F"/>
                </a:solidFill>
                <a:latin typeface="Tahoma"/>
                <a:cs typeface="Tahoma"/>
              </a:rPr>
              <a:t>diminimalkan.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23715"/>
            <a:ext cx="1219200" cy="13197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70" y="0"/>
            <a:ext cx="1465554" cy="5673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8016" y="281431"/>
            <a:ext cx="1395983" cy="146646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767955" y="4978908"/>
            <a:ext cx="222885" cy="165100"/>
          </a:xfrm>
          <a:custGeom>
            <a:avLst/>
            <a:gdLst/>
            <a:ahLst/>
            <a:cxnLst/>
            <a:rect l="l" t="t" r="r" b="b"/>
            <a:pathLst>
              <a:path w="222884" h="165100">
                <a:moveTo>
                  <a:pt x="16510" y="25908"/>
                </a:moveTo>
                <a:lnTo>
                  <a:pt x="13716" y="25908"/>
                </a:lnTo>
                <a:lnTo>
                  <a:pt x="13716" y="30949"/>
                </a:lnTo>
                <a:lnTo>
                  <a:pt x="16510" y="28384"/>
                </a:lnTo>
                <a:lnTo>
                  <a:pt x="16510" y="25908"/>
                </a:lnTo>
                <a:close/>
              </a:path>
              <a:path w="222884" h="165100">
                <a:moveTo>
                  <a:pt x="216789" y="86652"/>
                </a:moveTo>
                <a:lnTo>
                  <a:pt x="213995" y="83794"/>
                </a:lnTo>
                <a:lnTo>
                  <a:pt x="213995" y="87795"/>
                </a:lnTo>
                <a:lnTo>
                  <a:pt x="215773" y="87795"/>
                </a:lnTo>
                <a:lnTo>
                  <a:pt x="216281" y="88252"/>
                </a:lnTo>
                <a:lnTo>
                  <a:pt x="216789" y="89395"/>
                </a:lnTo>
                <a:lnTo>
                  <a:pt x="216789" y="86652"/>
                </a:lnTo>
                <a:close/>
              </a:path>
              <a:path w="222884" h="165100">
                <a:moveTo>
                  <a:pt x="222377" y="115722"/>
                </a:moveTo>
                <a:lnTo>
                  <a:pt x="221107" y="115722"/>
                </a:lnTo>
                <a:lnTo>
                  <a:pt x="220599" y="115493"/>
                </a:lnTo>
                <a:lnTo>
                  <a:pt x="219583" y="114465"/>
                </a:lnTo>
                <a:lnTo>
                  <a:pt x="216789" y="111721"/>
                </a:lnTo>
                <a:lnTo>
                  <a:pt x="216789" y="106108"/>
                </a:lnTo>
                <a:lnTo>
                  <a:pt x="219583" y="103365"/>
                </a:lnTo>
                <a:lnTo>
                  <a:pt x="221996" y="103365"/>
                </a:lnTo>
                <a:lnTo>
                  <a:pt x="218135" y="95008"/>
                </a:lnTo>
                <a:lnTo>
                  <a:pt x="217932" y="94551"/>
                </a:lnTo>
                <a:lnTo>
                  <a:pt x="214630" y="94551"/>
                </a:lnTo>
                <a:lnTo>
                  <a:pt x="214249" y="94665"/>
                </a:lnTo>
                <a:lnTo>
                  <a:pt x="213995" y="95008"/>
                </a:lnTo>
                <a:lnTo>
                  <a:pt x="213995" y="89395"/>
                </a:lnTo>
                <a:lnTo>
                  <a:pt x="208407" y="78181"/>
                </a:lnTo>
                <a:lnTo>
                  <a:pt x="208407" y="72694"/>
                </a:lnTo>
                <a:lnTo>
                  <a:pt x="205740" y="69824"/>
                </a:lnTo>
                <a:lnTo>
                  <a:pt x="205740" y="72694"/>
                </a:lnTo>
                <a:lnTo>
                  <a:pt x="202946" y="67081"/>
                </a:lnTo>
                <a:lnTo>
                  <a:pt x="200152" y="64223"/>
                </a:lnTo>
                <a:lnTo>
                  <a:pt x="200152" y="61468"/>
                </a:lnTo>
                <a:lnTo>
                  <a:pt x="205740" y="64223"/>
                </a:lnTo>
                <a:lnTo>
                  <a:pt x="202946" y="61468"/>
                </a:lnTo>
                <a:lnTo>
                  <a:pt x="200152" y="58724"/>
                </a:lnTo>
                <a:lnTo>
                  <a:pt x="197358" y="53111"/>
                </a:lnTo>
                <a:lnTo>
                  <a:pt x="191770" y="47510"/>
                </a:lnTo>
                <a:lnTo>
                  <a:pt x="191770" y="50368"/>
                </a:lnTo>
                <a:lnTo>
                  <a:pt x="187071" y="46888"/>
                </a:lnTo>
                <a:lnTo>
                  <a:pt x="181356" y="41617"/>
                </a:lnTo>
                <a:lnTo>
                  <a:pt x="175272" y="36398"/>
                </a:lnTo>
                <a:lnTo>
                  <a:pt x="174586" y="35814"/>
                </a:lnTo>
                <a:lnTo>
                  <a:pt x="166751" y="30784"/>
                </a:lnTo>
                <a:lnTo>
                  <a:pt x="160477" y="25476"/>
                </a:lnTo>
                <a:lnTo>
                  <a:pt x="154241" y="21704"/>
                </a:lnTo>
                <a:lnTo>
                  <a:pt x="149326" y="19570"/>
                </a:lnTo>
                <a:lnTo>
                  <a:pt x="147993" y="18999"/>
                </a:lnTo>
                <a:lnTo>
                  <a:pt x="141732" y="16827"/>
                </a:lnTo>
                <a:lnTo>
                  <a:pt x="141732" y="19570"/>
                </a:lnTo>
                <a:lnTo>
                  <a:pt x="136144" y="16827"/>
                </a:lnTo>
                <a:lnTo>
                  <a:pt x="141732" y="13970"/>
                </a:lnTo>
                <a:lnTo>
                  <a:pt x="139801" y="12585"/>
                </a:lnTo>
                <a:lnTo>
                  <a:pt x="134759" y="9093"/>
                </a:lnTo>
                <a:lnTo>
                  <a:pt x="127635" y="4559"/>
                </a:lnTo>
                <a:lnTo>
                  <a:pt x="119507" y="0"/>
                </a:lnTo>
                <a:lnTo>
                  <a:pt x="72263" y="11214"/>
                </a:lnTo>
                <a:lnTo>
                  <a:pt x="66675" y="16827"/>
                </a:lnTo>
                <a:lnTo>
                  <a:pt x="61087" y="33540"/>
                </a:lnTo>
                <a:lnTo>
                  <a:pt x="61087" y="36398"/>
                </a:lnTo>
                <a:lnTo>
                  <a:pt x="53213" y="33997"/>
                </a:lnTo>
                <a:lnTo>
                  <a:pt x="45237" y="32156"/>
                </a:lnTo>
                <a:lnTo>
                  <a:pt x="37503" y="30975"/>
                </a:lnTo>
                <a:lnTo>
                  <a:pt x="30353" y="30556"/>
                </a:lnTo>
                <a:lnTo>
                  <a:pt x="24638" y="30556"/>
                </a:lnTo>
                <a:lnTo>
                  <a:pt x="19812" y="31470"/>
                </a:lnTo>
                <a:lnTo>
                  <a:pt x="16637" y="33540"/>
                </a:lnTo>
                <a:lnTo>
                  <a:pt x="16637" y="36398"/>
                </a:lnTo>
                <a:lnTo>
                  <a:pt x="13843" y="39154"/>
                </a:lnTo>
                <a:lnTo>
                  <a:pt x="16637" y="41897"/>
                </a:lnTo>
                <a:lnTo>
                  <a:pt x="13843" y="41897"/>
                </a:lnTo>
                <a:lnTo>
                  <a:pt x="13843" y="50368"/>
                </a:lnTo>
                <a:lnTo>
                  <a:pt x="8255" y="50368"/>
                </a:lnTo>
                <a:lnTo>
                  <a:pt x="8255" y="53111"/>
                </a:lnTo>
                <a:lnTo>
                  <a:pt x="4597" y="72364"/>
                </a:lnTo>
                <a:lnTo>
                  <a:pt x="2032" y="92163"/>
                </a:lnTo>
                <a:lnTo>
                  <a:pt x="520" y="111721"/>
                </a:lnTo>
                <a:lnTo>
                  <a:pt x="0" y="131292"/>
                </a:lnTo>
                <a:lnTo>
                  <a:pt x="1587" y="137566"/>
                </a:lnTo>
                <a:lnTo>
                  <a:pt x="2692" y="143827"/>
                </a:lnTo>
                <a:lnTo>
                  <a:pt x="3848" y="150088"/>
                </a:lnTo>
                <a:lnTo>
                  <a:pt x="5588" y="156362"/>
                </a:lnTo>
                <a:lnTo>
                  <a:pt x="5588" y="161975"/>
                </a:lnTo>
                <a:lnTo>
                  <a:pt x="6819" y="164592"/>
                </a:lnTo>
                <a:lnTo>
                  <a:pt x="214731" y="164592"/>
                </a:lnTo>
                <a:lnTo>
                  <a:pt x="216789" y="156362"/>
                </a:lnTo>
                <a:lnTo>
                  <a:pt x="216789" y="153619"/>
                </a:lnTo>
                <a:lnTo>
                  <a:pt x="219583" y="153619"/>
                </a:lnTo>
                <a:lnTo>
                  <a:pt x="219583" y="148005"/>
                </a:lnTo>
                <a:lnTo>
                  <a:pt x="222377" y="145262"/>
                </a:lnTo>
                <a:lnTo>
                  <a:pt x="222377" y="115722"/>
                </a:lnTo>
                <a:close/>
              </a:path>
            </a:pathLst>
          </a:custGeom>
          <a:solidFill>
            <a:srgbClr val="924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62771" y="4701654"/>
            <a:ext cx="207644" cy="2192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77344" y="4802238"/>
            <a:ext cx="226232" cy="23610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67955" y="4390758"/>
            <a:ext cx="185800" cy="22227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172356" y="4370832"/>
            <a:ext cx="182245" cy="266700"/>
          </a:xfrm>
          <a:custGeom>
            <a:avLst/>
            <a:gdLst/>
            <a:ahLst/>
            <a:cxnLst/>
            <a:rect l="l" t="t" r="r" b="b"/>
            <a:pathLst>
              <a:path w="182245" h="266700">
                <a:moveTo>
                  <a:pt x="142742" y="259067"/>
                </a:moveTo>
                <a:lnTo>
                  <a:pt x="106773" y="259067"/>
                </a:lnTo>
                <a:lnTo>
                  <a:pt x="109313" y="259410"/>
                </a:lnTo>
                <a:lnTo>
                  <a:pt x="115155" y="261124"/>
                </a:lnTo>
                <a:lnTo>
                  <a:pt x="129125" y="266700"/>
                </a:lnTo>
                <a:lnTo>
                  <a:pt x="142742" y="259067"/>
                </a:lnTo>
                <a:close/>
              </a:path>
              <a:path w="182245" h="266700">
                <a:moveTo>
                  <a:pt x="152689" y="253492"/>
                </a:moveTo>
                <a:lnTo>
                  <a:pt x="94962" y="253492"/>
                </a:lnTo>
                <a:lnTo>
                  <a:pt x="95597" y="254177"/>
                </a:lnTo>
                <a:lnTo>
                  <a:pt x="95597" y="255536"/>
                </a:lnTo>
                <a:lnTo>
                  <a:pt x="102201" y="258724"/>
                </a:lnTo>
                <a:lnTo>
                  <a:pt x="103471" y="259524"/>
                </a:lnTo>
                <a:lnTo>
                  <a:pt x="104487" y="259524"/>
                </a:lnTo>
                <a:lnTo>
                  <a:pt x="104233" y="259067"/>
                </a:lnTo>
                <a:lnTo>
                  <a:pt x="142742" y="259067"/>
                </a:lnTo>
                <a:lnTo>
                  <a:pt x="152689" y="253492"/>
                </a:lnTo>
                <a:close/>
              </a:path>
              <a:path w="182245" h="266700">
                <a:moveTo>
                  <a:pt x="78960" y="0"/>
                </a:moveTo>
                <a:lnTo>
                  <a:pt x="8983" y="19469"/>
                </a:lnTo>
                <a:lnTo>
                  <a:pt x="4925" y="34103"/>
                </a:lnTo>
                <a:lnTo>
                  <a:pt x="1664" y="48968"/>
                </a:lnTo>
                <a:lnTo>
                  <a:pt x="0" y="64342"/>
                </a:lnTo>
                <a:lnTo>
                  <a:pt x="728" y="80505"/>
                </a:lnTo>
                <a:lnTo>
                  <a:pt x="813" y="91370"/>
                </a:lnTo>
                <a:lnTo>
                  <a:pt x="1419" y="102831"/>
                </a:lnTo>
                <a:lnTo>
                  <a:pt x="3032" y="114166"/>
                </a:lnTo>
                <a:lnTo>
                  <a:pt x="6313" y="125468"/>
                </a:lnTo>
                <a:lnTo>
                  <a:pt x="10904" y="141646"/>
                </a:lnTo>
                <a:lnTo>
                  <a:pt x="31335" y="188925"/>
                </a:lnTo>
                <a:lnTo>
                  <a:pt x="65911" y="230666"/>
                </a:lnTo>
                <a:lnTo>
                  <a:pt x="81627" y="241642"/>
                </a:lnTo>
                <a:lnTo>
                  <a:pt x="84421" y="247230"/>
                </a:lnTo>
                <a:lnTo>
                  <a:pt x="90009" y="252806"/>
                </a:lnTo>
                <a:lnTo>
                  <a:pt x="95597" y="255536"/>
                </a:lnTo>
                <a:lnTo>
                  <a:pt x="94200" y="254177"/>
                </a:lnTo>
                <a:lnTo>
                  <a:pt x="94200" y="253492"/>
                </a:lnTo>
                <a:lnTo>
                  <a:pt x="152689" y="253492"/>
                </a:lnTo>
                <a:lnTo>
                  <a:pt x="173829" y="241642"/>
                </a:lnTo>
                <a:lnTo>
                  <a:pt x="177496" y="226612"/>
                </a:lnTo>
                <a:lnTo>
                  <a:pt x="180115" y="211067"/>
                </a:lnTo>
                <a:lnTo>
                  <a:pt x="181687" y="195522"/>
                </a:lnTo>
                <a:lnTo>
                  <a:pt x="182211" y="180492"/>
                </a:lnTo>
                <a:lnTo>
                  <a:pt x="179679" y="168066"/>
                </a:lnTo>
                <a:lnTo>
                  <a:pt x="176623" y="155897"/>
                </a:lnTo>
                <a:lnTo>
                  <a:pt x="173567" y="144239"/>
                </a:lnTo>
                <a:lnTo>
                  <a:pt x="171035" y="133350"/>
                </a:lnTo>
                <a:lnTo>
                  <a:pt x="151413" y="102768"/>
                </a:lnTo>
                <a:lnTo>
                  <a:pt x="137507" y="88938"/>
                </a:lnTo>
                <a:lnTo>
                  <a:pt x="137507" y="86093"/>
                </a:lnTo>
                <a:lnTo>
                  <a:pt x="136590" y="78704"/>
                </a:lnTo>
                <a:lnTo>
                  <a:pt x="134364" y="72597"/>
                </a:lnTo>
                <a:lnTo>
                  <a:pt x="131613" y="67003"/>
                </a:lnTo>
                <a:lnTo>
                  <a:pt x="129125" y="61150"/>
                </a:lnTo>
                <a:lnTo>
                  <a:pt x="126331" y="52844"/>
                </a:lnTo>
                <a:lnTo>
                  <a:pt x="123537" y="47256"/>
                </a:lnTo>
                <a:lnTo>
                  <a:pt x="120743" y="44411"/>
                </a:lnTo>
                <a:lnTo>
                  <a:pt x="117949" y="38950"/>
                </a:lnTo>
                <a:lnTo>
                  <a:pt x="112361" y="33362"/>
                </a:lnTo>
                <a:lnTo>
                  <a:pt x="109567" y="25057"/>
                </a:lnTo>
                <a:lnTo>
                  <a:pt x="106773" y="22199"/>
                </a:lnTo>
                <a:lnTo>
                  <a:pt x="100445" y="16010"/>
                </a:lnTo>
                <a:lnTo>
                  <a:pt x="93866" y="10075"/>
                </a:lnTo>
                <a:lnTo>
                  <a:pt x="86788" y="4652"/>
                </a:lnTo>
                <a:lnTo>
                  <a:pt x="78960" y="0"/>
                </a:lnTo>
                <a:close/>
              </a:path>
            </a:pathLst>
          </a:custGeom>
          <a:solidFill>
            <a:srgbClr val="924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74110" y="638555"/>
            <a:ext cx="6196165" cy="40386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270886" y="2218182"/>
            <a:ext cx="45999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0E1C4D"/>
                </a:solidFill>
                <a:latin typeface="Cambria"/>
                <a:cs typeface="Cambria"/>
              </a:rPr>
              <a:t>Pancasila</a:t>
            </a:r>
            <a:r>
              <a:rPr sz="1800" spc="48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0E1C4D"/>
                </a:solidFill>
                <a:latin typeface="Cambria"/>
                <a:cs typeface="Cambria"/>
              </a:rPr>
              <a:t>sebagai</a:t>
            </a:r>
            <a:r>
              <a:rPr sz="18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0E1C4D"/>
                </a:solidFill>
                <a:latin typeface="Cambria"/>
                <a:cs typeface="Cambria"/>
              </a:rPr>
              <a:t>sistem</a:t>
            </a:r>
            <a:r>
              <a:rPr sz="1800" spc="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0E1C4D"/>
                </a:solidFill>
                <a:latin typeface="Cambria"/>
                <a:cs typeface="Cambria"/>
              </a:rPr>
              <a:t>etika</a:t>
            </a:r>
            <a:r>
              <a:rPr sz="18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0E1C4D"/>
                </a:solidFill>
                <a:latin typeface="Cambria"/>
                <a:cs typeface="Cambria"/>
              </a:rPr>
              <a:t>diperlukan </a:t>
            </a:r>
            <a:r>
              <a:rPr sz="1800" spc="-3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0E1C4D"/>
                </a:solidFill>
                <a:latin typeface="Cambria"/>
                <a:cs typeface="Cambria"/>
              </a:rPr>
              <a:t>dalam</a:t>
            </a:r>
            <a:r>
              <a:rPr sz="1800" spc="75" dirty="0">
                <a:solidFill>
                  <a:srgbClr val="0E1C4D"/>
                </a:solidFill>
                <a:latin typeface="Cambria"/>
                <a:cs typeface="Cambria"/>
              </a:rPr>
              <a:t> kehidupan</a:t>
            </a:r>
            <a:r>
              <a:rPr sz="1800" spc="8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0E1C4D"/>
                </a:solidFill>
                <a:latin typeface="Cambria"/>
                <a:cs typeface="Cambria"/>
              </a:rPr>
              <a:t>politik</a:t>
            </a:r>
            <a:r>
              <a:rPr sz="1800" spc="3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E1C4D"/>
                </a:solidFill>
                <a:latin typeface="Cambria"/>
                <a:cs typeface="Cambria"/>
              </a:rPr>
              <a:t>untuk</a:t>
            </a:r>
            <a:r>
              <a:rPr sz="1800" spc="8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0E1C4D"/>
                </a:solidFill>
                <a:latin typeface="Cambria"/>
                <a:cs typeface="Cambria"/>
              </a:rPr>
              <a:t>mengatur </a:t>
            </a:r>
            <a:r>
              <a:rPr sz="1800" spc="-3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0E1C4D"/>
                </a:solidFill>
                <a:latin typeface="Cambria"/>
                <a:cs typeface="Cambria"/>
              </a:rPr>
              <a:t>sistem</a:t>
            </a:r>
            <a:r>
              <a:rPr sz="1800" spc="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E1C4D"/>
                </a:solidFill>
                <a:latin typeface="Cambria"/>
                <a:cs typeface="Cambria"/>
              </a:rPr>
              <a:t>penyelenggaraan</a:t>
            </a:r>
            <a:r>
              <a:rPr sz="1800" spc="48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0E1C4D"/>
                </a:solidFill>
                <a:latin typeface="Cambria"/>
                <a:cs typeface="Cambria"/>
              </a:rPr>
              <a:t>negara.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72676"/>
            <a:ext cx="811979" cy="13697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511" y="2238882"/>
            <a:ext cx="150056" cy="15824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2" y="2310510"/>
            <a:ext cx="164017" cy="1720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1805" y="2574035"/>
            <a:ext cx="157294" cy="1842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846" y="2712720"/>
            <a:ext cx="155604" cy="1661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52231" y="604012"/>
            <a:ext cx="1191768" cy="2540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256" y="1999488"/>
            <a:ext cx="132531" cy="1935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43086" y="3295903"/>
            <a:ext cx="700913" cy="69722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983061" y="3552073"/>
            <a:ext cx="893444" cy="750570"/>
          </a:xfrm>
          <a:custGeom>
            <a:avLst/>
            <a:gdLst/>
            <a:ahLst/>
            <a:cxnLst/>
            <a:rect l="l" t="t" r="r" b="b"/>
            <a:pathLst>
              <a:path w="893445" h="750570">
                <a:moveTo>
                  <a:pt x="431366" y="0"/>
                </a:moveTo>
                <a:lnTo>
                  <a:pt x="381908" y="3069"/>
                </a:lnTo>
                <a:lnTo>
                  <a:pt x="332980" y="9453"/>
                </a:lnTo>
                <a:lnTo>
                  <a:pt x="285177" y="19189"/>
                </a:lnTo>
                <a:lnTo>
                  <a:pt x="239091" y="32318"/>
                </a:lnTo>
                <a:lnTo>
                  <a:pt x="195318" y="48878"/>
                </a:lnTo>
                <a:lnTo>
                  <a:pt x="154450" y="68909"/>
                </a:lnTo>
                <a:lnTo>
                  <a:pt x="117081" y="92449"/>
                </a:lnTo>
                <a:lnTo>
                  <a:pt x="83806" y="119538"/>
                </a:lnTo>
                <a:lnTo>
                  <a:pt x="55219" y="150216"/>
                </a:lnTo>
                <a:lnTo>
                  <a:pt x="31912" y="184521"/>
                </a:lnTo>
                <a:lnTo>
                  <a:pt x="5049" y="256227"/>
                </a:lnTo>
                <a:lnTo>
                  <a:pt x="0" y="296684"/>
                </a:lnTo>
                <a:lnTo>
                  <a:pt x="1130" y="340251"/>
                </a:lnTo>
                <a:lnTo>
                  <a:pt x="8887" y="386958"/>
                </a:lnTo>
                <a:lnTo>
                  <a:pt x="23715" y="436834"/>
                </a:lnTo>
                <a:lnTo>
                  <a:pt x="46058" y="489910"/>
                </a:lnTo>
                <a:lnTo>
                  <a:pt x="76362" y="546217"/>
                </a:lnTo>
                <a:lnTo>
                  <a:pt x="153707" y="596736"/>
                </a:lnTo>
                <a:lnTo>
                  <a:pt x="339839" y="692625"/>
                </a:lnTo>
                <a:lnTo>
                  <a:pt x="565905" y="750381"/>
                </a:lnTo>
                <a:lnTo>
                  <a:pt x="763051" y="686501"/>
                </a:lnTo>
                <a:lnTo>
                  <a:pt x="806818" y="638774"/>
                </a:lnTo>
                <a:lnTo>
                  <a:pt x="840775" y="588190"/>
                </a:lnTo>
                <a:lnTo>
                  <a:pt x="864103" y="539529"/>
                </a:lnTo>
                <a:lnTo>
                  <a:pt x="880246" y="489849"/>
                </a:lnTo>
                <a:lnTo>
                  <a:pt x="889787" y="439846"/>
                </a:lnTo>
                <a:lnTo>
                  <a:pt x="893311" y="390215"/>
                </a:lnTo>
                <a:lnTo>
                  <a:pt x="891400" y="341653"/>
                </a:lnTo>
                <a:lnTo>
                  <a:pt x="884638" y="294853"/>
                </a:lnTo>
                <a:lnTo>
                  <a:pt x="873608" y="250513"/>
                </a:lnTo>
                <a:lnTo>
                  <a:pt x="858894" y="209326"/>
                </a:lnTo>
                <a:lnTo>
                  <a:pt x="841079" y="171990"/>
                </a:lnTo>
                <a:lnTo>
                  <a:pt x="820746" y="139198"/>
                </a:lnTo>
                <a:lnTo>
                  <a:pt x="774862" y="90033"/>
                </a:lnTo>
                <a:lnTo>
                  <a:pt x="742539" y="68003"/>
                </a:lnTo>
                <a:lnTo>
                  <a:pt x="705997" y="48974"/>
                </a:lnTo>
                <a:lnTo>
                  <a:pt x="665827" y="32985"/>
                </a:lnTo>
                <a:lnTo>
                  <a:pt x="622625" y="20074"/>
                </a:lnTo>
                <a:lnTo>
                  <a:pt x="576984" y="10281"/>
                </a:lnTo>
                <a:lnTo>
                  <a:pt x="529498" y="3644"/>
                </a:lnTo>
                <a:lnTo>
                  <a:pt x="480761" y="204"/>
                </a:lnTo>
                <a:lnTo>
                  <a:pt x="431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00533" y="2320113"/>
            <a:ext cx="892810" cy="751840"/>
          </a:xfrm>
          <a:custGeom>
            <a:avLst/>
            <a:gdLst/>
            <a:ahLst/>
            <a:cxnLst/>
            <a:rect l="l" t="t" r="r" b="b"/>
            <a:pathLst>
              <a:path w="892809" h="751839">
                <a:moveTo>
                  <a:pt x="329584" y="0"/>
                </a:moveTo>
                <a:lnTo>
                  <a:pt x="132042" y="62660"/>
                </a:lnTo>
                <a:lnTo>
                  <a:pt x="88020" y="110142"/>
                </a:lnTo>
                <a:lnTo>
                  <a:pt x="53810" y="160577"/>
                </a:lnTo>
                <a:lnTo>
                  <a:pt x="30163" y="209094"/>
                </a:lnTo>
                <a:lnTo>
                  <a:pt x="13698" y="258673"/>
                </a:lnTo>
                <a:lnTo>
                  <a:pt x="3837" y="308617"/>
                </a:lnTo>
                <a:lnTo>
                  <a:pt x="0" y="358227"/>
                </a:lnTo>
                <a:lnTo>
                  <a:pt x="1605" y="406802"/>
                </a:lnTo>
                <a:lnTo>
                  <a:pt x="8074" y="453645"/>
                </a:lnTo>
                <a:lnTo>
                  <a:pt x="18827" y="498057"/>
                </a:lnTo>
                <a:lnTo>
                  <a:pt x="33283" y="539338"/>
                </a:lnTo>
                <a:lnTo>
                  <a:pt x="50863" y="576790"/>
                </a:lnTo>
                <a:lnTo>
                  <a:pt x="70987" y="609713"/>
                </a:lnTo>
                <a:lnTo>
                  <a:pt x="116548" y="659179"/>
                </a:lnTo>
                <a:lnTo>
                  <a:pt x="148732" y="681393"/>
                </a:lnTo>
                <a:lnTo>
                  <a:pt x="185155" y="700637"/>
                </a:lnTo>
                <a:lnTo>
                  <a:pt x="225223" y="716865"/>
                </a:lnTo>
                <a:lnTo>
                  <a:pt x="268344" y="730037"/>
                </a:lnTo>
                <a:lnTo>
                  <a:pt x="313923" y="740108"/>
                </a:lnTo>
                <a:lnTo>
                  <a:pt x="361366" y="747035"/>
                </a:lnTo>
                <a:lnTo>
                  <a:pt x="410080" y="750775"/>
                </a:lnTo>
                <a:lnTo>
                  <a:pt x="459472" y="751286"/>
                </a:lnTo>
                <a:lnTo>
                  <a:pt x="508946" y="748524"/>
                </a:lnTo>
                <a:lnTo>
                  <a:pt x="557910" y="742445"/>
                </a:lnTo>
                <a:lnTo>
                  <a:pt x="605770" y="733007"/>
                </a:lnTo>
                <a:lnTo>
                  <a:pt x="651933" y="720167"/>
                </a:lnTo>
                <a:lnTo>
                  <a:pt x="695804" y="703882"/>
                </a:lnTo>
                <a:lnTo>
                  <a:pt x="736789" y="684108"/>
                </a:lnTo>
                <a:lnTo>
                  <a:pt x="774296" y="660802"/>
                </a:lnTo>
                <a:lnTo>
                  <a:pt x="807730" y="633921"/>
                </a:lnTo>
                <a:lnTo>
                  <a:pt x="836498" y="603423"/>
                </a:lnTo>
                <a:lnTo>
                  <a:pt x="860006" y="569263"/>
                </a:lnTo>
                <a:lnTo>
                  <a:pt x="887297" y="497687"/>
                </a:lnTo>
                <a:lnTo>
                  <a:pt x="892597" y="457245"/>
                </a:lnTo>
                <a:lnTo>
                  <a:pt x="891740" y="413656"/>
                </a:lnTo>
                <a:lnTo>
                  <a:pt x="884281" y="366889"/>
                </a:lnTo>
                <a:lnTo>
                  <a:pt x="869775" y="316910"/>
                </a:lnTo>
                <a:lnTo>
                  <a:pt x="847777" y="263687"/>
                </a:lnTo>
                <a:lnTo>
                  <a:pt x="817842" y="207186"/>
                </a:lnTo>
                <a:lnTo>
                  <a:pt x="740814" y="156190"/>
                </a:lnTo>
                <a:lnTo>
                  <a:pt x="555285" y="59152"/>
                </a:lnTo>
                <a:lnTo>
                  <a:pt x="3295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37722" y="1198117"/>
            <a:ext cx="889635" cy="800100"/>
          </a:xfrm>
          <a:custGeom>
            <a:avLst/>
            <a:gdLst/>
            <a:ahLst/>
            <a:cxnLst/>
            <a:rect l="l" t="t" r="r" b="b"/>
            <a:pathLst>
              <a:path w="889634" h="800100">
                <a:moveTo>
                  <a:pt x="616620" y="0"/>
                </a:moveTo>
                <a:lnTo>
                  <a:pt x="524960" y="11560"/>
                </a:lnTo>
                <a:lnTo>
                  <a:pt x="321012" y="58959"/>
                </a:lnTo>
                <a:lnTo>
                  <a:pt x="111325" y="161270"/>
                </a:lnTo>
                <a:lnTo>
                  <a:pt x="2448" y="337566"/>
                </a:lnTo>
                <a:lnTo>
                  <a:pt x="0" y="370401"/>
                </a:lnTo>
                <a:lnTo>
                  <a:pt x="3" y="402224"/>
                </a:lnTo>
                <a:lnTo>
                  <a:pt x="6893" y="462788"/>
                </a:lnTo>
                <a:lnTo>
                  <a:pt x="20611" y="514975"/>
                </a:lnTo>
                <a:lnTo>
                  <a:pt x="40466" y="563293"/>
                </a:lnTo>
                <a:lnTo>
                  <a:pt x="65563" y="607589"/>
                </a:lnTo>
                <a:lnTo>
                  <a:pt x="95008" y="647709"/>
                </a:lnTo>
                <a:lnTo>
                  <a:pt x="127904" y="683498"/>
                </a:lnTo>
                <a:lnTo>
                  <a:pt x="163357" y="714803"/>
                </a:lnTo>
                <a:lnTo>
                  <a:pt x="200472" y="741470"/>
                </a:lnTo>
                <a:lnTo>
                  <a:pt x="238353" y="763345"/>
                </a:lnTo>
                <a:lnTo>
                  <a:pt x="276105" y="780274"/>
                </a:lnTo>
                <a:lnTo>
                  <a:pt x="312834" y="792103"/>
                </a:lnTo>
                <a:lnTo>
                  <a:pt x="379638" y="799846"/>
                </a:lnTo>
                <a:lnTo>
                  <a:pt x="418516" y="795715"/>
                </a:lnTo>
                <a:lnTo>
                  <a:pt x="458672" y="786565"/>
                </a:lnTo>
                <a:lnTo>
                  <a:pt x="499628" y="772750"/>
                </a:lnTo>
                <a:lnTo>
                  <a:pt x="540906" y="754625"/>
                </a:lnTo>
                <a:lnTo>
                  <a:pt x="582027" y="732544"/>
                </a:lnTo>
                <a:lnTo>
                  <a:pt x="622514" y="706863"/>
                </a:lnTo>
                <a:lnTo>
                  <a:pt x="661887" y="677935"/>
                </a:lnTo>
                <a:lnTo>
                  <a:pt x="699669" y="646115"/>
                </a:lnTo>
                <a:lnTo>
                  <a:pt x="735381" y="611759"/>
                </a:lnTo>
                <a:lnTo>
                  <a:pt x="768545" y="575219"/>
                </a:lnTo>
                <a:lnTo>
                  <a:pt x="798682" y="536852"/>
                </a:lnTo>
                <a:lnTo>
                  <a:pt x="825314" y="497012"/>
                </a:lnTo>
                <a:lnTo>
                  <a:pt x="847963" y="456052"/>
                </a:lnTo>
                <a:lnTo>
                  <a:pt x="866150" y="414329"/>
                </a:lnTo>
                <a:lnTo>
                  <a:pt x="879398" y="372197"/>
                </a:lnTo>
                <a:lnTo>
                  <a:pt x="887227" y="330009"/>
                </a:lnTo>
                <a:lnTo>
                  <a:pt x="889160" y="288121"/>
                </a:lnTo>
                <a:lnTo>
                  <a:pt x="884717" y="246887"/>
                </a:lnTo>
                <a:lnTo>
                  <a:pt x="858758" y="174878"/>
                </a:lnTo>
                <a:lnTo>
                  <a:pt x="836412" y="140776"/>
                </a:lnTo>
                <a:lnTo>
                  <a:pt x="807342" y="108299"/>
                </a:lnTo>
                <a:lnTo>
                  <a:pt x="771189" y="77715"/>
                </a:lnTo>
                <a:lnTo>
                  <a:pt x="727590" y="49291"/>
                </a:lnTo>
                <a:lnTo>
                  <a:pt x="676188" y="23297"/>
                </a:lnTo>
                <a:lnTo>
                  <a:pt x="616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62813" y="255219"/>
            <a:ext cx="776350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ALASAN</a:t>
            </a:r>
            <a:r>
              <a:rPr spc="-85" dirty="0"/>
              <a:t> </a:t>
            </a:r>
            <a:r>
              <a:rPr spc="-55" dirty="0"/>
              <a:t>PANCASILA</a:t>
            </a:r>
            <a:r>
              <a:rPr spc="-114" dirty="0"/>
              <a:t> </a:t>
            </a:r>
            <a:r>
              <a:rPr spc="65" dirty="0"/>
              <a:t>SEBAGAI</a:t>
            </a:r>
            <a:r>
              <a:rPr spc="-85" dirty="0"/>
              <a:t> </a:t>
            </a:r>
            <a:r>
              <a:rPr spc="-50" dirty="0"/>
              <a:t>SISTEM</a:t>
            </a:r>
            <a:r>
              <a:rPr spc="-105" dirty="0"/>
              <a:t> </a:t>
            </a:r>
            <a:r>
              <a:rPr spc="-65" dirty="0"/>
              <a:t>ETIKA </a:t>
            </a:r>
            <a:r>
              <a:rPr spc="-935" dirty="0"/>
              <a:t> </a:t>
            </a:r>
            <a:r>
              <a:rPr spc="-185" dirty="0"/>
              <a:t>D</a:t>
            </a:r>
            <a:r>
              <a:rPr spc="-70" dirty="0"/>
              <a:t>I</a:t>
            </a:r>
            <a:r>
              <a:rPr spc="-65" dirty="0"/>
              <a:t>PERLUKAN</a:t>
            </a:r>
            <a:r>
              <a:rPr spc="-95" dirty="0"/>
              <a:t> </a:t>
            </a:r>
            <a:r>
              <a:rPr spc="-204" dirty="0"/>
              <a:t>DALAM</a:t>
            </a:r>
            <a:r>
              <a:rPr spc="-80" dirty="0"/>
              <a:t> </a:t>
            </a:r>
            <a:r>
              <a:rPr spc="80" dirty="0"/>
              <a:t>P</a:t>
            </a:r>
            <a:r>
              <a:rPr spc="70" dirty="0"/>
              <a:t>E</a:t>
            </a:r>
            <a:r>
              <a:rPr spc="-145" dirty="0"/>
              <a:t>N</a:t>
            </a:r>
            <a:r>
              <a:rPr spc="-120" dirty="0"/>
              <a:t>Y</a:t>
            </a:r>
            <a:r>
              <a:rPr spc="-20" dirty="0"/>
              <a:t>ELENG</a:t>
            </a:r>
            <a:r>
              <a:rPr spc="-15" dirty="0"/>
              <a:t>G</a:t>
            </a:r>
            <a:r>
              <a:rPr spc="-50" dirty="0"/>
              <a:t>ARAAN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2813" y="1169873"/>
            <a:ext cx="15601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" dirty="0">
                <a:solidFill>
                  <a:srgbClr val="0041B3"/>
                </a:solidFill>
                <a:latin typeface="Lucida Sans Unicode"/>
                <a:cs typeface="Lucida Sans Unicode"/>
              </a:rPr>
              <a:t>NEGARA</a:t>
            </a:r>
            <a:endParaRPr sz="30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11061" y="1393952"/>
            <a:ext cx="361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41B3"/>
                </a:solidFill>
                <a:latin typeface="Cambria"/>
                <a:cs typeface="Cambria"/>
              </a:rPr>
              <a:t>01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10992" y="3531234"/>
            <a:ext cx="310705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6425" marR="5715" indent="-594360" algn="r">
              <a:lnSpc>
                <a:spcPct val="100000"/>
              </a:lnSpc>
              <a:spcBef>
                <a:spcPts val="100"/>
              </a:spcBef>
            </a:pPr>
            <a:r>
              <a:rPr sz="1400" spc="80" dirty="0">
                <a:solidFill>
                  <a:srgbClr val="E7644A"/>
                </a:solidFill>
                <a:latin typeface="Cambria"/>
                <a:cs typeface="Cambria"/>
              </a:rPr>
              <a:t>Kurangnya</a:t>
            </a:r>
            <a:r>
              <a:rPr sz="1400" spc="37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E7644A"/>
                </a:solidFill>
                <a:latin typeface="Cambria"/>
                <a:cs typeface="Cambria"/>
              </a:rPr>
              <a:t>rasa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 perlu</a:t>
            </a:r>
            <a:r>
              <a:rPr sz="1400" spc="38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E7644A"/>
                </a:solidFill>
                <a:latin typeface="Cambria"/>
                <a:cs typeface="Cambria"/>
              </a:rPr>
              <a:t>berkontribusi </a:t>
            </a:r>
            <a:r>
              <a:rPr sz="1400" spc="-29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E7644A"/>
                </a:solidFill>
                <a:latin typeface="Cambria"/>
                <a:cs typeface="Cambria"/>
              </a:rPr>
              <a:t>dalam</a:t>
            </a:r>
            <a:r>
              <a:rPr sz="1400" spc="37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70" dirty="0">
                <a:solidFill>
                  <a:srgbClr val="E7644A"/>
                </a:solidFill>
                <a:latin typeface="Cambria"/>
                <a:cs typeface="Cambria"/>
              </a:rPr>
              <a:t>pembangunan</a:t>
            </a:r>
            <a:r>
              <a:rPr sz="1400" spc="34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E7644A"/>
                </a:solidFill>
                <a:latin typeface="Cambria"/>
                <a:cs typeface="Cambria"/>
              </a:rPr>
              <a:t>melalui</a:t>
            </a:r>
            <a:endParaRPr sz="14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</a:pPr>
            <a:r>
              <a:rPr sz="1400" spc="65" dirty="0">
                <a:solidFill>
                  <a:srgbClr val="E7644A"/>
                </a:solidFill>
                <a:latin typeface="Cambria"/>
                <a:cs typeface="Cambria"/>
              </a:rPr>
              <a:t>pembayaran</a:t>
            </a:r>
            <a:r>
              <a:rPr sz="1400" spc="31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80" dirty="0">
                <a:solidFill>
                  <a:srgbClr val="E7644A"/>
                </a:solidFill>
                <a:latin typeface="Cambria"/>
                <a:cs typeface="Cambria"/>
              </a:rPr>
              <a:t>pajak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06244" y="1270838"/>
            <a:ext cx="3496945" cy="1843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46760" algn="r">
              <a:lnSpc>
                <a:spcPct val="100000"/>
              </a:lnSpc>
              <a:spcBef>
                <a:spcPts val="105"/>
              </a:spcBef>
            </a:pPr>
            <a:r>
              <a:rPr sz="1400" spc="60" dirty="0">
                <a:solidFill>
                  <a:srgbClr val="E7644A"/>
                </a:solidFill>
                <a:latin typeface="Cambria"/>
                <a:cs typeface="Cambria"/>
              </a:rPr>
              <a:t>Dekadensi</a:t>
            </a:r>
            <a:r>
              <a:rPr sz="1400" spc="34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E7644A"/>
                </a:solidFill>
                <a:latin typeface="Cambria"/>
                <a:cs typeface="Cambria"/>
              </a:rPr>
              <a:t>moral</a:t>
            </a:r>
            <a:r>
              <a:rPr sz="1400" spc="37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E7644A"/>
                </a:solidFill>
                <a:latin typeface="Cambria"/>
                <a:cs typeface="Cambria"/>
              </a:rPr>
              <a:t>yang</a:t>
            </a:r>
            <a:r>
              <a:rPr sz="1400" spc="3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E7644A"/>
                </a:solidFill>
                <a:latin typeface="Cambria"/>
                <a:cs typeface="Cambria"/>
              </a:rPr>
              <a:t>melanda </a:t>
            </a:r>
            <a:r>
              <a:rPr sz="1400" spc="-29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E7644A"/>
                </a:solidFill>
                <a:latin typeface="Cambria"/>
                <a:cs typeface="Cambria"/>
              </a:rPr>
              <a:t>kehidupan  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masyarakat,  </a:t>
            </a:r>
            <a:r>
              <a:rPr sz="1400" spc="40" dirty="0">
                <a:solidFill>
                  <a:srgbClr val="E7644A"/>
                </a:solidFill>
                <a:latin typeface="Cambria"/>
                <a:cs typeface="Cambria"/>
              </a:rPr>
              <a:t>terutama 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E7644A"/>
                </a:solidFill>
                <a:latin typeface="Cambria"/>
                <a:cs typeface="Cambria"/>
              </a:rPr>
              <a:t>generasi</a:t>
            </a:r>
            <a:r>
              <a:rPr sz="1400" spc="3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75" dirty="0">
                <a:solidFill>
                  <a:srgbClr val="E7644A"/>
                </a:solidFill>
                <a:latin typeface="Cambria"/>
                <a:cs typeface="Cambria"/>
              </a:rPr>
              <a:t>muda</a:t>
            </a:r>
            <a:r>
              <a:rPr sz="1400" spc="39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E7644A"/>
                </a:solidFill>
                <a:latin typeface="Cambria"/>
                <a:cs typeface="Cambria"/>
              </a:rPr>
              <a:t>sehingga</a:t>
            </a:r>
            <a:r>
              <a:rPr sz="1400" spc="3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70" dirty="0">
                <a:solidFill>
                  <a:srgbClr val="E7644A"/>
                </a:solidFill>
                <a:latin typeface="Cambria"/>
                <a:cs typeface="Cambria"/>
              </a:rPr>
              <a:t>membahayakan </a:t>
            </a:r>
            <a:r>
              <a:rPr sz="1400" spc="-29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E7644A"/>
                </a:solidFill>
                <a:latin typeface="Cambria"/>
                <a:cs typeface="Cambria"/>
              </a:rPr>
              <a:t>kelangsungan</a:t>
            </a:r>
            <a:r>
              <a:rPr sz="1400" spc="3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E7644A"/>
                </a:solidFill>
                <a:latin typeface="Cambria"/>
                <a:cs typeface="Cambria"/>
              </a:rPr>
              <a:t>hidup</a:t>
            </a:r>
            <a:r>
              <a:rPr sz="1400" spc="3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E7644A"/>
                </a:solidFill>
                <a:latin typeface="Cambria"/>
                <a:cs typeface="Cambria"/>
              </a:rPr>
              <a:t>bernegara</a:t>
            </a:r>
            <a:endParaRPr sz="1400" dirty="0">
              <a:latin typeface="Cambria"/>
              <a:cs typeface="Cambria"/>
            </a:endParaRPr>
          </a:p>
          <a:p>
            <a:pPr marL="67945" marR="44450" indent="10160" algn="r">
              <a:lnSpc>
                <a:spcPct val="100000"/>
              </a:lnSpc>
              <a:spcBef>
                <a:spcPts val="865"/>
              </a:spcBef>
            </a:pPr>
            <a:r>
              <a:rPr sz="1400" spc="55" dirty="0" err="1">
                <a:solidFill>
                  <a:srgbClr val="E7644A"/>
                </a:solidFill>
                <a:latin typeface="Cambria"/>
                <a:cs typeface="Cambria"/>
              </a:rPr>
              <a:t>Korupsi</a:t>
            </a:r>
            <a:r>
              <a:rPr sz="1400" spc="39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lang="en-US" sz="1400" spc="55" dirty="0" err="1">
                <a:solidFill>
                  <a:srgbClr val="E7644A"/>
                </a:solidFill>
                <a:latin typeface="Cambria"/>
                <a:cs typeface="Cambria"/>
              </a:rPr>
              <a:t>semakin</a:t>
            </a:r>
            <a:r>
              <a:rPr lang="en-US" sz="1400" spc="5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lang="en-US" sz="1400" spc="55" dirty="0" err="1">
                <a:solidFill>
                  <a:srgbClr val="E7644A"/>
                </a:solidFill>
                <a:latin typeface="Cambria"/>
                <a:cs typeface="Cambria"/>
              </a:rPr>
              <a:t>merajalela</a:t>
            </a:r>
            <a:r>
              <a:rPr lang="en-US" sz="1400" spc="5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5" dirty="0" err="1">
                <a:solidFill>
                  <a:srgbClr val="E7644A"/>
                </a:solidFill>
                <a:latin typeface="Cambria"/>
                <a:cs typeface="Cambria"/>
              </a:rPr>
              <a:t>karena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-29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E7644A"/>
                </a:solidFill>
                <a:latin typeface="Cambria"/>
                <a:cs typeface="Cambria"/>
              </a:rPr>
              <a:t>para</a:t>
            </a:r>
            <a:r>
              <a:rPr sz="1400" spc="4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E7644A"/>
                </a:solidFill>
                <a:latin typeface="Cambria"/>
                <a:cs typeface="Cambria"/>
              </a:rPr>
              <a:t>penyelenggara</a:t>
            </a:r>
            <a:r>
              <a:rPr sz="1400" spc="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negara</a:t>
            </a:r>
            <a:r>
              <a:rPr sz="1400" spc="5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E7644A"/>
                </a:solidFill>
                <a:latin typeface="Cambria"/>
                <a:cs typeface="Cambria"/>
              </a:rPr>
              <a:t>tidak </a:t>
            </a:r>
            <a:r>
              <a:rPr sz="1400" spc="3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memiliki</a:t>
            </a:r>
            <a:r>
              <a:rPr sz="1400" spc="33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E7644A"/>
                </a:solidFill>
                <a:latin typeface="Cambria"/>
                <a:cs typeface="Cambria"/>
              </a:rPr>
              <a:t>rambu-rambu</a:t>
            </a:r>
            <a:r>
              <a:rPr sz="1400" spc="36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E7644A"/>
                </a:solidFill>
                <a:latin typeface="Cambria"/>
                <a:cs typeface="Cambria"/>
              </a:rPr>
              <a:t>normatif</a:t>
            </a:r>
            <a:r>
              <a:rPr sz="1400" spc="37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E7644A"/>
                </a:solidFill>
                <a:latin typeface="Cambria"/>
                <a:cs typeface="Cambria"/>
              </a:rPr>
              <a:t>dalam</a:t>
            </a:r>
            <a:endParaRPr sz="1400" dirty="0">
              <a:latin typeface="Cambria"/>
              <a:cs typeface="Cambria"/>
            </a:endParaRPr>
          </a:p>
          <a:p>
            <a:pPr marR="44450" algn="r">
              <a:lnSpc>
                <a:spcPct val="100000"/>
              </a:lnSpc>
            </a:pPr>
            <a:r>
              <a:rPr sz="1400" spc="75" dirty="0">
                <a:solidFill>
                  <a:srgbClr val="E7644A"/>
                </a:solidFill>
                <a:latin typeface="Cambria"/>
                <a:cs typeface="Cambria"/>
              </a:rPr>
              <a:t>menjalankan</a:t>
            </a:r>
            <a:r>
              <a:rPr sz="1400" spc="32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E7644A"/>
                </a:solidFill>
                <a:latin typeface="Cambria"/>
                <a:cs typeface="Cambria"/>
              </a:rPr>
              <a:t>tugasnya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76009" y="2556129"/>
            <a:ext cx="433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70" dirty="0">
                <a:solidFill>
                  <a:srgbClr val="0041B3"/>
                </a:solidFill>
                <a:latin typeface="Cambria"/>
                <a:cs typeface="Cambria"/>
              </a:rPr>
              <a:t>02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72961" y="3709212"/>
            <a:ext cx="438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90" dirty="0">
                <a:solidFill>
                  <a:srgbClr val="0041B3"/>
                </a:solidFill>
                <a:latin typeface="Cambria"/>
                <a:cs typeface="Cambria"/>
              </a:rPr>
              <a:t>03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72676"/>
            <a:ext cx="811979" cy="13697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511" y="2238882"/>
            <a:ext cx="150056" cy="15824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2" y="2310510"/>
            <a:ext cx="164017" cy="1720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1805" y="2574035"/>
            <a:ext cx="157294" cy="1842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846" y="2712720"/>
            <a:ext cx="155604" cy="1661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52231" y="604012"/>
            <a:ext cx="1191768" cy="2540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256" y="1999488"/>
            <a:ext cx="132531" cy="1935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43086" y="3295903"/>
            <a:ext cx="700913" cy="69722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983061" y="3552073"/>
            <a:ext cx="893444" cy="750570"/>
          </a:xfrm>
          <a:custGeom>
            <a:avLst/>
            <a:gdLst/>
            <a:ahLst/>
            <a:cxnLst/>
            <a:rect l="l" t="t" r="r" b="b"/>
            <a:pathLst>
              <a:path w="893445" h="750570">
                <a:moveTo>
                  <a:pt x="431366" y="0"/>
                </a:moveTo>
                <a:lnTo>
                  <a:pt x="381908" y="3069"/>
                </a:lnTo>
                <a:lnTo>
                  <a:pt x="332980" y="9453"/>
                </a:lnTo>
                <a:lnTo>
                  <a:pt x="285177" y="19189"/>
                </a:lnTo>
                <a:lnTo>
                  <a:pt x="239091" y="32318"/>
                </a:lnTo>
                <a:lnTo>
                  <a:pt x="195318" y="48878"/>
                </a:lnTo>
                <a:lnTo>
                  <a:pt x="154450" y="68909"/>
                </a:lnTo>
                <a:lnTo>
                  <a:pt x="117081" y="92449"/>
                </a:lnTo>
                <a:lnTo>
                  <a:pt x="83806" y="119538"/>
                </a:lnTo>
                <a:lnTo>
                  <a:pt x="55219" y="150216"/>
                </a:lnTo>
                <a:lnTo>
                  <a:pt x="31912" y="184521"/>
                </a:lnTo>
                <a:lnTo>
                  <a:pt x="5049" y="256227"/>
                </a:lnTo>
                <a:lnTo>
                  <a:pt x="0" y="296684"/>
                </a:lnTo>
                <a:lnTo>
                  <a:pt x="1130" y="340251"/>
                </a:lnTo>
                <a:lnTo>
                  <a:pt x="8887" y="386958"/>
                </a:lnTo>
                <a:lnTo>
                  <a:pt x="23715" y="436834"/>
                </a:lnTo>
                <a:lnTo>
                  <a:pt x="46058" y="489910"/>
                </a:lnTo>
                <a:lnTo>
                  <a:pt x="76362" y="546217"/>
                </a:lnTo>
                <a:lnTo>
                  <a:pt x="153707" y="596736"/>
                </a:lnTo>
                <a:lnTo>
                  <a:pt x="339839" y="692625"/>
                </a:lnTo>
                <a:lnTo>
                  <a:pt x="565905" y="750381"/>
                </a:lnTo>
                <a:lnTo>
                  <a:pt x="763051" y="686501"/>
                </a:lnTo>
                <a:lnTo>
                  <a:pt x="806818" y="638774"/>
                </a:lnTo>
                <a:lnTo>
                  <a:pt x="840775" y="588190"/>
                </a:lnTo>
                <a:lnTo>
                  <a:pt x="864103" y="539529"/>
                </a:lnTo>
                <a:lnTo>
                  <a:pt x="880246" y="489849"/>
                </a:lnTo>
                <a:lnTo>
                  <a:pt x="889787" y="439846"/>
                </a:lnTo>
                <a:lnTo>
                  <a:pt x="893311" y="390215"/>
                </a:lnTo>
                <a:lnTo>
                  <a:pt x="891400" y="341653"/>
                </a:lnTo>
                <a:lnTo>
                  <a:pt x="884638" y="294853"/>
                </a:lnTo>
                <a:lnTo>
                  <a:pt x="873608" y="250513"/>
                </a:lnTo>
                <a:lnTo>
                  <a:pt x="858894" y="209326"/>
                </a:lnTo>
                <a:lnTo>
                  <a:pt x="841079" y="171990"/>
                </a:lnTo>
                <a:lnTo>
                  <a:pt x="820746" y="139198"/>
                </a:lnTo>
                <a:lnTo>
                  <a:pt x="774862" y="90033"/>
                </a:lnTo>
                <a:lnTo>
                  <a:pt x="742539" y="68003"/>
                </a:lnTo>
                <a:lnTo>
                  <a:pt x="705997" y="48974"/>
                </a:lnTo>
                <a:lnTo>
                  <a:pt x="665827" y="32985"/>
                </a:lnTo>
                <a:lnTo>
                  <a:pt x="622625" y="20074"/>
                </a:lnTo>
                <a:lnTo>
                  <a:pt x="576984" y="10281"/>
                </a:lnTo>
                <a:lnTo>
                  <a:pt x="529498" y="3644"/>
                </a:lnTo>
                <a:lnTo>
                  <a:pt x="480761" y="204"/>
                </a:lnTo>
                <a:lnTo>
                  <a:pt x="431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00533" y="2320113"/>
            <a:ext cx="892810" cy="751840"/>
          </a:xfrm>
          <a:custGeom>
            <a:avLst/>
            <a:gdLst/>
            <a:ahLst/>
            <a:cxnLst/>
            <a:rect l="l" t="t" r="r" b="b"/>
            <a:pathLst>
              <a:path w="892809" h="751839">
                <a:moveTo>
                  <a:pt x="329584" y="0"/>
                </a:moveTo>
                <a:lnTo>
                  <a:pt x="132042" y="62660"/>
                </a:lnTo>
                <a:lnTo>
                  <a:pt x="88020" y="110142"/>
                </a:lnTo>
                <a:lnTo>
                  <a:pt x="53810" y="160577"/>
                </a:lnTo>
                <a:lnTo>
                  <a:pt x="30163" y="209094"/>
                </a:lnTo>
                <a:lnTo>
                  <a:pt x="13698" y="258673"/>
                </a:lnTo>
                <a:lnTo>
                  <a:pt x="3837" y="308617"/>
                </a:lnTo>
                <a:lnTo>
                  <a:pt x="0" y="358227"/>
                </a:lnTo>
                <a:lnTo>
                  <a:pt x="1605" y="406802"/>
                </a:lnTo>
                <a:lnTo>
                  <a:pt x="8074" y="453645"/>
                </a:lnTo>
                <a:lnTo>
                  <a:pt x="18827" y="498057"/>
                </a:lnTo>
                <a:lnTo>
                  <a:pt x="33283" y="539338"/>
                </a:lnTo>
                <a:lnTo>
                  <a:pt x="50863" y="576790"/>
                </a:lnTo>
                <a:lnTo>
                  <a:pt x="70987" y="609713"/>
                </a:lnTo>
                <a:lnTo>
                  <a:pt x="116548" y="659179"/>
                </a:lnTo>
                <a:lnTo>
                  <a:pt x="148732" y="681393"/>
                </a:lnTo>
                <a:lnTo>
                  <a:pt x="185155" y="700637"/>
                </a:lnTo>
                <a:lnTo>
                  <a:pt x="225223" y="716865"/>
                </a:lnTo>
                <a:lnTo>
                  <a:pt x="268344" y="730037"/>
                </a:lnTo>
                <a:lnTo>
                  <a:pt x="313923" y="740108"/>
                </a:lnTo>
                <a:lnTo>
                  <a:pt x="361366" y="747035"/>
                </a:lnTo>
                <a:lnTo>
                  <a:pt x="410080" y="750775"/>
                </a:lnTo>
                <a:lnTo>
                  <a:pt x="459472" y="751286"/>
                </a:lnTo>
                <a:lnTo>
                  <a:pt x="508946" y="748524"/>
                </a:lnTo>
                <a:lnTo>
                  <a:pt x="557910" y="742445"/>
                </a:lnTo>
                <a:lnTo>
                  <a:pt x="605770" y="733007"/>
                </a:lnTo>
                <a:lnTo>
                  <a:pt x="651933" y="720167"/>
                </a:lnTo>
                <a:lnTo>
                  <a:pt x="695804" y="703882"/>
                </a:lnTo>
                <a:lnTo>
                  <a:pt x="736789" y="684108"/>
                </a:lnTo>
                <a:lnTo>
                  <a:pt x="774296" y="660802"/>
                </a:lnTo>
                <a:lnTo>
                  <a:pt x="807730" y="633921"/>
                </a:lnTo>
                <a:lnTo>
                  <a:pt x="836498" y="603423"/>
                </a:lnTo>
                <a:lnTo>
                  <a:pt x="860006" y="569263"/>
                </a:lnTo>
                <a:lnTo>
                  <a:pt x="887297" y="497687"/>
                </a:lnTo>
                <a:lnTo>
                  <a:pt x="892597" y="457245"/>
                </a:lnTo>
                <a:lnTo>
                  <a:pt x="891740" y="413656"/>
                </a:lnTo>
                <a:lnTo>
                  <a:pt x="884281" y="366889"/>
                </a:lnTo>
                <a:lnTo>
                  <a:pt x="869775" y="316910"/>
                </a:lnTo>
                <a:lnTo>
                  <a:pt x="847777" y="263687"/>
                </a:lnTo>
                <a:lnTo>
                  <a:pt x="817842" y="207186"/>
                </a:lnTo>
                <a:lnTo>
                  <a:pt x="740814" y="156190"/>
                </a:lnTo>
                <a:lnTo>
                  <a:pt x="555285" y="59152"/>
                </a:lnTo>
                <a:lnTo>
                  <a:pt x="3295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62813" y="255219"/>
            <a:ext cx="7763509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ALASAN</a:t>
            </a:r>
            <a:r>
              <a:rPr spc="-85" dirty="0"/>
              <a:t> </a:t>
            </a:r>
            <a:r>
              <a:rPr spc="-55" dirty="0"/>
              <a:t>PANCASILA</a:t>
            </a:r>
            <a:r>
              <a:rPr spc="-114" dirty="0"/>
              <a:t> </a:t>
            </a:r>
            <a:r>
              <a:rPr spc="65" dirty="0"/>
              <a:t>SEBAGAI</a:t>
            </a:r>
            <a:r>
              <a:rPr spc="-85" dirty="0"/>
              <a:t> </a:t>
            </a:r>
            <a:r>
              <a:rPr spc="-50" dirty="0"/>
              <a:t>SISTEM</a:t>
            </a:r>
            <a:r>
              <a:rPr spc="-105" dirty="0"/>
              <a:t> </a:t>
            </a:r>
            <a:r>
              <a:rPr spc="-65" dirty="0"/>
              <a:t>ETIKA </a:t>
            </a:r>
            <a:r>
              <a:rPr spc="-935" dirty="0"/>
              <a:t> </a:t>
            </a:r>
            <a:r>
              <a:rPr spc="-185" dirty="0"/>
              <a:t>D</a:t>
            </a:r>
            <a:r>
              <a:rPr spc="-70" dirty="0"/>
              <a:t>I</a:t>
            </a:r>
            <a:r>
              <a:rPr spc="-65" dirty="0"/>
              <a:t>PERLUKAN</a:t>
            </a:r>
            <a:r>
              <a:rPr spc="-95" dirty="0"/>
              <a:t> </a:t>
            </a:r>
            <a:r>
              <a:rPr spc="-204" dirty="0"/>
              <a:t>DALAM</a:t>
            </a:r>
            <a:r>
              <a:rPr spc="-80" dirty="0"/>
              <a:t> </a:t>
            </a:r>
            <a:r>
              <a:rPr spc="80" dirty="0"/>
              <a:t>P</a:t>
            </a:r>
            <a:r>
              <a:rPr spc="70" dirty="0"/>
              <a:t>E</a:t>
            </a:r>
            <a:r>
              <a:rPr spc="-145" dirty="0"/>
              <a:t>N</a:t>
            </a:r>
            <a:r>
              <a:rPr spc="-120" dirty="0"/>
              <a:t>Y</a:t>
            </a:r>
            <a:r>
              <a:rPr spc="-20" dirty="0"/>
              <a:t>ELENG</a:t>
            </a:r>
            <a:r>
              <a:rPr spc="-15" dirty="0"/>
              <a:t>G</a:t>
            </a:r>
            <a:r>
              <a:rPr spc="-40" dirty="0"/>
              <a:t>ARAAN  </a:t>
            </a:r>
            <a:r>
              <a:rPr spc="5" dirty="0"/>
              <a:t>NEGARA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75458" y="3531234"/>
            <a:ext cx="3443604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 marR="6350" indent="-352425" algn="r">
              <a:lnSpc>
                <a:spcPct val="100000"/>
              </a:lnSpc>
              <a:spcBef>
                <a:spcPts val="100"/>
              </a:spcBef>
            </a:pPr>
            <a:r>
              <a:rPr sz="1400" spc="65" dirty="0">
                <a:solidFill>
                  <a:srgbClr val="E7644A"/>
                </a:solidFill>
                <a:latin typeface="Cambria"/>
                <a:cs typeface="Cambria"/>
              </a:rPr>
              <a:t>Kerusakan</a:t>
            </a:r>
            <a:r>
              <a:rPr sz="1400" spc="38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E7644A"/>
                </a:solidFill>
                <a:latin typeface="Cambria"/>
                <a:cs typeface="Cambria"/>
              </a:rPr>
              <a:t>lingkungan</a:t>
            </a:r>
            <a:r>
              <a:rPr sz="1400" spc="35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E7644A"/>
                </a:solidFill>
                <a:latin typeface="Cambria"/>
                <a:cs typeface="Cambria"/>
              </a:rPr>
              <a:t>yang</a:t>
            </a:r>
            <a:r>
              <a:rPr sz="1400" spc="37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E7644A"/>
                </a:solidFill>
                <a:latin typeface="Cambria"/>
                <a:cs typeface="Cambria"/>
              </a:rPr>
              <a:t>berdampak </a:t>
            </a:r>
            <a:r>
              <a:rPr sz="1400" spc="-29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terhadap</a:t>
            </a:r>
            <a:r>
              <a:rPr sz="1400" spc="38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E7644A"/>
                </a:solidFill>
                <a:latin typeface="Cambria"/>
                <a:cs typeface="Cambria"/>
              </a:rPr>
              <a:t>berbagai</a:t>
            </a:r>
            <a:r>
              <a:rPr sz="1400" spc="35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E7644A"/>
                </a:solidFill>
                <a:latin typeface="Cambria"/>
                <a:cs typeface="Cambria"/>
              </a:rPr>
              <a:t>aspek</a:t>
            </a:r>
            <a:r>
              <a:rPr sz="1400" spc="38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E7644A"/>
                </a:solidFill>
                <a:latin typeface="Cambria"/>
                <a:cs typeface="Cambria"/>
              </a:rPr>
              <a:t>kehidupan</a:t>
            </a:r>
            <a:endParaRPr sz="14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</a:pPr>
            <a:r>
              <a:rPr sz="1400" spc="65" dirty="0">
                <a:solidFill>
                  <a:srgbClr val="E7644A"/>
                </a:solidFill>
                <a:latin typeface="Cambria"/>
                <a:cs typeface="Cambria"/>
              </a:rPr>
              <a:t>manusia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93645" y="2234006"/>
            <a:ext cx="316992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0340" marR="5080" indent="-167640" algn="r">
              <a:lnSpc>
                <a:spcPct val="100000"/>
              </a:lnSpc>
              <a:spcBef>
                <a:spcPts val="105"/>
              </a:spcBef>
            </a:pPr>
            <a:r>
              <a:rPr sz="1400" spc="50" dirty="0">
                <a:solidFill>
                  <a:srgbClr val="E7644A"/>
                </a:solidFill>
                <a:latin typeface="Cambria"/>
                <a:cs typeface="Cambria"/>
              </a:rPr>
              <a:t>Pelanggaran</a:t>
            </a:r>
            <a:r>
              <a:rPr sz="1400" spc="3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240" dirty="0">
                <a:solidFill>
                  <a:srgbClr val="E7644A"/>
                </a:solidFill>
                <a:latin typeface="Cambria"/>
                <a:cs typeface="Cambria"/>
              </a:rPr>
              <a:t>HAM</a:t>
            </a:r>
            <a:r>
              <a:rPr sz="1400" spc="38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E7644A"/>
                </a:solidFill>
                <a:latin typeface="Cambria"/>
                <a:cs typeface="Cambria"/>
              </a:rPr>
              <a:t>dalam</a:t>
            </a:r>
            <a:r>
              <a:rPr sz="1400" spc="37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E7644A"/>
                </a:solidFill>
                <a:latin typeface="Cambria"/>
                <a:cs typeface="Cambria"/>
              </a:rPr>
              <a:t>kehidupan </a:t>
            </a:r>
            <a:r>
              <a:rPr sz="1400" spc="-29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E7644A"/>
                </a:solidFill>
                <a:latin typeface="Cambria"/>
                <a:cs typeface="Cambria"/>
              </a:rPr>
              <a:t>bernegara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E7644A"/>
                </a:solidFill>
                <a:latin typeface="Cambria"/>
                <a:cs typeface="Cambria"/>
              </a:rPr>
              <a:t>di</a:t>
            </a:r>
            <a:r>
              <a:rPr sz="1400" spc="4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E7644A"/>
                </a:solidFill>
                <a:latin typeface="Cambria"/>
                <a:cs typeface="Cambria"/>
              </a:rPr>
              <a:t>Indonesia</a:t>
            </a:r>
            <a:r>
              <a:rPr sz="1400" spc="6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E7644A"/>
                </a:solidFill>
                <a:latin typeface="Cambria"/>
                <a:cs typeface="Cambria"/>
              </a:rPr>
              <a:t>ditandai 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E7644A"/>
                </a:solidFill>
                <a:latin typeface="Cambria"/>
                <a:cs typeface="Cambria"/>
              </a:rPr>
              <a:t>dengan</a:t>
            </a:r>
            <a:r>
              <a:rPr sz="1400" spc="7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75" dirty="0">
                <a:solidFill>
                  <a:srgbClr val="E7644A"/>
                </a:solidFill>
                <a:latin typeface="Cambria"/>
                <a:cs typeface="Cambria"/>
              </a:rPr>
              <a:t>melemahnya</a:t>
            </a:r>
            <a:r>
              <a:rPr sz="1400" spc="8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E7644A"/>
                </a:solidFill>
                <a:latin typeface="Cambria"/>
                <a:cs typeface="Cambria"/>
              </a:rPr>
              <a:t>penghargaan </a:t>
            </a:r>
            <a:r>
              <a:rPr sz="1400" spc="-29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seseorang</a:t>
            </a:r>
            <a:r>
              <a:rPr sz="1400" spc="3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terhadap</a:t>
            </a:r>
            <a:r>
              <a:rPr sz="1400" spc="3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E7644A"/>
                </a:solidFill>
                <a:latin typeface="Cambria"/>
                <a:cs typeface="Cambria"/>
              </a:rPr>
              <a:t>hak</a:t>
            </a:r>
            <a:r>
              <a:rPr sz="1400" spc="380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E7644A"/>
                </a:solidFill>
                <a:latin typeface="Cambria"/>
                <a:cs typeface="Cambria"/>
              </a:rPr>
              <a:t>pihak</a:t>
            </a:r>
            <a:r>
              <a:rPr sz="1400" spc="365" dirty="0">
                <a:solidFill>
                  <a:srgbClr val="E7644A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E7644A"/>
                </a:solidFill>
                <a:latin typeface="Cambria"/>
                <a:cs typeface="Cambria"/>
              </a:rPr>
              <a:t>lain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65341" y="2556129"/>
            <a:ext cx="454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40" dirty="0">
                <a:solidFill>
                  <a:srgbClr val="0041B3"/>
                </a:solidFill>
                <a:latin typeface="Cambria"/>
                <a:cs typeface="Cambria"/>
              </a:rPr>
              <a:t>0</a:t>
            </a:r>
            <a:r>
              <a:rPr sz="2400" spc="265" dirty="0">
                <a:solidFill>
                  <a:srgbClr val="0041B3"/>
                </a:solidFill>
                <a:latin typeface="Cambria"/>
                <a:cs typeface="Cambria"/>
              </a:rPr>
              <a:t>4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71438" y="3709212"/>
            <a:ext cx="439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40" dirty="0">
                <a:solidFill>
                  <a:srgbClr val="0041B3"/>
                </a:solidFill>
                <a:latin typeface="Cambria"/>
                <a:cs typeface="Cambria"/>
              </a:rPr>
              <a:t>0</a:t>
            </a:r>
            <a:r>
              <a:rPr sz="2400" spc="150" dirty="0">
                <a:solidFill>
                  <a:srgbClr val="0041B3"/>
                </a:solidFill>
                <a:latin typeface="Cambria"/>
                <a:cs typeface="Cambria"/>
              </a:rPr>
              <a:t>5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22564" y="2446020"/>
            <a:ext cx="355600" cy="250190"/>
          </a:xfrm>
          <a:custGeom>
            <a:avLst/>
            <a:gdLst/>
            <a:ahLst/>
            <a:cxnLst/>
            <a:rect l="l" t="t" r="r" b="b"/>
            <a:pathLst>
              <a:path w="355600" h="250189">
                <a:moveTo>
                  <a:pt x="305688" y="182880"/>
                </a:moveTo>
                <a:lnTo>
                  <a:pt x="305688" y="184150"/>
                </a:lnTo>
                <a:lnTo>
                  <a:pt x="305434" y="185420"/>
                </a:lnTo>
                <a:lnTo>
                  <a:pt x="305942" y="185420"/>
                </a:lnTo>
                <a:lnTo>
                  <a:pt x="305434" y="190500"/>
                </a:lnTo>
                <a:lnTo>
                  <a:pt x="305688" y="190500"/>
                </a:lnTo>
                <a:lnTo>
                  <a:pt x="306234" y="198120"/>
                </a:lnTo>
                <a:lnTo>
                  <a:pt x="305673" y="207010"/>
                </a:lnTo>
                <a:lnTo>
                  <a:pt x="304992" y="215900"/>
                </a:lnTo>
                <a:lnTo>
                  <a:pt x="305180" y="223520"/>
                </a:lnTo>
                <a:lnTo>
                  <a:pt x="326389" y="234950"/>
                </a:lnTo>
                <a:lnTo>
                  <a:pt x="333120" y="240030"/>
                </a:lnTo>
                <a:lnTo>
                  <a:pt x="340486" y="242570"/>
                </a:lnTo>
                <a:lnTo>
                  <a:pt x="347725" y="246380"/>
                </a:lnTo>
                <a:lnTo>
                  <a:pt x="347725" y="250190"/>
                </a:lnTo>
                <a:lnTo>
                  <a:pt x="348360" y="248920"/>
                </a:lnTo>
                <a:lnTo>
                  <a:pt x="348360" y="243840"/>
                </a:lnTo>
                <a:lnTo>
                  <a:pt x="346582" y="242570"/>
                </a:lnTo>
                <a:lnTo>
                  <a:pt x="346582" y="236220"/>
                </a:lnTo>
                <a:lnTo>
                  <a:pt x="347725" y="236220"/>
                </a:lnTo>
                <a:lnTo>
                  <a:pt x="347725" y="234950"/>
                </a:lnTo>
                <a:lnTo>
                  <a:pt x="348995" y="234950"/>
                </a:lnTo>
                <a:lnTo>
                  <a:pt x="349250" y="232410"/>
                </a:lnTo>
                <a:lnTo>
                  <a:pt x="350900" y="232410"/>
                </a:lnTo>
                <a:lnTo>
                  <a:pt x="351408" y="229870"/>
                </a:lnTo>
                <a:lnTo>
                  <a:pt x="350774" y="224790"/>
                </a:lnTo>
                <a:lnTo>
                  <a:pt x="350774" y="220980"/>
                </a:lnTo>
                <a:lnTo>
                  <a:pt x="351408" y="215900"/>
                </a:lnTo>
                <a:lnTo>
                  <a:pt x="352089" y="208280"/>
                </a:lnTo>
                <a:lnTo>
                  <a:pt x="351926" y="195580"/>
                </a:lnTo>
                <a:lnTo>
                  <a:pt x="352678" y="189230"/>
                </a:lnTo>
                <a:lnTo>
                  <a:pt x="353059" y="189230"/>
                </a:lnTo>
                <a:lnTo>
                  <a:pt x="353821" y="186690"/>
                </a:lnTo>
                <a:lnTo>
                  <a:pt x="306324" y="186690"/>
                </a:lnTo>
                <a:lnTo>
                  <a:pt x="305688" y="182880"/>
                </a:lnTo>
                <a:close/>
              </a:path>
              <a:path w="355600" h="250189">
                <a:moveTo>
                  <a:pt x="348995" y="234950"/>
                </a:moveTo>
                <a:lnTo>
                  <a:pt x="348995" y="246380"/>
                </a:lnTo>
                <a:lnTo>
                  <a:pt x="349630" y="242570"/>
                </a:lnTo>
                <a:lnTo>
                  <a:pt x="349630" y="238760"/>
                </a:lnTo>
                <a:lnTo>
                  <a:pt x="348995" y="234950"/>
                </a:lnTo>
                <a:close/>
              </a:path>
              <a:path w="355600" h="250189">
                <a:moveTo>
                  <a:pt x="347725" y="236220"/>
                </a:moveTo>
                <a:lnTo>
                  <a:pt x="346582" y="236220"/>
                </a:lnTo>
                <a:lnTo>
                  <a:pt x="347725" y="241300"/>
                </a:lnTo>
                <a:lnTo>
                  <a:pt x="347725" y="236220"/>
                </a:lnTo>
                <a:close/>
              </a:path>
              <a:path w="355600" h="250189">
                <a:moveTo>
                  <a:pt x="251891" y="173990"/>
                </a:moveTo>
                <a:lnTo>
                  <a:pt x="186943" y="173990"/>
                </a:lnTo>
                <a:lnTo>
                  <a:pt x="186848" y="177800"/>
                </a:lnTo>
                <a:lnTo>
                  <a:pt x="186562" y="181610"/>
                </a:lnTo>
                <a:lnTo>
                  <a:pt x="185927" y="187960"/>
                </a:lnTo>
                <a:lnTo>
                  <a:pt x="185674" y="187960"/>
                </a:lnTo>
                <a:lnTo>
                  <a:pt x="185165" y="189230"/>
                </a:lnTo>
                <a:lnTo>
                  <a:pt x="185800" y="189230"/>
                </a:lnTo>
                <a:lnTo>
                  <a:pt x="184530" y="201930"/>
                </a:lnTo>
                <a:lnTo>
                  <a:pt x="226567" y="217170"/>
                </a:lnTo>
                <a:lnTo>
                  <a:pt x="234541" y="204470"/>
                </a:lnTo>
                <a:lnTo>
                  <a:pt x="250614" y="179070"/>
                </a:lnTo>
                <a:lnTo>
                  <a:pt x="248538" y="179070"/>
                </a:lnTo>
                <a:lnTo>
                  <a:pt x="251891" y="173990"/>
                </a:lnTo>
                <a:close/>
              </a:path>
              <a:path w="355600" h="250189">
                <a:moveTo>
                  <a:pt x="353059" y="189230"/>
                </a:moveTo>
                <a:lnTo>
                  <a:pt x="352678" y="189230"/>
                </a:lnTo>
                <a:lnTo>
                  <a:pt x="352678" y="190500"/>
                </a:lnTo>
                <a:lnTo>
                  <a:pt x="353059" y="189230"/>
                </a:lnTo>
                <a:close/>
              </a:path>
              <a:path w="355600" h="250189">
                <a:moveTo>
                  <a:pt x="305434" y="185420"/>
                </a:moveTo>
                <a:lnTo>
                  <a:pt x="305180" y="186690"/>
                </a:lnTo>
                <a:lnTo>
                  <a:pt x="305434" y="185420"/>
                </a:lnTo>
                <a:close/>
              </a:path>
              <a:path w="355600" h="250189">
                <a:moveTo>
                  <a:pt x="353821" y="134620"/>
                </a:moveTo>
                <a:lnTo>
                  <a:pt x="308228" y="134620"/>
                </a:lnTo>
                <a:lnTo>
                  <a:pt x="308228" y="138430"/>
                </a:lnTo>
                <a:lnTo>
                  <a:pt x="308736" y="138430"/>
                </a:lnTo>
                <a:lnTo>
                  <a:pt x="308736" y="139700"/>
                </a:lnTo>
                <a:lnTo>
                  <a:pt x="309371" y="139700"/>
                </a:lnTo>
                <a:lnTo>
                  <a:pt x="309244" y="158750"/>
                </a:lnTo>
                <a:lnTo>
                  <a:pt x="308863" y="162560"/>
                </a:lnTo>
                <a:lnTo>
                  <a:pt x="308736" y="167640"/>
                </a:lnTo>
                <a:lnTo>
                  <a:pt x="308228" y="171450"/>
                </a:lnTo>
                <a:lnTo>
                  <a:pt x="308228" y="175260"/>
                </a:lnTo>
                <a:lnTo>
                  <a:pt x="306958" y="186690"/>
                </a:lnTo>
                <a:lnTo>
                  <a:pt x="353821" y="186690"/>
                </a:lnTo>
                <a:lnTo>
                  <a:pt x="353948" y="177800"/>
                </a:lnTo>
                <a:lnTo>
                  <a:pt x="354329" y="173990"/>
                </a:lnTo>
                <a:lnTo>
                  <a:pt x="353440" y="173990"/>
                </a:lnTo>
                <a:lnTo>
                  <a:pt x="353186" y="172720"/>
                </a:lnTo>
                <a:lnTo>
                  <a:pt x="353186" y="171450"/>
                </a:lnTo>
                <a:lnTo>
                  <a:pt x="354456" y="163830"/>
                </a:lnTo>
                <a:lnTo>
                  <a:pt x="353821" y="157480"/>
                </a:lnTo>
                <a:lnTo>
                  <a:pt x="355091" y="152400"/>
                </a:lnTo>
                <a:lnTo>
                  <a:pt x="353821" y="146050"/>
                </a:lnTo>
                <a:lnTo>
                  <a:pt x="353821" y="134620"/>
                </a:lnTo>
                <a:close/>
              </a:path>
              <a:path w="355600" h="250189">
                <a:moveTo>
                  <a:pt x="252221" y="176530"/>
                </a:moveTo>
                <a:lnTo>
                  <a:pt x="248538" y="179070"/>
                </a:lnTo>
                <a:lnTo>
                  <a:pt x="250614" y="179070"/>
                </a:lnTo>
                <a:lnTo>
                  <a:pt x="252221" y="176530"/>
                </a:lnTo>
                <a:close/>
              </a:path>
              <a:path w="355600" h="250189">
                <a:moveTo>
                  <a:pt x="257563" y="172720"/>
                </a:moveTo>
                <a:lnTo>
                  <a:pt x="252729" y="172720"/>
                </a:lnTo>
                <a:lnTo>
                  <a:pt x="252221" y="173990"/>
                </a:lnTo>
                <a:lnTo>
                  <a:pt x="253237" y="177800"/>
                </a:lnTo>
                <a:lnTo>
                  <a:pt x="252856" y="179070"/>
                </a:lnTo>
                <a:lnTo>
                  <a:pt x="257563" y="172720"/>
                </a:lnTo>
                <a:close/>
              </a:path>
              <a:path w="355600" h="250189">
                <a:moveTo>
                  <a:pt x="137511" y="160020"/>
                </a:moveTo>
                <a:lnTo>
                  <a:pt x="82168" y="160020"/>
                </a:lnTo>
                <a:lnTo>
                  <a:pt x="84074" y="162560"/>
                </a:lnTo>
                <a:lnTo>
                  <a:pt x="86486" y="163830"/>
                </a:lnTo>
                <a:lnTo>
                  <a:pt x="87629" y="165100"/>
                </a:lnTo>
                <a:lnTo>
                  <a:pt x="86486" y="165100"/>
                </a:lnTo>
                <a:lnTo>
                  <a:pt x="88264" y="166370"/>
                </a:lnTo>
                <a:lnTo>
                  <a:pt x="90804" y="167640"/>
                </a:lnTo>
                <a:lnTo>
                  <a:pt x="93852" y="168910"/>
                </a:lnTo>
                <a:lnTo>
                  <a:pt x="106552" y="177800"/>
                </a:lnTo>
                <a:lnTo>
                  <a:pt x="112013" y="176530"/>
                </a:lnTo>
                <a:lnTo>
                  <a:pt x="118109" y="172720"/>
                </a:lnTo>
                <a:lnTo>
                  <a:pt x="124840" y="168910"/>
                </a:lnTo>
                <a:lnTo>
                  <a:pt x="130335" y="165100"/>
                </a:lnTo>
                <a:lnTo>
                  <a:pt x="135747" y="161290"/>
                </a:lnTo>
                <a:lnTo>
                  <a:pt x="137511" y="160020"/>
                </a:lnTo>
                <a:close/>
              </a:path>
              <a:path w="355600" h="250189">
                <a:moveTo>
                  <a:pt x="189991" y="152400"/>
                </a:moveTo>
                <a:lnTo>
                  <a:pt x="188213" y="161290"/>
                </a:lnTo>
                <a:lnTo>
                  <a:pt x="186943" y="168910"/>
                </a:lnTo>
                <a:lnTo>
                  <a:pt x="186435" y="176530"/>
                </a:lnTo>
                <a:lnTo>
                  <a:pt x="186943" y="173990"/>
                </a:lnTo>
                <a:lnTo>
                  <a:pt x="251891" y="173990"/>
                </a:lnTo>
                <a:lnTo>
                  <a:pt x="252729" y="172720"/>
                </a:lnTo>
                <a:lnTo>
                  <a:pt x="257563" y="172720"/>
                </a:lnTo>
                <a:lnTo>
                  <a:pt x="258504" y="171450"/>
                </a:lnTo>
                <a:lnTo>
                  <a:pt x="264509" y="163830"/>
                </a:lnTo>
                <a:lnTo>
                  <a:pt x="269503" y="158750"/>
                </a:lnTo>
                <a:lnTo>
                  <a:pt x="189483" y="158750"/>
                </a:lnTo>
                <a:lnTo>
                  <a:pt x="189991" y="152400"/>
                </a:lnTo>
                <a:close/>
              </a:path>
              <a:path w="355600" h="250189">
                <a:moveTo>
                  <a:pt x="354456" y="172720"/>
                </a:moveTo>
                <a:lnTo>
                  <a:pt x="354075" y="173990"/>
                </a:lnTo>
                <a:lnTo>
                  <a:pt x="354329" y="173990"/>
                </a:lnTo>
                <a:lnTo>
                  <a:pt x="354456" y="172720"/>
                </a:lnTo>
                <a:close/>
              </a:path>
              <a:path w="355600" h="250189">
                <a:moveTo>
                  <a:pt x="119379" y="88900"/>
                </a:moveTo>
                <a:lnTo>
                  <a:pt x="70103" y="88900"/>
                </a:lnTo>
                <a:lnTo>
                  <a:pt x="69468" y="90170"/>
                </a:lnTo>
                <a:lnTo>
                  <a:pt x="70103" y="90170"/>
                </a:lnTo>
                <a:lnTo>
                  <a:pt x="70103" y="91440"/>
                </a:lnTo>
                <a:lnTo>
                  <a:pt x="68833" y="92710"/>
                </a:lnTo>
                <a:lnTo>
                  <a:pt x="69468" y="92710"/>
                </a:lnTo>
                <a:lnTo>
                  <a:pt x="68960" y="97790"/>
                </a:lnTo>
                <a:lnTo>
                  <a:pt x="68833" y="102870"/>
                </a:lnTo>
                <a:lnTo>
                  <a:pt x="70611" y="104140"/>
                </a:lnTo>
                <a:lnTo>
                  <a:pt x="69742" y="114300"/>
                </a:lnTo>
                <a:lnTo>
                  <a:pt x="68147" y="121920"/>
                </a:lnTo>
                <a:lnTo>
                  <a:pt x="67563" y="132080"/>
                </a:lnTo>
                <a:lnTo>
                  <a:pt x="68199" y="133350"/>
                </a:lnTo>
                <a:lnTo>
                  <a:pt x="68199" y="146050"/>
                </a:lnTo>
                <a:lnTo>
                  <a:pt x="67563" y="149860"/>
                </a:lnTo>
                <a:lnTo>
                  <a:pt x="70103" y="151130"/>
                </a:lnTo>
                <a:lnTo>
                  <a:pt x="73151" y="153670"/>
                </a:lnTo>
                <a:lnTo>
                  <a:pt x="74929" y="154940"/>
                </a:lnTo>
                <a:lnTo>
                  <a:pt x="77342" y="157480"/>
                </a:lnTo>
                <a:lnTo>
                  <a:pt x="78612" y="157480"/>
                </a:lnTo>
                <a:lnTo>
                  <a:pt x="80390" y="160020"/>
                </a:lnTo>
                <a:lnTo>
                  <a:pt x="82803" y="162560"/>
                </a:lnTo>
                <a:lnTo>
                  <a:pt x="83438" y="162560"/>
                </a:lnTo>
                <a:lnTo>
                  <a:pt x="82168" y="160020"/>
                </a:lnTo>
                <a:lnTo>
                  <a:pt x="137511" y="160020"/>
                </a:lnTo>
                <a:lnTo>
                  <a:pt x="141039" y="157480"/>
                </a:lnTo>
                <a:lnTo>
                  <a:pt x="146176" y="152400"/>
                </a:lnTo>
                <a:lnTo>
                  <a:pt x="149859" y="149860"/>
                </a:lnTo>
                <a:lnTo>
                  <a:pt x="154050" y="147320"/>
                </a:lnTo>
                <a:lnTo>
                  <a:pt x="157099" y="143510"/>
                </a:lnTo>
                <a:lnTo>
                  <a:pt x="167512" y="133350"/>
                </a:lnTo>
                <a:lnTo>
                  <a:pt x="178434" y="124460"/>
                </a:lnTo>
                <a:lnTo>
                  <a:pt x="181482" y="120650"/>
                </a:lnTo>
                <a:lnTo>
                  <a:pt x="187578" y="116840"/>
                </a:lnTo>
                <a:lnTo>
                  <a:pt x="191896" y="113030"/>
                </a:lnTo>
                <a:lnTo>
                  <a:pt x="191896" y="111760"/>
                </a:lnTo>
                <a:lnTo>
                  <a:pt x="191261" y="110490"/>
                </a:lnTo>
                <a:lnTo>
                  <a:pt x="191007" y="109220"/>
                </a:lnTo>
                <a:lnTo>
                  <a:pt x="244350" y="109220"/>
                </a:lnTo>
                <a:lnTo>
                  <a:pt x="244478" y="106680"/>
                </a:lnTo>
                <a:lnTo>
                  <a:pt x="244482" y="105410"/>
                </a:lnTo>
                <a:lnTo>
                  <a:pt x="119379" y="105410"/>
                </a:lnTo>
                <a:lnTo>
                  <a:pt x="119379" y="88900"/>
                </a:lnTo>
                <a:close/>
              </a:path>
              <a:path w="355600" h="250189">
                <a:moveTo>
                  <a:pt x="281685" y="146050"/>
                </a:moveTo>
                <a:lnTo>
                  <a:pt x="193039" y="146050"/>
                </a:lnTo>
                <a:lnTo>
                  <a:pt x="193039" y="151130"/>
                </a:lnTo>
                <a:lnTo>
                  <a:pt x="191896" y="154940"/>
                </a:lnTo>
                <a:lnTo>
                  <a:pt x="189483" y="158750"/>
                </a:lnTo>
                <a:lnTo>
                  <a:pt x="269503" y="158750"/>
                </a:lnTo>
                <a:lnTo>
                  <a:pt x="270752" y="157480"/>
                </a:lnTo>
                <a:lnTo>
                  <a:pt x="277113" y="149860"/>
                </a:lnTo>
                <a:lnTo>
                  <a:pt x="281685" y="146050"/>
                </a:lnTo>
                <a:close/>
              </a:path>
              <a:path w="355600" h="250189">
                <a:moveTo>
                  <a:pt x="303910" y="129540"/>
                </a:moveTo>
                <a:lnTo>
                  <a:pt x="194944" y="129540"/>
                </a:lnTo>
                <a:lnTo>
                  <a:pt x="193039" y="135890"/>
                </a:lnTo>
                <a:lnTo>
                  <a:pt x="191896" y="149860"/>
                </a:lnTo>
                <a:lnTo>
                  <a:pt x="193039" y="146050"/>
                </a:lnTo>
                <a:lnTo>
                  <a:pt x="281685" y="146050"/>
                </a:lnTo>
                <a:lnTo>
                  <a:pt x="286257" y="142240"/>
                </a:lnTo>
                <a:lnTo>
                  <a:pt x="291083" y="137160"/>
                </a:lnTo>
                <a:lnTo>
                  <a:pt x="292353" y="137160"/>
                </a:lnTo>
                <a:lnTo>
                  <a:pt x="292988" y="135890"/>
                </a:lnTo>
                <a:lnTo>
                  <a:pt x="294131" y="135890"/>
                </a:lnTo>
                <a:lnTo>
                  <a:pt x="295401" y="134620"/>
                </a:lnTo>
                <a:lnTo>
                  <a:pt x="297179" y="132080"/>
                </a:lnTo>
                <a:lnTo>
                  <a:pt x="299592" y="132080"/>
                </a:lnTo>
                <a:lnTo>
                  <a:pt x="302132" y="130810"/>
                </a:lnTo>
                <a:lnTo>
                  <a:pt x="302640" y="130810"/>
                </a:lnTo>
                <a:lnTo>
                  <a:pt x="303910" y="129540"/>
                </a:lnTo>
                <a:close/>
              </a:path>
              <a:path w="355600" h="250189">
                <a:moveTo>
                  <a:pt x="353666" y="129540"/>
                </a:moveTo>
                <a:lnTo>
                  <a:pt x="306324" y="129540"/>
                </a:lnTo>
                <a:lnTo>
                  <a:pt x="306324" y="132080"/>
                </a:lnTo>
                <a:lnTo>
                  <a:pt x="305688" y="135890"/>
                </a:lnTo>
                <a:lnTo>
                  <a:pt x="305688" y="137160"/>
                </a:lnTo>
                <a:lnTo>
                  <a:pt x="304545" y="137160"/>
                </a:lnTo>
                <a:lnTo>
                  <a:pt x="304545" y="138430"/>
                </a:lnTo>
                <a:lnTo>
                  <a:pt x="305688" y="138430"/>
                </a:lnTo>
                <a:lnTo>
                  <a:pt x="306958" y="135890"/>
                </a:lnTo>
                <a:lnTo>
                  <a:pt x="308228" y="134620"/>
                </a:lnTo>
                <a:lnTo>
                  <a:pt x="353821" y="134620"/>
                </a:lnTo>
                <a:lnTo>
                  <a:pt x="353821" y="130810"/>
                </a:lnTo>
                <a:lnTo>
                  <a:pt x="353666" y="129540"/>
                </a:lnTo>
                <a:close/>
              </a:path>
              <a:path w="355600" h="250189">
                <a:moveTo>
                  <a:pt x="194944" y="124460"/>
                </a:moveTo>
                <a:lnTo>
                  <a:pt x="194309" y="127000"/>
                </a:lnTo>
                <a:lnTo>
                  <a:pt x="194309" y="129540"/>
                </a:lnTo>
                <a:lnTo>
                  <a:pt x="193675" y="132080"/>
                </a:lnTo>
                <a:lnTo>
                  <a:pt x="194944" y="129540"/>
                </a:lnTo>
                <a:lnTo>
                  <a:pt x="353666" y="129540"/>
                </a:lnTo>
                <a:lnTo>
                  <a:pt x="353199" y="125730"/>
                </a:lnTo>
                <a:lnTo>
                  <a:pt x="194944" y="125730"/>
                </a:lnTo>
                <a:lnTo>
                  <a:pt x="194944" y="124460"/>
                </a:lnTo>
                <a:close/>
              </a:path>
              <a:path w="355600" h="250189">
                <a:moveTo>
                  <a:pt x="79755" y="5080"/>
                </a:moveTo>
                <a:lnTo>
                  <a:pt x="75564" y="11430"/>
                </a:lnTo>
                <a:lnTo>
                  <a:pt x="69468" y="16510"/>
                </a:lnTo>
                <a:lnTo>
                  <a:pt x="63372" y="22860"/>
                </a:lnTo>
                <a:lnTo>
                  <a:pt x="49402" y="40640"/>
                </a:lnTo>
                <a:lnTo>
                  <a:pt x="43306" y="46990"/>
                </a:lnTo>
                <a:lnTo>
                  <a:pt x="26161" y="67310"/>
                </a:lnTo>
                <a:lnTo>
                  <a:pt x="21709" y="73660"/>
                </a:lnTo>
                <a:lnTo>
                  <a:pt x="17494" y="78740"/>
                </a:lnTo>
                <a:lnTo>
                  <a:pt x="13517" y="85090"/>
                </a:lnTo>
                <a:lnTo>
                  <a:pt x="9778" y="91440"/>
                </a:lnTo>
                <a:lnTo>
                  <a:pt x="4825" y="95250"/>
                </a:lnTo>
                <a:lnTo>
                  <a:pt x="634" y="100330"/>
                </a:lnTo>
                <a:lnTo>
                  <a:pt x="23494" y="125730"/>
                </a:lnTo>
                <a:lnTo>
                  <a:pt x="33274" y="125730"/>
                </a:lnTo>
                <a:lnTo>
                  <a:pt x="36702" y="124460"/>
                </a:lnTo>
                <a:lnTo>
                  <a:pt x="40258" y="121920"/>
                </a:lnTo>
                <a:lnTo>
                  <a:pt x="40766" y="121920"/>
                </a:lnTo>
                <a:lnTo>
                  <a:pt x="42036" y="120650"/>
                </a:lnTo>
                <a:lnTo>
                  <a:pt x="43306" y="118110"/>
                </a:lnTo>
                <a:lnTo>
                  <a:pt x="43999" y="117417"/>
                </a:lnTo>
                <a:lnTo>
                  <a:pt x="45974" y="114300"/>
                </a:lnTo>
                <a:lnTo>
                  <a:pt x="46735" y="111760"/>
                </a:lnTo>
                <a:lnTo>
                  <a:pt x="48725" y="111760"/>
                </a:lnTo>
                <a:lnTo>
                  <a:pt x="49910" y="109220"/>
                </a:lnTo>
                <a:lnTo>
                  <a:pt x="51815" y="106680"/>
                </a:lnTo>
                <a:lnTo>
                  <a:pt x="53339" y="104140"/>
                </a:lnTo>
                <a:lnTo>
                  <a:pt x="55752" y="104140"/>
                </a:lnTo>
                <a:lnTo>
                  <a:pt x="57911" y="101600"/>
                </a:lnTo>
                <a:lnTo>
                  <a:pt x="62102" y="95250"/>
                </a:lnTo>
                <a:lnTo>
                  <a:pt x="64515" y="92710"/>
                </a:lnTo>
                <a:lnTo>
                  <a:pt x="65785" y="90170"/>
                </a:lnTo>
                <a:lnTo>
                  <a:pt x="67055" y="90170"/>
                </a:lnTo>
                <a:lnTo>
                  <a:pt x="68833" y="88900"/>
                </a:lnTo>
                <a:lnTo>
                  <a:pt x="119379" y="88900"/>
                </a:lnTo>
                <a:lnTo>
                  <a:pt x="119379" y="87630"/>
                </a:lnTo>
                <a:lnTo>
                  <a:pt x="120650" y="82550"/>
                </a:lnTo>
                <a:lnTo>
                  <a:pt x="120776" y="74930"/>
                </a:lnTo>
                <a:lnTo>
                  <a:pt x="121157" y="71120"/>
                </a:lnTo>
                <a:lnTo>
                  <a:pt x="121792" y="63500"/>
                </a:lnTo>
                <a:lnTo>
                  <a:pt x="122427" y="58420"/>
                </a:lnTo>
                <a:lnTo>
                  <a:pt x="123904" y="39370"/>
                </a:lnTo>
                <a:lnTo>
                  <a:pt x="124624" y="30480"/>
                </a:lnTo>
                <a:lnTo>
                  <a:pt x="125475" y="21590"/>
                </a:lnTo>
                <a:lnTo>
                  <a:pt x="119379" y="16510"/>
                </a:lnTo>
                <a:lnTo>
                  <a:pt x="118744" y="15240"/>
                </a:lnTo>
                <a:lnTo>
                  <a:pt x="118744" y="13970"/>
                </a:lnTo>
                <a:lnTo>
                  <a:pt x="118109" y="13970"/>
                </a:lnTo>
                <a:lnTo>
                  <a:pt x="116966" y="12700"/>
                </a:lnTo>
                <a:lnTo>
                  <a:pt x="113918" y="8890"/>
                </a:lnTo>
                <a:lnTo>
                  <a:pt x="112479" y="7620"/>
                </a:lnTo>
                <a:lnTo>
                  <a:pt x="79120" y="7620"/>
                </a:lnTo>
                <a:lnTo>
                  <a:pt x="79755" y="5080"/>
                </a:lnTo>
                <a:close/>
              </a:path>
              <a:path w="355600" h="250189">
                <a:moveTo>
                  <a:pt x="244350" y="109220"/>
                </a:moveTo>
                <a:lnTo>
                  <a:pt x="191896" y="109220"/>
                </a:lnTo>
                <a:lnTo>
                  <a:pt x="191896" y="110490"/>
                </a:lnTo>
                <a:lnTo>
                  <a:pt x="193675" y="110490"/>
                </a:lnTo>
                <a:lnTo>
                  <a:pt x="193675" y="111760"/>
                </a:lnTo>
                <a:lnTo>
                  <a:pt x="196468" y="111760"/>
                </a:lnTo>
                <a:lnTo>
                  <a:pt x="196722" y="113030"/>
                </a:lnTo>
                <a:lnTo>
                  <a:pt x="196722" y="120650"/>
                </a:lnTo>
                <a:lnTo>
                  <a:pt x="197992" y="120650"/>
                </a:lnTo>
                <a:lnTo>
                  <a:pt x="196976" y="121920"/>
                </a:lnTo>
                <a:lnTo>
                  <a:pt x="195706" y="125730"/>
                </a:lnTo>
                <a:lnTo>
                  <a:pt x="353199" y="125730"/>
                </a:lnTo>
                <a:lnTo>
                  <a:pt x="351798" y="114300"/>
                </a:lnTo>
                <a:lnTo>
                  <a:pt x="244093" y="114300"/>
                </a:lnTo>
                <a:lnTo>
                  <a:pt x="244350" y="109220"/>
                </a:lnTo>
                <a:close/>
              </a:path>
              <a:path w="355600" h="250189">
                <a:moveTo>
                  <a:pt x="46862" y="116840"/>
                </a:moveTo>
                <a:lnTo>
                  <a:pt x="45719" y="116840"/>
                </a:lnTo>
                <a:lnTo>
                  <a:pt x="44830" y="118110"/>
                </a:lnTo>
                <a:lnTo>
                  <a:pt x="44450" y="119380"/>
                </a:lnTo>
                <a:lnTo>
                  <a:pt x="45719" y="118110"/>
                </a:lnTo>
                <a:lnTo>
                  <a:pt x="46862" y="116840"/>
                </a:lnTo>
                <a:close/>
              </a:path>
              <a:path w="355600" h="250189">
                <a:moveTo>
                  <a:pt x="44435" y="116981"/>
                </a:moveTo>
                <a:lnTo>
                  <a:pt x="43999" y="117417"/>
                </a:lnTo>
                <a:lnTo>
                  <a:pt x="43560" y="118110"/>
                </a:lnTo>
                <a:lnTo>
                  <a:pt x="44435" y="116981"/>
                </a:lnTo>
                <a:close/>
              </a:path>
              <a:path w="355600" h="250189">
                <a:moveTo>
                  <a:pt x="48725" y="111760"/>
                </a:moveTo>
                <a:lnTo>
                  <a:pt x="47370" y="111760"/>
                </a:lnTo>
                <a:lnTo>
                  <a:pt x="47370" y="113030"/>
                </a:lnTo>
                <a:lnTo>
                  <a:pt x="44435" y="116981"/>
                </a:lnTo>
                <a:lnTo>
                  <a:pt x="44576" y="116840"/>
                </a:lnTo>
                <a:lnTo>
                  <a:pt x="46862" y="116840"/>
                </a:lnTo>
                <a:lnTo>
                  <a:pt x="48132" y="115570"/>
                </a:lnTo>
                <a:lnTo>
                  <a:pt x="46862" y="115570"/>
                </a:lnTo>
                <a:lnTo>
                  <a:pt x="48132" y="113030"/>
                </a:lnTo>
                <a:lnTo>
                  <a:pt x="48725" y="111760"/>
                </a:lnTo>
                <a:close/>
              </a:path>
              <a:path w="355600" h="250189">
                <a:moveTo>
                  <a:pt x="48132" y="114300"/>
                </a:moveTo>
                <a:lnTo>
                  <a:pt x="47751" y="114300"/>
                </a:lnTo>
                <a:lnTo>
                  <a:pt x="47370" y="115570"/>
                </a:lnTo>
                <a:lnTo>
                  <a:pt x="48132" y="115570"/>
                </a:lnTo>
                <a:lnTo>
                  <a:pt x="48132" y="114300"/>
                </a:lnTo>
                <a:close/>
              </a:path>
              <a:path w="355600" h="250189">
                <a:moveTo>
                  <a:pt x="313054" y="71120"/>
                </a:moveTo>
                <a:lnTo>
                  <a:pt x="305688" y="73660"/>
                </a:lnTo>
                <a:lnTo>
                  <a:pt x="299084" y="77470"/>
                </a:lnTo>
                <a:lnTo>
                  <a:pt x="291718" y="80010"/>
                </a:lnTo>
                <a:lnTo>
                  <a:pt x="288035" y="82550"/>
                </a:lnTo>
                <a:lnTo>
                  <a:pt x="284479" y="83820"/>
                </a:lnTo>
                <a:lnTo>
                  <a:pt x="281431" y="86360"/>
                </a:lnTo>
                <a:lnTo>
                  <a:pt x="275843" y="88900"/>
                </a:lnTo>
                <a:lnTo>
                  <a:pt x="272287" y="91440"/>
                </a:lnTo>
                <a:lnTo>
                  <a:pt x="270382" y="92710"/>
                </a:lnTo>
                <a:lnTo>
                  <a:pt x="264921" y="96520"/>
                </a:lnTo>
                <a:lnTo>
                  <a:pt x="261874" y="99060"/>
                </a:lnTo>
                <a:lnTo>
                  <a:pt x="255777" y="102870"/>
                </a:lnTo>
                <a:lnTo>
                  <a:pt x="252221" y="106680"/>
                </a:lnTo>
                <a:lnTo>
                  <a:pt x="248538" y="110490"/>
                </a:lnTo>
                <a:lnTo>
                  <a:pt x="245490" y="113030"/>
                </a:lnTo>
                <a:lnTo>
                  <a:pt x="244982" y="113030"/>
                </a:lnTo>
                <a:lnTo>
                  <a:pt x="244601" y="114300"/>
                </a:lnTo>
                <a:lnTo>
                  <a:pt x="351798" y="114300"/>
                </a:lnTo>
                <a:lnTo>
                  <a:pt x="348995" y="91440"/>
                </a:lnTo>
                <a:lnTo>
                  <a:pt x="332485" y="81280"/>
                </a:lnTo>
                <a:lnTo>
                  <a:pt x="330072" y="80010"/>
                </a:lnTo>
                <a:lnTo>
                  <a:pt x="327025" y="78740"/>
                </a:lnTo>
                <a:lnTo>
                  <a:pt x="323976" y="76200"/>
                </a:lnTo>
                <a:lnTo>
                  <a:pt x="313054" y="71120"/>
                </a:lnTo>
                <a:close/>
              </a:path>
              <a:path w="355600" h="250189">
                <a:moveTo>
                  <a:pt x="192404" y="110490"/>
                </a:moveTo>
                <a:lnTo>
                  <a:pt x="191896" y="113030"/>
                </a:lnTo>
                <a:lnTo>
                  <a:pt x="192531" y="111760"/>
                </a:lnTo>
                <a:lnTo>
                  <a:pt x="192404" y="110490"/>
                </a:lnTo>
                <a:close/>
              </a:path>
              <a:path w="355600" h="250189">
                <a:moveTo>
                  <a:pt x="193675" y="110490"/>
                </a:moveTo>
                <a:lnTo>
                  <a:pt x="192531" y="110490"/>
                </a:lnTo>
                <a:lnTo>
                  <a:pt x="192531" y="111760"/>
                </a:lnTo>
                <a:lnTo>
                  <a:pt x="193039" y="111760"/>
                </a:lnTo>
                <a:lnTo>
                  <a:pt x="193675" y="110490"/>
                </a:lnTo>
                <a:close/>
              </a:path>
              <a:path w="355600" h="250189">
                <a:moveTo>
                  <a:pt x="211327" y="45720"/>
                </a:moveTo>
                <a:lnTo>
                  <a:pt x="208914" y="45720"/>
                </a:lnTo>
                <a:lnTo>
                  <a:pt x="205231" y="46990"/>
                </a:lnTo>
                <a:lnTo>
                  <a:pt x="201040" y="48260"/>
                </a:lnTo>
                <a:lnTo>
                  <a:pt x="195452" y="50800"/>
                </a:lnTo>
                <a:lnTo>
                  <a:pt x="191896" y="52070"/>
                </a:lnTo>
                <a:lnTo>
                  <a:pt x="186943" y="54610"/>
                </a:lnTo>
                <a:lnTo>
                  <a:pt x="154050" y="77470"/>
                </a:lnTo>
                <a:lnTo>
                  <a:pt x="149859" y="81280"/>
                </a:lnTo>
                <a:lnTo>
                  <a:pt x="145541" y="85090"/>
                </a:lnTo>
                <a:lnTo>
                  <a:pt x="130301" y="97790"/>
                </a:lnTo>
                <a:lnTo>
                  <a:pt x="130936" y="97790"/>
                </a:lnTo>
                <a:lnTo>
                  <a:pt x="129666" y="99060"/>
                </a:lnTo>
                <a:lnTo>
                  <a:pt x="126618" y="101600"/>
                </a:lnTo>
                <a:lnTo>
                  <a:pt x="124840" y="102870"/>
                </a:lnTo>
                <a:lnTo>
                  <a:pt x="123062" y="102870"/>
                </a:lnTo>
                <a:lnTo>
                  <a:pt x="122427" y="104140"/>
                </a:lnTo>
                <a:lnTo>
                  <a:pt x="121157" y="105410"/>
                </a:lnTo>
                <a:lnTo>
                  <a:pt x="244482" y="105410"/>
                </a:lnTo>
                <a:lnTo>
                  <a:pt x="244404" y="95250"/>
                </a:lnTo>
                <a:lnTo>
                  <a:pt x="244201" y="90170"/>
                </a:lnTo>
                <a:lnTo>
                  <a:pt x="243585" y="81280"/>
                </a:lnTo>
                <a:lnTo>
                  <a:pt x="244220" y="78740"/>
                </a:lnTo>
                <a:lnTo>
                  <a:pt x="244220" y="74930"/>
                </a:lnTo>
                <a:lnTo>
                  <a:pt x="243585" y="72390"/>
                </a:lnTo>
                <a:lnTo>
                  <a:pt x="243585" y="69850"/>
                </a:lnTo>
                <a:lnTo>
                  <a:pt x="243077" y="66040"/>
                </a:lnTo>
                <a:lnTo>
                  <a:pt x="242442" y="63500"/>
                </a:lnTo>
                <a:lnTo>
                  <a:pt x="235457" y="57150"/>
                </a:lnTo>
                <a:lnTo>
                  <a:pt x="232663" y="57150"/>
                </a:lnTo>
                <a:lnTo>
                  <a:pt x="231393" y="55880"/>
                </a:lnTo>
                <a:lnTo>
                  <a:pt x="227202" y="52070"/>
                </a:lnTo>
                <a:lnTo>
                  <a:pt x="225043" y="50800"/>
                </a:lnTo>
                <a:lnTo>
                  <a:pt x="222884" y="50800"/>
                </a:lnTo>
                <a:lnTo>
                  <a:pt x="222376" y="49530"/>
                </a:lnTo>
                <a:lnTo>
                  <a:pt x="219836" y="49530"/>
                </a:lnTo>
                <a:lnTo>
                  <a:pt x="216788" y="48260"/>
                </a:lnTo>
                <a:lnTo>
                  <a:pt x="211327" y="45720"/>
                </a:lnTo>
                <a:close/>
              </a:path>
              <a:path w="355600" h="250189">
                <a:moveTo>
                  <a:pt x="232663" y="54610"/>
                </a:moveTo>
                <a:lnTo>
                  <a:pt x="233933" y="57150"/>
                </a:lnTo>
                <a:lnTo>
                  <a:pt x="235457" y="57150"/>
                </a:lnTo>
                <a:lnTo>
                  <a:pt x="232663" y="54610"/>
                </a:lnTo>
                <a:close/>
              </a:path>
              <a:path w="355600" h="250189">
                <a:moveTo>
                  <a:pt x="222884" y="49530"/>
                </a:moveTo>
                <a:lnTo>
                  <a:pt x="222884" y="50800"/>
                </a:lnTo>
                <a:lnTo>
                  <a:pt x="225043" y="50800"/>
                </a:lnTo>
                <a:lnTo>
                  <a:pt x="222884" y="49530"/>
                </a:lnTo>
                <a:close/>
              </a:path>
              <a:path w="355600" h="250189">
                <a:moveTo>
                  <a:pt x="107822" y="0"/>
                </a:moveTo>
                <a:lnTo>
                  <a:pt x="105409" y="1270"/>
                </a:lnTo>
                <a:lnTo>
                  <a:pt x="99821" y="1270"/>
                </a:lnTo>
                <a:lnTo>
                  <a:pt x="97408" y="2540"/>
                </a:lnTo>
                <a:lnTo>
                  <a:pt x="88900" y="2540"/>
                </a:lnTo>
                <a:lnTo>
                  <a:pt x="85851" y="3810"/>
                </a:lnTo>
                <a:lnTo>
                  <a:pt x="81660" y="3810"/>
                </a:lnTo>
                <a:lnTo>
                  <a:pt x="79120" y="7620"/>
                </a:lnTo>
                <a:lnTo>
                  <a:pt x="112479" y="7620"/>
                </a:lnTo>
                <a:lnTo>
                  <a:pt x="109600" y="5080"/>
                </a:lnTo>
                <a:lnTo>
                  <a:pt x="110870" y="3810"/>
                </a:lnTo>
                <a:lnTo>
                  <a:pt x="108457" y="1270"/>
                </a:lnTo>
                <a:lnTo>
                  <a:pt x="107822" y="0"/>
                </a:lnTo>
                <a:close/>
              </a:path>
            </a:pathLst>
          </a:custGeom>
          <a:solidFill>
            <a:srgbClr val="004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428114"/>
            <a:ext cx="764540" cy="1080770"/>
            <a:chOff x="0" y="1428114"/>
            <a:chExt cx="764540" cy="10807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428114"/>
              <a:ext cx="127311" cy="1338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89074"/>
              <a:ext cx="702564" cy="10193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194" y="1711451"/>
              <a:ext cx="133089" cy="15684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388" y="1236091"/>
            <a:ext cx="114223" cy="13690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8528" y="1225296"/>
            <a:ext cx="111447" cy="16306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452934" y="1391411"/>
            <a:ext cx="691515" cy="1001394"/>
          </a:xfrm>
          <a:custGeom>
            <a:avLst/>
            <a:gdLst/>
            <a:ahLst/>
            <a:cxnLst/>
            <a:rect l="l" t="t" r="r" b="b"/>
            <a:pathLst>
              <a:path w="691515" h="1001394">
                <a:moveTo>
                  <a:pt x="500692" y="0"/>
                </a:moveTo>
                <a:lnTo>
                  <a:pt x="459407" y="3036"/>
                </a:lnTo>
                <a:lnTo>
                  <a:pt x="418595" y="11857"/>
                </a:lnTo>
                <a:lnTo>
                  <a:pt x="378467" y="26029"/>
                </a:lnTo>
                <a:lnTo>
                  <a:pt x="339230" y="45117"/>
                </a:lnTo>
                <a:lnTo>
                  <a:pt x="301096" y="68689"/>
                </a:lnTo>
                <a:lnTo>
                  <a:pt x="264272" y="96310"/>
                </a:lnTo>
                <a:lnTo>
                  <a:pt x="228968" y="127547"/>
                </a:lnTo>
                <a:lnTo>
                  <a:pt x="195392" y="161966"/>
                </a:lnTo>
                <a:lnTo>
                  <a:pt x="163755" y="199134"/>
                </a:lnTo>
                <a:lnTo>
                  <a:pt x="134265" y="238617"/>
                </a:lnTo>
                <a:lnTo>
                  <a:pt x="107132" y="279980"/>
                </a:lnTo>
                <a:lnTo>
                  <a:pt x="82564" y="322792"/>
                </a:lnTo>
                <a:lnTo>
                  <a:pt x="60772" y="366617"/>
                </a:lnTo>
                <a:lnTo>
                  <a:pt x="41963" y="411022"/>
                </a:lnTo>
                <a:lnTo>
                  <a:pt x="26347" y="455574"/>
                </a:lnTo>
                <a:lnTo>
                  <a:pt x="14134" y="499839"/>
                </a:lnTo>
                <a:lnTo>
                  <a:pt x="5532" y="543383"/>
                </a:lnTo>
                <a:lnTo>
                  <a:pt x="751" y="585772"/>
                </a:lnTo>
                <a:lnTo>
                  <a:pt x="0" y="626573"/>
                </a:lnTo>
                <a:lnTo>
                  <a:pt x="3487" y="665352"/>
                </a:lnTo>
                <a:lnTo>
                  <a:pt x="23241" y="730816"/>
                </a:lnTo>
                <a:lnTo>
                  <a:pt x="41143" y="765373"/>
                </a:lnTo>
                <a:lnTo>
                  <a:pt x="64025" y="800158"/>
                </a:lnTo>
                <a:lnTo>
                  <a:pt x="91611" y="834430"/>
                </a:lnTo>
                <a:lnTo>
                  <a:pt x="123623" y="867447"/>
                </a:lnTo>
                <a:lnTo>
                  <a:pt x="159785" y="898467"/>
                </a:lnTo>
                <a:lnTo>
                  <a:pt x="199818" y="926750"/>
                </a:lnTo>
                <a:lnTo>
                  <a:pt x="243447" y="951553"/>
                </a:lnTo>
                <a:lnTo>
                  <a:pt x="290393" y="972135"/>
                </a:lnTo>
                <a:lnTo>
                  <a:pt x="340380" y="987755"/>
                </a:lnTo>
                <a:lnTo>
                  <a:pt x="393131" y="997671"/>
                </a:lnTo>
                <a:lnTo>
                  <a:pt x="448368" y="1001140"/>
                </a:lnTo>
                <a:lnTo>
                  <a:pt x="481678" y="999898"/>
                </a:lnTo>
                <a:lnTo>
                  <a:pt x="515678" y="996061"/>
                </a:lnTo>
                <a:lnTo>
                  <a:pt x="550345" y="989460"/>
                </a:lnTo>
                <a:lnTo>
                  <a:pt x="585655" y="979932"/>
                </a:lnTo>
                <a:lnTo>
                  <a:pt x="691065" y="883268"/>
                </a:lnTo>
                <a:lnTo>
                  <a:pt x="691065" y="73452"/>
                </a:lnTo>
                <a:lnTo>
                  <a:pt x="649481" y="43318"/>
                </a:lnTo>
                <a:lnTo>
                  <a:pt x="612490" y="23894"/>
                </a:lnTo>
                <a:lnTo>
                  <a:pt x="575260" y="10410"/>
                </a:lnTo>
                <a:lnTo>
                  <a:pt x="537944" y="2550"/>
                </a:lnTo>
                <a:lnTo>
                  <a:pt x="500692" y="0"/>
                </a:lnTo>
                <a:close/>
              </a:path>
            </a:pathLst>
          </a:custGeom>
          <a:solidFill>
            <a:srgbClr val="F8A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8304" y="1033525"/>
            <a:ext cx="356870" cy="251460"/>
          </a:xfrm>
          <a:custGeom>
            <a:avLst/>
            <a:gdLst/>
            <a:ahLst/>
            <a:cxnLst/>
            <a:rect l="l" t="t" r="r" b="b"/>
            <a:pathLst>
              <a:path w="356870" h="251459">
                <a:moveTo>
                  <a:pt x="354077" y="190500"/>
                </a:moveTo>
                <a:lnTo>
                  <a:pt x="307086" y="190500"/>
                </a:lnTo>
                <a:lnTo>
                  <a:pt x="307558" y="199389"/>
                </a:lnTo>
                <a:lnTo>
                  <a:pt x="306859" y="209550"/>
                </a:lnTo>
                <a:lnTo>
                  <a:pt x="306264" y="217169"/>
                </a:lnTo>
                <a:lnTo>
                  <a:pt x="306450" y="224789"/>
                </a:lnTo>
                <a:lnTo>
                  <a:pt x="327914" y="237489"/>
                </a:lnTo>
                <a:lnTo>
                  <a:pt x="334645" y="241300"/>
                </a:lnTo>
                <a:lnTo>
                  <a:pt x="341884" y="243839"/>
                </a:lnTo>
                <a:lnTo>
                  <a:pt x="349250" y="247650"/>
                </a:lnTo>
                <a:lnTo>
                  <a:pt x="349250" y="251460"/>
                </a:lnTo>
                <a:lnTo>
                  <a:pt x="349885" y="250189"/>
                </a:lnTo>
                <a:lnTo>
                  <a:pt x="349885" y="245109"/>
                </a:lnTo>
                <a:lnTo>
                  <a:pt x="347979" y="243839"/>
                </a:lnTo>
                <a:lnTo>
                  <a:pt x="347979" y="237489"/>
                </a:lnTo>
                <a:lnTo>
                  <a:pt x="349250" y="237489"/>
                </a:lnTo>
                <a:lnTo>
                  <a:pt x="349250" y="236219"/>
                </a:lnTo>
                <a:lnTo>
                  <a:pt x="350520" y="236219"/>
                </a:lnTo>
                <a:lnTo>
                  <a:pt x="350774" y="233679"/>
                </a:lnTo>
                <a:lnTo>
                  <a:pt x="352425" y="233679"/>
                </a:lnTo>
                <a:lnTo>
                  <a:pt x="352932" y="231139"/>
                </a:lnTo>
                <a:lnTo>
                  <a:pt x="352298" y="226059"/>
                </a:lnTo>
                <a:lnTo>
                  <a:pt x="352298" y="222250"/>
                </a:lnTo>
                <a:lnTo>
                  <a:pt x="352932" y="217169"/>
                </a:lnTo>
                <a:lnTo>
                  <a:pt x="353613" y="209550"/>
                </a:lnTo>
                <a:lnTo>
                  <a:pt x="353450" y="196850"/>
                </a:lnTo>
                <a:lnTo>
                  <a:pt x="354077" y="190500"/>
                </a:lnTo>
                <a:close/>
              </a:path>
              <a:path w="356870" h="251459">
                <a:moveTo>
                  <a:pt x="350520" y="236219"/>
                </a:moveTo>
                <a:lnTo>
                  <a:pt x="350520" y="247650"/>
                </a:lnTo>
                <a:lnTo>
                  <a:pt x="351154" y="243839"/>
                </a:lnTo>
                <a:lnTo>
                  <a:pt x="351154" y="238759"/>
                </a:lnTo>
                <a:lnTo>
                  <a:pt x="350520" y="236219"/>
                </a:lnTo>
                <a:close/>
              </a:path>
              <a:path w="356870" h="251459">
                <a:moveTo>
                  <a:pt x="349250" y="237489"/>
                </a:moveTo>
                <a:lnTo>
                  <a:pt x="347979" y="237489"/>
                </a:lnTo>
                <a:lnTo>
                  <a:pt x="349250" y="242569"/>
                </a:lnTo>
                <a:lnTo>
                  <a:pt x="349250" y="237489"/>
                </a:lnTo>
                <a:close/>
              </a:path>
              <a:path w="356870" h="251459">
                <a:moveTo>
                  <a:pt x="252907" y="175259"/>
                </a:moveTo>
                <a:lnTo>
                  <a:pt x="187832" y="175259"/>
                </a:lnTo>
                <a:lnTo>
                  <a:pt x="187718" y="177800"/>
                </a:lnTo>
                <a:lnTo>
                  <a:pt x="186690" y="189229"/>
                </a:lnTo>
                <a:lnTo>
                  <a:pt x="186181" y="194309"/>
                </a:lnTo>
                <a:lnTo>
                  <a:pt x="185800" y="198119"/>
                </a:lnTo>
                <a:lnTo>
                  <a:pt x="185293" y="201929"/>
                </a:lnTo>
                <a:lnTo>
                  <a:pt x="227584" y="218439"/>
                </a:lnTo>
                <a:lnTo>
                  <a:pt x="235557" y="205739"/>
                </a:lnTo>
                <a:lnTo>
                  <a:pt x="251630" y="180339"/>
                </a:lnTo>
                <a:lnTo>
                  <a:pt x="249554" y="180339"/>
                </a:lnTo>
                <a:lnTo>
                  <a:pt x="252907" y="175259"/>
                </a:lnTo>
                <a:close/>
              </a:path>
              <a:path w="356870" h="251459">
                <a:moveTo>
                  <a:pt x="355346" y="135889"/>
                </a:moveTo>
                <a:lnTo>
                  <a:pt x="309499" y="135889"/>
                </a:lnTo>
                <a:lnTo>
                  <a:pt x="309499" y="138429"/>
                </a:lnTo>
                <a:lnTo>
                  <a:pt x="308864" y="138429"/>
                </a:lnTo>
                <a:lnTo>
                  <a:pt x="310134" y="139700"/>
                </a:lnTo>
                <a:lnTo>
                  <a:pt x="310769" y="139700"/>
                </a:lnTo>
                <a:lnTo>
                  <a:pt x="310663" y="158750"/>
                </a:lnTo>
                <a:lnTo>
                  <a:pt x="310134" y="165100"/>
                </a:lnTo>
                <a:lnTo>
                  <a:pt x="310134" y="168909"/>
                </a:lnTo>
                <a:lnTo>
                  <a:pt x="309499" y="172719"/>
                </a:lnTo>
                <a:lnTo>
                  <a:pt x="309499" y="176529"/>
                </a:lnTo>
                <a:lnTo>
                  <a:pt x="308228" y="186689"/>
                </a:lnTo>
                <a:lnTo>
                  <a:pt x="307213" y="186689"/>
                </a:lnTo>
                <a:lnTo>
                  <a:pt x="306704" y="191769"/>
                </a:lnTo>
                <a:lnTo>
                  <a:pt x="306959" y="191769"/>
                </a:lnTo>
                <a:lnTo>
                  <a:pt x="307086" y="190500"/>
                </a:lnTo>
                <a:lnTo>
                  <a:pt x="354077" y="190500"/>
                </a:lnTo>
                <a:lnTo>
                  <a:pt x="354202" y="189229"/>
                </a:lnTo>
                <a:lnTo>
                  <a:pt x="354774" y="189229"/>
                </a:lnTo>
                <a:lnTo>
                  <a:pt x="355346" y="187959"/>
                </a:lnTo>
                <a:lnTo>
                  <a:pt x="355451" y="179069"/>
                </a:lnTo>
                <a:lnTo>
                  <a:pt x="355875" y="173989"/>
                </a:lnTo>
                <a:lnTo>
                  <a:pt x="354711" y="173989"/>
                </a:lnTo>
                <a:lnTo>
                  <a:pt x="354711" y="171450"/>
                </a:lnTo>
                <a:lnTo>
                  <a:pt x="355980" y="165100"/>
                </a:lnTo>
                <a:lnTo>
                  <a:pt x="355346" y="158750"/>
                </a:lnTo>
                <a:lnTo>
                  <a:pt x="356616" y="152400"/>
                </a:lnTo>
                <a:lnTo>
                  <a:pt x="355346" y="147319"/>
                </a:lnTo>
                <a:lnTo>
                  <a:pt x="355346" y="135889"/>
                </a:lnTo>
                <a:close/>
              </a:path>
              <a:path w="356870" h="251459">
                <a:moveTo>
                  <a:pt x="354774" y="189229"/>
                </a:moveTo>
                <a:lnTo>
                  <a:pt x="354202" y="189229"/>
                </a:lnTo>
                <a:lnTo>
                  <a:pt x="354202" y="190500"/>
                </a:lnTo>
                <a:lnTo>
                  <a:pt x="354774" y="189229"/>
                </a:lnTo>
                <a:close/>
              </a:path>
              <a:path w="356870" h="251459">
                <a:moveTo>
                  <a:pt x="307086" y="182879"/>
                </a:moveTo>
                <a:lnTo>
                  <a:pt x="307086" y="185419"/>
                </a:lnTo>
                <a:lnTo>
                  <a:pt x="306450" y="186689"/>
                </a:lnTo>
                <a:lnTo>
                  <a:pt x="307721" y="186689"/>
                </a:lnTo>
                <a:lnTo>
                  <a:pt x="307086" y="182879"/>
                </a:lnTo>
                <a:close/>
              </a:path>
              <a:path w="356870" h="251459">
                <a:moveTo>
                  <a:pt x="253238" y="177800"/>
                </a:moveTo>
                <a:lnTo>
                  <a:pt x="249554" y="180339"/>
                </a:lnTo>
                <a:lnTo>
                  <a:pt x="251630" y="180339"/>
                </a:lnTo>
                <a:lnTo>
                  <a:pt x="253238" y="177800"/>
                </a:lnTo>
                <a:close/>
              </a:path>
              <a:path w="356870" h="251459">
                <a:moveTo>
                  <a:pt x="258642" y="173989"/>
                </a:moveTo>
                <a:lnTo>
                  <a:pt x="253746" y="173989"/>
                </a:lnTo>
                <a:lnTo>
                  <a:pt x="253365" y="175259"/>
                </a:lnTo>
                <a:lnTo>
                  <a:pt x="254380" y="179069"/>
                </a:lnTo>
                <a:lnTo>
                  <a:pt x="253873" y="180339"/>
                </a:lnTo>
                <a:lnTo>
                  <a:pt x="258642" y="173989"/>
                </a:lnTo>
                <a:close/>
              </a:path>
              <a:path w="356870" h="251459">
                <a:moveTo>
                  <a:pt x="136318" y="161289"/>
                </a:moveTo>
                <a:lnTo>
                  <a:pt x="83185" y="161289"/>
                </a:lnTo>
                <a:lnTo>
                  <a:pt x="83502" y="161925"/>
                </a:lnTo>
                <a:lnTo>
                  <a:pt x="84454" y="162559"/>
                </a:lnTo>
                <a:lnTo>
                  <a:pt x="86868" y="165100"/>
                </a:lnTo>
                <a:lnTo>
                  <a:pt x="88011" y="166369"/>
                </a:lnTo>
                <a:lnTo>
                  <a:pt x="86868" y="166369"/>
                </a:lnTo>
                <a:lnTo>
                  <a:pt x="88646" y="167639"/>
                </a:lnTo>
                <a:lnTo>
                  <a:pt x="91186" y="167639"/>
                </a:lnTo>
                <a:lnTo>
                  <a:pt x="94234" y="170179"/>
                </a:lnTo>
                <a:lnTo>
                  <a:pt x="107061" y="179069"/>
                </a:lnTo>
                <a:lnTo>
                  <a:pt x="112522" y="176529"/>
                </a:lnTo>
                <a:lnTo>
                  <a:pt x="118618" y="172719"/>
                </a:lnTo>
                <a:lnTo>
                  <a:pt x="125349" y="168909"/>
                </a:lnTo>
                <a:lnTo>
                  <a:pt x="136318" y="161289"/>
                </a:lnTo>
                <a:close/>
              </a:path>
              <a:path w="356870" h="251459">
                <a:moveTo>
                  <a:pt x="190880" y="153669"/>
                </a:moveTo>
                <a:lnTo>
                  <a:pt x="188975" y="161289"/>
                </a:lnTo>
                <a:lnTo>
                  <a:pt x="187832" y="168909"/>
                </a:lnTo>
                <a:lnTo>
                  <a:pt x="187198" y="177800"/>
                </a:lnTo>
                <a:lnTo>
                  <a:pt x="187832" y="175259"/>
                </a:lnTo>
                <a:lnTo>
                  <a:pt x="252907" y="175259"/>
                </a:lnTo>
                <a:lnTo>
                  <a:pt x="253746" y="173989"/>
                </a:lnTo>
                <a:lnTo>
                  <a:pt x="258642" y="173989"/>
                </a:lnTo>
                <a:lnTo>
                  <a:pt x="259595" y="172719"/>
                </a:lnTo>
                <a:lnTo>
                  <a:pt x="265652" y="165100"/>
                </a:lnTo>
                <a:lnTo>
                  <a:pt x="269848" y="160019"/>
                </a:lnTo>
                <a:lnTo>
                  <a:pt x="190246" y="160019"/>
                </a:lnTo>
                <a:lnTo>
                  <a:pt x="190880" y="153669"/>
                </a:lnTo>
                <a:close/>
              </a:path>
              <a:path w="356870" h="251459">
                <a:moveTo>
                  <a:pt x="355980" y="172719"/>
                </a:moveTo>
                <a:lnTo>
                  <a:pt x="355853" y="173989"/>
                </a:lnTo>
                <a:lnTo>
                  <a:pt x="355980" y="172719"/>
                </a:lnTo>
                <a:close/>
              </a:path>
              <a:path w="356870" h="251459">
                <a:moveTo>
                  <a:pt x="119888" y="88900"/>
                </a:moveTo>
                <a:lnTo>
                  <a:pt x="70357" y="88900"/>
                </a:lnTo>
                <a:lnTo>
                  <a:pt x="70357" y="91439"/>
                </a:lnTo>
                <a:lnTo>
                  <a:pt x="69088" y="92709"/>
                </a:lnTo>
                <a:lnTo>
                  <a:pt x="69723" y="92709"/>
                </a:lnTo>
                <a:lnTo>
                  <a:pt x="69723" y="93979"/>
                </a:lnTo>
                <a:lnTo>
                  <a:pt x="69088" y="99059"/>
                </a:lnTo>
                <a:lnTo>
                  <a:pt x="69088" y="102869"/>
                </a:lnTo>
                <a:lnTo>
                  <a:pt x="70993" y="104139"/>
                </a:lnTo>
                <a:lnTo>
                  <a:pt x="70052" y="115569"/>
                </a:lnTo>
                <a:lnTo>
                  <a:pt x="69183" y="119379"/>
                </a:lnTo>
                <a:lnTo>
                  <a:pt x="68456" y="121919"/>
                </a:lnTo>
                <a:lnTo>
                  <a:pt x="67945" y="132079"/>
                </a:lnTo>
                <a:lnTo>
                  <a:pt x="68452" y="134619"/>
                </a:lnTo>
                <a:lnTo>
                  <a:pt x="68452" y="146050"/>
                </a:lnTo>
                <a:lnTo>
                  <a:pt x="67945" y="149859"/>
                </a:lnTo>
                <a:lnTo>
                  <a:pt x="70357" y="152400"/>
                </a:lnTo>
                <a:lnTo>
                  <a:pt x="73405" y="154939"/>
                </a:lnTo>
                <a:lnTo>
                  <a:pt x="75184" y="154939"/>
                </a:lnTo>
                <a:lnTo>
                  <a:pt x="77724" y="158750"/>
                </a:lnTo>
                <a:lnTo>
                  <a:pt x="78867" y="158750"/>
                </a:lnTo>
                <a:lnTo>
                  <a:pt x="80772" y="161289"/>
                </a:lnTo>
                <a:lnTo>
                  <a:pt x="83185" y="162559"/>
                </a:lnTo>
                <a:lnTo>
                  <a:pt x="83820" y="162559"/>
                </a:lnTo>
                <a:lnTo>
                  <a:pt x="83502" y="161925"/>
                </a:lnTo>
                <a:lnTo>
                  <a:pt x="82550" y="161289"/>
                </a:lnTo>
                <a:lnTo>
                  <a:pt x="136318" y="161289"/>
                </a:lnTo>
                <a:lnTo>
                  <a:pt x="141654" y="157479"/>
                </a:lnTo>
                <a:lnTo>
                  <a:pt x="146812" y="153669"/>
                </a:lnTo>
                <a:lnTo>
                  <a:pt x="150495" y="151129"/>
                </a:lnTo>
                <a:lnTo>
                  <a:pt x="154813" y="147319"/>
                </a:lnTo>
                <a:lnTo>
                  <a:pt x="157861" y="144779"/>
                </a:lnTo>
                <a:lnTo>
                  <a:pt x="168275" y="134619"/>
                </a:lnTo>
                <a:lnTo>
                  <a:pt x="179197" y="124459"/>
                </a:lnTo>
                <a:lnTo>
                  <a:pt x="188341" y="116839"/>
                </a:lnTo>
                <a:lnTo>
                  <a:pt x="192659" y="113029"/>
                </a:lnTo>
                <a:lnTo>
                  <a:pt x="192024" y="110489"/>
                </a:lnTo>
                <a:lnTo>
                  <a:pt x="192659" y="110489"/>
                </a:lnTo>
                <a:lnTo>
                  <a:pt x="192659" y="109219"/>
                </a:lnTo>
                <a:lnTo>
                  <a:pt x="245397" y="109219"/>
                </a:lnTo>
                <a:lnTo>
                  <a:pt x="245521" y="105409"/>
                </a:lnTo>
                <a:lnTo>
                  <a:pt x="119888" y="105409"/>
                </a:lnTo>
                <a:lnTo>
                  <a:pt x="119888" y="88900"/>
                </a:lnTo>
                <a:close/>
              </a:path>
              <a:path w="356870" h="251459">
                <a:moveTo>
                  <a:pt x="282041" y="147319"/>
                </a:moveTo>
                <a:lnTo>
                  <a:pt x="193928" y="147319"/>
                </a:lnTo>
                <a:lnTo>
                  <a:pt x="193928" y="151129"/>
                </a:lnTo>
                <a:lnTo>
                  <a:pt x="192659" y="156209"/>
                </a:lnTo>
                <a:lnTo>
                  <a:pt x="190246" y="160019"/>
                </a:lnTo>
                <a:lnTo>
                  <a:pt x="269848" y="160019"/>
                </a:lnTo>
                <a:lnTo>
                  <a:pt x="271946" y="157479"/>
                </a:lnTo>
                <a:lnTo>
                  <a:pt x="278384" y="151129"/>
                </a:lnTo>
                <a:lnTo>
                  <a:pt x="282041" y="147319"/>
                </a:lnTo>
                <a:close/>
              </a:path>
              <a:path w="356870" h="251459">
                <a:moveTo>
                  <a:pt x="355134" y="129539"/>
                </a:moveTo>
                <a:lnTo>
                  <a:pt x="195706" y="129539"/>
                </a:lnTo>
                <a:lnTo>
                  <a:pt x="193928" y="135889"/>
                </a:lnTo>
                <a:lnTo>
                  <a:pt x="192659" y="151129"/>
                </a:lnTo>
                <a:lnTo>
                  <a:pt x="193928" y="147319"/>
                </a:lnTo>
                <a:lnTo>
                  <a:pt x="282041" y="147319"/>
                </a:lnTo>
                <a:lnTo>
                  <a:pt x="284479" y="144779"/>
                </a:lnTo>
                <a:lnTo>
                  <a:pt x="287527" y="142239"/>
                </a:lnTo>
                <a:lnTo>
                  <a:pt x="292353" y="138429"/>
                </a:lnTo>
                <a:lnTo>
                  <a:pt x="293624" y="137159"/>
                </a:lnTo>
                <a:lnTo>
                  <a:pt x="294259" y="137159"/>
                </a:lnTo>
                <a:lnTo>
                  <a:pt x="295401" y="135889"/>
                </a:lnTo>
                <a:lnTo>
                  <a:pt x="298450" y="133350"/>
                </a:lnTo>
                <a:lnTo>
                  <a:pt x="300990" y="132079"/>
                </a:lnTo>
                <a:lnTo>
                  <a:pt x="303402" y="130809"/>
                </a:lnTo>
                <a:lnTo>
                  <a:pt x="355346" y="130809"/>
                </a:lnTo>
                <a:lnTo>
                  <a:pt x="355134" y="129539"/>
                </a:lnTo>
                <a:close/>
              </a:path>
              <a:path w="356870" h="251459">
                <a:moveTo>
                  <a:pt x="355346" y="130809"/>
                </a:moveTo>
                <a:lnTo>
                  <a:pt x="307721" y="130809"/>
                </a:lnTo>
                <a:lnTo>
                  <a:pt x="307721" y="133350"/>
                </a:lnTo>
                <a:lnTo>
                  <a:pt x="307086" y="135889"/>
                </a:lnTo>
                <a:lnTo>
                  <a:pt x="307086" y="138429"/>
                </a:lnTo>
                <a:lnTo>
                  <a:pt x="308228" y="137159"/>
                </a:lnTo>
                <a:lnTo>
                  <a:pt x="309499" y="135889"/>
                </a:lnTo>
                <a:lnTo>
                  <a:pt x="355346" y="135889"/>
                </a:lnTo>
                <a:lnTo>
                  <a:pt x="355346" y="130809"/>
                </a:lnTo>
                <a:close/>
              </a:path>
              <a:path w="356870" h="251459">
                <a:moveTo>
                  <a:pt x="306450" y="135889"/>
                </a:moveTo>
                <a:lnTo>
                  <a:pt x="305816" y="135889"/>
                </a:lnTo>
                <a:lnTo>
                  <a:pt x="305816" y="137159"/>
                </a:lnTo>
                <a:lnTo>
                  <a:pt x="306450" y="137159"/>
                </a:lnTo>
                <a:lnTo>
                  <a:pt x="306450" y="135889"/>
                </a:lnTo>
                <a:close/>
              </a:path>
              <a:path w="356870" h="251459">
                <a:moveTo>
                  <a:pt x="195706" y="125729"/>
                </a:moveTo>
                <a:lnTo>
                  <a:pt x="195072" y="128269"/>
                </a:lnTo>
                <a:lnTo>
                  <a:pt x="195072" y="130809"/>
                </a:lnTo>
                <a:lnTo>
                  <a:pt x="194564" y="133350"/>
                </a:lnTo>
                <a:lnTo>
                  <a:pt x="195706" y="129539"/>
                </a:lnTo>
                <a:lnTo>
                  <a:pt x="355134" y="129539"/>
                </a:lnTo>
                <a:lnTo>
                  <a:pt x="354711" y="127000"/>
                </a:lnTo>
                <a:lnTo>
                  <a:pt x="195706" y="127000"/>
                </a:lnTo>
                <a:lnTo>
                  <a:pt x="195706" y="125729"/>
                </a:lnTo>
                <a:close/>
              </a:path>
              <a:path w="356870" h="251459">
                <a:moveTo>
                  <a:pt x="353996" y="120650"/>
                </a:moveTo>
                <a:lnTo>
                  <a:pt x="198754" y="120650"/>
                </a:lnTo>
                <a:lnTo>
                  <a:pt x="198627" y="121919"/>
                </a:lnTo>
                <a:lnTo>
                  <a:pt x="197866" y="121919"/>
                </a:lnTo>
                <a:lnTo>
                  <a:pt x="196596" y="127000"/>
                </a:lnTo>
                <a:lnTo>
                  <a:pt x="354711" y="127000"/>
                </a:lnTo>
                <a:lnTo>
                  <a:pt x="353996" y="120650"/>
                </a:lnTo>
                <a:close/>
              </a:path>
              <a:path w="356870" h="251459">
                <a:moveTo>
                  <a:pt x="80137" y="5079"/>
                </a:moveTo>
                <a:lnTo>
                  <a:pt x="75819" y="11429"/>
                </a:lnTo>
                <a:lnTo>
                  <a:pt x="69723" y="16509"/>
                </a:lnTo>
                <a:lnTo>
                  <a:pt x="63626" y="22859"/>
                </a:lnTo>
                <a:lnTo>
                  <a:pt x="49529" y="40639"/>
                </a:lnTo>
                <a:lnTo>
                  <a:pt x="43434" y="46989"/>
                </a:lnTo>
                <a:lnTo>
                  <a:pt x="37338" y="54609"/>
                </a:lnTo>
                <a:lnTo>
                  <a:pt x="26289" y="67309"/>
                </a:lnTo>
                <a:lnTo>
                  <a:pt x="21834" y="73659"/>
                </a:lnTo>
                <a:lnTo>
                  <a:pt x="17605" y="78739"/>
                </a:lnTo>
                <a:lnTo>
                  <a:pt x="13590" y="85089"/>
                </a:lnTo>
                <a:lnTo>
                  <a:pt x="9778" y="91439"/>
                </a:lnTo>
                <a:lnTo>
                  <a:pt x="4952" y="96519"/>
                </a:lnTo>
                <a:lnTo>
                  <a:pt x="635" y="100329"/>
                </a:lnTo>
                <a:lnTo>
                  <a:pt x="0" y="101600"/>
                </a:lnTo>
                <a:lnTo>
                  <a:pt x="3048" y="107950"/>
                </a:lnTo>
                <a:lnTo>
                  <a:pt x="7366" y="113029"/>
                </a:lnTo>
                <a:lnTo>
                  <a:pt x="12192" y="118109"/>
                </a:lnTo>
                <a:lnTo>
                  <a:pt x="17399" y="121919"/>
                </a:lnTo>
                <a:lnTo>
                  <a:pt x="23495" y="125729"/>
                </a:lnTo>
                <a:lnTo>
                  <a:pt x="33400" y="125729"/>
                </a:lnTo>
                <a:lnTo>
                  <a:pt x="36956" y="124459"/>
                </a:lnTo>
                <a:lnTo>
                  <a:pt x="40386" y="121919"/>
                </a:lnTo>
                <a:lnTo>
                  <a:pt x="41592" y="121919"/>
                </a:lnTo>
                <a:lnTo>
                  <a:pt x="42164" y="120650"/>
                </a:lnTo>
                <a:lnTo>
                  <a:pt x="44386" y="118427"/>
                </a:lnTo>
                <a:lnTo>
                  <a:pt x="46100" y="115569"/>
                </a:lnTo>
                <a:lnTo>
                  <a:pt x="46863" y="113029"/>
                </a:lnTo>
                <a:lnTo>
                  <a:pt x="48387" y="113029"/>
                </a:lnTo>
                <a:lnTo>
                  <a:pt x="51943" y="106679"/>
                </a:lnTo>
                <a:lnTo>
                  <a:pt x="53594" y="105409"/>
                </a:lnTo>
                <a:lnTo>
                  <a:pt x="56006" y="105409"/>
                </a:lnTo>
                <a:lnTo>
                  <a:pt x="58166" y="101600"/>
                </a:lnTo>
                <a:lnTo>
                  <a:pt x="62356" y="96519"/>
                </a:lnTo>
                <a:lnTo>
                  <a:pt x="64897" y="92709"/>
                </a:lnTo>
                <a:lnTo>
                  <a:pt x="66040" y="91439"/>
                </a:lnTo>
                <a:lnTo>
                  <a:pt x="67310" y="90169"/>
                </a:lnTo>
                <a:lnTo>
                  <a:pt x="69088" y="90169"/>
                </a:lnTo>
                <a:lnTo>
                  <a:pt x="69723" y="88900"/>
                </a:lnTo>
                <a:lnTo>
                  <a:pt x="119888" y="88900"/>
                </a:lnTo>
                <a:lnTo>
                  <a:pt x="121157" y="82550"/>
                </a:lnTo>
                <a:lnTo>
                  <a:pt x="121284" y="76200"/>
                </a:lnTo>
                <a:lnTo>
                  <a:pt x="121793" y="71119"/>
                </a:lnTo>
                <a:lnTo>
                  <a:pt x="122300" y="64769"/>
                </a:lnTo>
                <a:lnTo>
                  <a:pt x="122936" y="58419"/>
                </a:lnTo>
                <a:lnTo>
                  <a:pt x="123989" y="45719"/>
                </a:lnTo>
                <a:lnTo>
                  <a:pt x="125204" y="30479"/>
                </a:lnTo>
                <a:lnTo>
                  <a:pt x="125984" y="21589"/>
                </a:lnTo>
                <a:lnTo>
                  <a:pt x="119888" y="15239"/>
                </a:lnTo>
                <a:lnTo>
                  <a:pt x="119252" y="15239"/>
                </a:lnTo>
                <a:lnTo>
                  <a:pt x="119252" y="13969"/>
                </a:lnTo>
                <a:lnTo>
                  <a:pt x="118618" y="13969"/>
                </a:lnTo>
                <a:lnTo>
                  <a:pt x="117475" y="11429"/>
                </a:lnTo>
                <a:lnTo>
                  <a:pt x="114426" y="8889"/>
                </a:lnTo>
                <a:lnTo>
                  <a:pt x="112987" y="7619"/>
                </a:lnTo>
                <a:lnTo>
                  <a:pt x="79501" y="7619"/>
                </a:lnTo>
                <a:lnTo>
                  <a:pt x="80137" y="5079"/>
                </a:lnTo>
                <a:close/>
              </a:path>
              <a:path w="356870" h="251459">
                <a:moveTo>
                  <a:pt x="41592" y="121919"/>
                </a:moveTo>
                <a:lnTo>
                  <a:pt x="40386" y="121919"/>
                </a:lnTo>
                <a:lnTo>
                  <a:pt x="41021" y="123189"/>
                </a:lnTo>
                <a:lnTo>
                  <a:pt x="41592" y="121919"/>
                </a:lnTo>
                <a:close/>
              </a:path>
              <a:path w="356870" h="251459">
                <a:moveTo>
                  <a:pt x="245282" y="111759"/>
                </a:moveTo>
                <a:lnTo>
                  <a:pt x="197230" y="111759"/>
                </a:lnTo>
                <a:lnTo>
                  <a:pt x="197485" y="113029"/>
                </a:lnTo>
                <a:lnTo>
                  <a:pt x="197612" y="121919"/>
                </a:lnTo>
                <a:lnTo>
                  <a:pt x="197866" y="121919"/>
                </a:lnTo>
                <a:lnTo>
                  <a:pt x="198754" y="120650"/>
                </a:lnTo>
                <a:lnTo>
                  <a:pt x="353996" y="120650"/>
                </a:lnTo>
                <a:lnTo>
                  <a:pt x="353425" y="115569"/>
                </a:lnTo>
                <a:lnTo>
                  <a:pt x="245110" y="115569"/>
                </a:lnTo>
                <a:lnTo>
                  <a:pt x="245282" y="111759"/>
                </a:lnTo>
                <a:close/>
              </a:path>
              <a:path w="356870" h="251459">
                <a:moveTo>
                  <a:pt x="48387" y="113029"/>
                </a:moveTo>
                <a:lnTo>
                  <a:pt x="47751" y="113029"/>
                </a:lnTo>
                <a:lnTo>
                  <a:pt x="45389" y="116839"/>
                </a:lnTo>
                <a:lnTo>
                  <a:pt x="45974" y="116839"/>
                </a:lnTo>
                <a:lnTo>
                  <a:pt x="45085" y="119379"/>
                </a:lnTo>
                <a:lnTo>
                  <a:pt x="44703" y="120650"/>
                </a:lnTo>
                <a:lnTo>
                  <a:pt x="45847" y="118109"/>
                </a:lnTo>
                <a:lnTo>
                  <a:pt x="47117" y="116839"/>
                </a:lnTo>
                <a:lnTo>
                  <a:pt x="47498" y="115569"/>
                </a:lnTo>
                <a:lnTo>
                  <a:pt x="48387" y="113029"/>
                </a:lnTo>
                <a:close/>
              </a:path>
              <a:path w="356870" h="251459">
                <a:moveTo>
                  <a:pt x="44436" y="118377"/>
                </a:moveTo>
                <a:lnTo>
                  <a:pt x="43815" y="119379"/>
                </a:lnTo>
                <a:lnTo>
                  <a:pt x="44436" y="118377"/>
                </a:lnTo>
                <a:close/>
              </a:path>
              <a:path w="356870" h="251459">
                <a:moveTo>
                  <a:pt x="45127" y="117263"/>
                </a:moveTo>
                <a:lnTo>
                  <a:pt x="44436" y="118377"/>
                </a:lnTo>
                <a:lnTo>
                  <a:pt x="44703" y="118109"/>
                </a:lnTo>
                <a:lnTo>
                  <a:pt x="45127" y="117263"/>
                </a:lnTo>
                <a:close/>
              </a:path>
              <a:path w="356870" h="251459">
                <a:moveTo>
                  <a:pt x="45389" y="116839"/>
                </a:moveTo>
                <a:lnTo>
                  <a:pt x="45127" y="117263"/>
                </a:lnTo>
                <a:lnTo>
                  <a:pt x="45389" y="116839"/>
                </a:lnTo>
                <a:close/>
              </a:path>
              <a:path w="356870" h="251459">
                <a:moveTo>
                  <a:pt x="48387" y="115569"/>
                </a:moveTo>
                <a:lnTo>
                  <a:pt x="47540" y="115569"/>
                </a:lnTo>
                <a:lnTo>
                  <a:pt x="47117" y="116839"/>
                </a:lnTo>
                <a:lnTo>
                  <a:pt x="48387" y="115569"/>
                </a:lnTo>
                <a:close/>
              </a:path>
              <a:path w="356870" h="251459">
                <a:moveTo>
                  <a:pt x="314451" y="71119"/>
                </a:moveTo>
                <a:lnTo>
                  <a:pt x="307086" y="73659"/>
                </a:lnTo>
                <a:lnTo>
                  <a:pt x="300354" y="77469"/>
                </a:lnTo>
                <a:lnTo>
                  <a:pt x="292989" y="81279"/>
                </a:lnTo>
                <a:lnTo>
                  <a:pt x="285623" y="83819"/>
                </a:lnTo>
                <a:lnTo>
                  <a:pt x="282575" y="86359"/>
                </a:lnTo>
                <a:lnTo>
                  <a:pt x="277114" y="90169"/>
                </a:lnTo>
                <a:lnTo>
                  <a:pt x="275209" y="90169"/>
                </a:lnTo>
                <a:lnTo>
                  <a:pt x="273430" y="92709"/>
                </a:lnTo>
                <a:lnTo>
                  <a:pt x="271525" y="92709"/>
                </a:lnTo>
                <a:lnTo>
                  <a:pt x="266065" y="96519"/>
                </a:lnTo>
                <a:lnTo>
                  <a:pt x="256921" y="104139"/>
                </a:lnTo>
                <a:lnTo>
                  <a:pt x="253238" y="107950"/>
                </a:lnTo>
                <a:lnTo>
                  <a:pt x="249554" y="110489"/>
                </a:lnTo>
                <a:lnTo>
                  <a:pt x="246506" y="113029"/>
                </a:lnTo>
                <a:lnTo>
                  <a:pt x="246125" y="114300"/>
                </a:lnTo>
                <a:lnTo>
                  <a:pt x="245618" y="114300"/>
                </a:lnTo>
                <a:lnTo>
                  <a:pt x="245110" y="115569"/>
                </a:lnTo>
                <a:lnTo>
                  <a:pt x="353425" y="115569"/>
                </a:lnTo>
                <a:lnTo>
                  <a:pt x="334010" y="81279"/>
                </a:lnTo>
                <a:lnTo>
                  <a:pt x="328422" y="78739"/>
                </a:lnTo>
                <a:lnTo>
                  <a:pt x="325374" y="77469"/>
                </a:lnTo>
                <a:lnTo>
                  <a:pt x="314451" y="71119"/>
                </a:lnTo>
                <a:close/>
              </a:path>
              <a:path w="356870" h="251459">
                <a:moveTo>
                  <a:pt x="245340" y="110489"/>
                </a:moveTo>
                <a:lnTo>
                  <a:pt x="193167" y="110489"/>
                </a:lnTo>
                <a:lnTo>
                  <a:pt x="193294" y="113029"/>
                </a:lnTo>
                <a:lnTo>
                  <a:pt x="193928" y="113029"/>
                </a:lnTo>
                <a:lnTo>
                  <a:pt x="193928" y="111759"/>
                </a:lnTo>
                <a:lnTo>
                  <a:pt x="245282" y="111759"/>
                </a:lnTo>
                <a:lnTo>
                  <a:pt x="245340" y="110489"/>
                </a:lnTo>
                <a:close/>
              </a:path>
              <a:path w="356870" h="251459">
                <a:moveTo>
                  <a:pt x="196469" y="111759"/>
                </a:moveTo>
                <a:lnTo>
                  <a:pt x="194564" y="111759"/>
                </a:lnTo>
                <a:lnTo>
                  <a:pt x="194564" y="113029"/>
                </a:lnTo>
                <a:lnTo>
                  <a:pt x="195834" y="113029"/>
                </a:lnTo>
                <a:lnTo>
                  <a:pt x="196469" y="111759"/>
                </a:lnTo>
                <a:close/>
              </a:path>
              <a:path w="356870" h="251459">
                <a:moveTo>
                  <a:pt x="245397" y="109219"/>
                </a:moveTo>
                <a:lnTo>
                  <a:pt x="192659" y="109219"/>
                </a:lnTo>
                <a:lnTo>
                  <a:pt x="192659" y="111759"/>
                </a:lnTo>
                <a:lnTo>
                  <a:pt x="193167" y="110489"/>
                </a:lnTo>
                <a:lnTo>
                  <a:pt x="245340" y="110489"/>
                </a:lnTo>
                <a:lnTo>
                  <a:pt x="245397" y="109219"/>
                </a:lnTo>
                <a:close/>
              </a:path>
              <a:path w="356870" h="251459">
                <a:moveTo>
                  <a:pt x="209803" y="45719"/>
                </a:moveTo>
                <a:lnTo>
                  <a:pt x="206121" y="46989"/>
                </a:lnTo>
                <a:lnTo>
                  <a:pt x="201802" y="48259"/>
                </a:lnTo>
                <a:lnTo>
                  <a:pt x="196342" y="50800"/>
                </a:lnTo>
                <a:lnTo>
                  <a:pt x="192659" y="52069"/>
                </a:lnTo>
                <a:lnTo>
                  <a:pt x="187832" y="54609"/>
                </a:lnTo>
                <a:lnTo>
                  <a:pt x="178562" y="59689"/>
                </a:lnTo>
                <a:lnTo>
                  <a:pt x="172466" y="64769"/>
                </a:lnTo>
                <a:lnTo>
                  <a:pt x="165226" y="68579"/>
                </a:lnTo>
                <a:lnTo>
                  <a:pt x="159003" y="73659"/>
                </a:lnTo>
                <a:lnTo>
                  <a:pt x="154813" y="77469"/>
                </a:lnTo>
                <a:lnTo>
                  <a:pt x="146176" y="85089"/>
                </a:lnTo>
                <a:lnTo>
                  <a:pt x="133985" y="96519"/>
                </a:lnTo>
                <a:lnTo>
                  <a:pt x="130937" y="99059"/>
                </a:lnTo>
                <a:lnTo>
                  <a:pt x="130301" y="99059"/>
                </a:lnTo>
                <a:lnTo>
                  <a:pt x="129031" y="100329"/>
                </a:lnTo>
                <a:lnTo>
                  <a:pt x="127253" y="101600"/>
                </a:lnTo>
                <a:lnTo>
                  <a:pt x="125349" y="102869"/>
                </a:lnTo>
                <a:lnTo>
                  <a:pt x="123571" y="104139"/>
                </a:lnTo>
                <a:lnTo>
                  <a:pt x="122936" y="104139"/>
                </a:lnTo>
                <a:lnTo>
                  <a:pt x="121793" y="105409"/>
                </a:lnTo>
                <a:lnTo>
                  <a:pt x="245521" y="105409"/>
                </a:lnTo>
                <a:lnTo>
                  <a:pt x="245420" y="93979"/>
                </a:lnTo>
                <a:lnTo>
                  <a:pt x="245270" y="90169"/>
                </a:lnTo>
                <a:lnTo>
                  <a:pt x="244601" y="81279"/>
                </a:lnTo>
                <a:lnTo>
                  <a:pt x="245237" y="78739"/>
                </a:lnTo>
                <a:lnTo>
                  <a:pt x="245237" y="76200"/>
                </a:lnTo>
                <a:lnTo>
                  <a:pt x="244601" y="72389"/>
                </a:lnTo>
                <a:lnTo>
                  <a:pt x="244601" y="69850"/>
                </a:lnTo>
                <a:lnTo>
                  <a:pt x="244094" y="66039"/>
                </a:lnTo>
                <a:lnTo>
                  <a:pt x="243459" y="63500"/>
                </a:lnTo>
                <a:lnTo>
                  <a:pt x="236474" y="57150"/>
                </a:lnTo>
                <a:lnTo>
                  <a:pt x="233679" y="57150"/>
                </a:lnTo>
                <a:lnTo>
                  <a:pt x="232410" y="55879"/>
                </a:lnTo>
                <a:lnTo>
                  <a:pt x="228219" y="52069"/>
                </a:lnTo>
                <a:lnTo>
                  <a:pt x="226060" y="50800"/>
                </a:lnTo>
                <a:lnTo>
                  <a:pt x="223900" y="50800"/>
                </a:lnTo>
                <a:lnTo>
                  <a:pt x="223266" y="49529"/>
                </a:lnTo>
                <a:lnTo>
                  <a:pt x="220852" y="49529"/>
                </a:lnTo>
                <a:lnTo>
                  <a:pt x="217804" y="48259"/>
                </a:lnTo>
                <a:lnTo>
                  <a:pt x="212217" y="46989"/>
                </a:lnTo>
                <a:lnTo>
                  <a:pt x="209803" y="45719"/>
                </a:lnTo>
                <a:close/>
              </a:path>
              <a:path w="356870" h="251459">
                <a:moveTo>
                  <a:pt x="233679" y="54609"/>
                </a:moveTo>
                <a:lnTo>
                  <a:pt x="234823" y="57150"/>
                </a:lnTo>
                <a:lnTo>
                  <a:pt x="236474" y="57150"/>
                </a:lnTo>
                <a:lnTo>
                  <a:pt x="233679" y="54609"/>
                </a:lnTo>
                <a:close/>
              </a:path>
              <a:path w="356870" h="251459">
                <a:moveTo>
                  <a:pt x="223900" y="49529"/>
                </a:moveTo>
                <a:lnTo>
                  <a:pt x="223900" y="50800"/>
                </a:lnTo>
                <a:lnTo>
                  <a:pt x="226060" y="50800"/>
                </a:lnTo>
                <a:lnTo>
                  <a:pt x="223900" y="49529"/>
                </a:lnTo>
                <a:close/>
              </a:path>
              <a:path w="356870" h="251459">
                <a:moveTo>
                  <a:pt x="108203" y="0"/>
                </a:moveTo>
                <a:lnTo>
                  <a:pt x="103377" y="1269"/>
                </a:lnTo>
                <a:lnTo>
                  <a:pt x="100329" y="1269"/>
                </a:lnTo>
                <a:lnTo>
                  <a:pt x="97917" y="2539"/>
                </a:lnTo>
                <a:lnTo>
                  <a:pt x="89280" y="2539"/>
                </a:lnTo>
                <a:lnTo>
                  <a:pt x="86232" y="3809"/>
                </a:lnTo>
                <a:lnTo>
                  <a:pt x="82042" y="3809"/>
                </a:lnTo>
                <a:lnTo>
                  <a:pt x="79501" y="7619"/>
                </a:lnTo>
                <a:lnTo>
                  <a:pt x="112987" y="7619"/>
                </a:lnTo>
                <a:lnTo>
                  <a:pt x="110109" y="5079"/>
                </a:lnTo>
                <a:lnTo>
                  <a:pt x="111378" y="3809"/>
                </a:lnTo>
                <a:lnTo>
                  <a:pt x="108839" y="1269"/>
                </a:lnTo>
                <a:lnTo>
                  <a:pt x="108203" y="0"/>
                </a:lnTo>
                <a:close/>
              </a:path>
            </a:pathLst>
          </a:custGeom>
          <a:solidFill>
            <a:srgbClr val="004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46150" cy="887094"/>
          </a:xfrm>
          <a:custGeom>
            <a:avLst/>
            <a:gdLst/>
            <a:ahLst/>
            <a:cxnLst/>
            <a:rect l="l" t="t" r="r" b="b"/>
            <a:pathLst>
              <a:path w="946150" h="887094">
                <a:moveTo>
                  <a:pt x="861034" y="0"/>
                </a:moveTo>
                <a:lnTo>
                  <a:pt x="0" y="0"/>
                </a:lnTo>
                <a:lnTo>
                  <a:pt x="0" y="742060"/>
                </a:lnTo>
                <a:lnTo>
                  <a:pt x="125458" y="857123"/>
                </a:lnTo>
                <a:lnTo>
                  <a:pt x="174857" y="870446"/>
                </a:lnTo>
                <a:lnTo>
                  <a:pt x="223422" y="879697"/>
                </a:lnTo>
                <a:lnTo>
                  <a:pt x="271079" y="885090"/>
                </a:lnTo>
                <a:lnTo>
                  <a:pt x="317754" y="886840"/>
                </a:lnTo>
                <a:lnTo>
                  <a:pt x="373944" y="884280"/>
                </a:lnTo>
                <a:lnTo>
                  <a:pt x="428376" y="876859"/>
                </a:lnTo>
                <a:lnTo>
                  <a:pt x="480903" y="864969"/>
                </a:lnTo>
                <a:lnTo>
                  <a:pt x="531378" y="849003"/>
                </a:lnTo>
                <a:lnTo>
                  <a:pt x="579656" y="829350"/>
                </a:lnTo>
                <a:lnTo>
                  <a:pt x="625590" y="806402"/>
                </a:lnTo>
                <a:lnTo>
                  <a:pt x="669034" y="780552"/>
                </a:lnTo>
                <a:lnTo>
                  <a:pt x="709841" y="752191"/>
                </a:lnTo>
                <a:lnTo>
                  <a:pt x="747864" y="721709"/>
                </a:lnTo>
                <a:lnTo>
                  <a:pt x="782959" y="689498"/>
                </a:lnTo>
                <a:lnTo>
                  <a:pt x="814977" y="655951"/>
                </a:lnTo>
                <a:lnTo>
                  <a:pt x="843773" y="621458"/>
                </a:lnTo>
                <a:lnTo>
                  <a:pt x="869201" y="586410"/>
                </a:lnTo>
                <a:lnTo>
                  <a:pt x="891114" y="551200"/>
                </a:lnTo>
                <a:lnTo>
                  <a:pt x="909365" y="516218"/>
                </a:lnTo>
                <a:lnTo>
                  <a:pt x="934299" y="448506"/>
                </a:lnTo>
                <a:lnTo>
                  <a:pt x="944792" y="378095"/>
                </a:lnTo>
                <a:lnTo>
                  <a:pt x="945824" y="338097"/>
                </a:lnTo>
                <a:lnTo>
                  <a:pt x="943893" y="296785"/>
                </a:lnTo>
                <a:lnTo>
                  <a:pt x="939104" y="254383"/>
                </a:lnTo>
                <a:lnTo>
                  <a:pt x="931564" y="211111"/>
                </a:lnTo>
                <a:lnTo>
                  <a:pt x="921381" y="167190"/>
                </a:lnTo>
                <a:lnTo>
                  <a:pt x="908661" y="122842"/>
                </a:lnTo>
                <a:lnTo>
                  <a:pt x="893510" y="78289"/>
                </a:lnTo>
                <a:lnTo>
                  <a:pt x="876036" y="33750"/>
                </a:lnTo>
                <a:lnTo>
                  <a:pt x="861034" y="0"/>
                </a:lnTo>
                <a:close/>
              </a:path>
            </a:pathLst>
          </a:custGeom>
          <a:solidFill>
            <a:srgbClr val="F8A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27847" y="0"/>
            <a:ext cx="1216152" cy="886967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SUMBER </a:t>
            </a:r>
            <a:r>
              <a:rPr spc="-10" dirty="0"/>
              <a:t>HISTORIS </a:t>
            </a:r>
            <a:r>
              <a:rPr spc="-5" dirty="0"/>
              <a:t> </a:t>
            </a:r>
            <a:r>
              <a:rPr spc="-10" dirty="0"/>
              <a:t>PANCAS</a:t>
            </a:r>
            <a:r>
              <a:rPr dirty="0"/>
              <a:t>I</a:t>
            </a:r>
            <a:r>
              <a:rPr spc="-215" dirty="0"/>
              <a:t>LA</a:t>
            </a:r>
            <a:r>
              <a:rPr spc="-114" dirty="0"/>
              <a:t> </a:t>
            </a:r>
            <a:r>
              <a:rPr spc="60" dirty="0"/>
              <a:t>SEBAGAI  </a:t>
            </a:r>
            <a:r>
              <a:rPr spc="-50" dirty="0"/>
              <a:t>SISTEM</a:t>
            </a:r>
            <a:r>
              <a:rPr spc="-110" dirty="0"/>
              <a:t> </a:t>
            </a:r>
            <a:r>
              <a:rPr spc="-65" dirty="0"/>
              <a:t>ETIKA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48457" y="2268473"/>
            <a:ext cx="3845560" cy="11252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065" marR="5080" algn="ctr">
              <a:lnSpc>
                <a:spcPts val="2160"/>
              </a:lnSpc>
              <a:spcBef>
                <a:spcPts val="170"/>
              </a:spcBef>
            </a:pPr>
            <a:r>
              <a:rPr sz="1800" spc="85" dirty="0">
                <a:solidFill>
                  <a:srgbClr val="0E1C4D"/>
                </a:solidFill>
                <a:latin typeface="Cambria"/>
                <a:cs typeface="Cambria"/>
              </a:rPr>
              <a:t>Pada</a:t>
            </a:r>
            <a:r>
              <a:rPr sz="1800" spc="47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0E1C4D"/>
                </a:solidFill>
                <a:latin typeface="Cambria"/>
                <a:cs typeface="Cambria"/>
              </a:rPr>
              <a:t>zaman</a:t>
            </a:r>
            <a:r>
              <a:rPr sz="1800" spc="4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E1C4D"/>
                </a:solidFill>
                <a:latin typeface="Cambria"/>
                <a:cs typeface="Cambria"/>
              </a:rPr>
              <a:t>Orde</a:t>
            </a:r>
            <a:r>
              <a:rPr sz="1800" spc="50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0E1C4D"/>
                </a:solidFill>
                <a:latin typeface="Cambria"/>
                <a:cs typeface="Cambria"/>
              </a:rPr>
              <a:t>Lama,</a:t>
            </a:r>
            <a:r>
              <a:rPr sz="1800" spc="459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0E1C4D"/>
                </a:solidFill>
                <a:latin typeface="Cambria"/>
                <a:cs typeface="Cambria"/>
              </a:rPr>
              <a:t>pancasila </a:t>
            </a:r>
            <a:r>
              <a:rPr sz="1800" spc="-38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0E1C4D"/>
                </a:solidFill>
                <a:latin typeface="Cambria"/>
                <a:cs typeface="Cambria"/>
              </a:rPr>
              <a:t>sebagai</a:t>
            </a:r>
            <a:r>
              <a:rPr sz="1800" spc="50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0E1C4D"/>
                </a:solidFill>
                <a:latin typeface="Cambria"/>
                <a:cs typeface="Cambria"/>
              </a:rPr>
              <a:t>sistem</a:t>
            </a:r>
            <a:r>
              <a:rPr sz="1800" spc="8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0E1C4D"/>
                </a:solidFill>
                <a:latin typeface="Cambria"/>
                <a:cs typeface="Cambria"/>
              </a:rPr>
              <a:t>etika</a:t>
            </a:r>
            <a:r>
              <a:rPr sz="1800" spc="6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0E1C4D"/>
                </a:solidFill>
                <a:latin typeface="Cambria"/>
                <a:cs typeface="Cambria"/>
              </a:rPr>
              <a:t>masih </a:t>
            </a:r>
            <a:r>
              <a:rPr sz="1800" spc="7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0E1C4D"/>
                </a:solidFill>
                <a:latin typeface="Cambria"/>
                <a:cs typeface="Cambria"/>
              </a:rPr>
              <a:t>terbentuk</a:t>
            </a:r>
            <a:r>
              <a:rPr sz="18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0E1C4D"/>
                </a:solidFill>
                <a:latin typeface="Cambria"/>
                <a:cs typeface="Cambria"/>
              </a:rPr>
              <a:t>sebagai</a:t>
            </a:r>
            <a:r>
              <a:rPr sz="18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900" i="1" spc="65" dirty="0">
                <a:solidFill>
                  <a:srgbClr val="0E1C4D"/>
                </a:solidFill>
                <a:latin typeface="Cambria"/>
                <a:cs typeface="Cambria"/>
              </a:rPr>
              <a:t>Philosofische </a:t>
            </a:r>
            <a:r>
              <a:rPr sz="1900" i="1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900" i="1" spc="50" dirty="0">
                <a:solidFill>
                  <a:srgbClr val="0E1C4D"/>
                </a:solidFill>
                <a:latin typeface="Cambria"/>
                <a:cs typeface="Cambria"/>
              </a:rPr>
              <a:t>Grondslog</a:t>
            </a:r>
            <a:r>
              <a:rPr sz="1900" i="1" spc="48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0E1C4D"/>
                </a:solidFill>
                <a:latin typeface="Cambria"/>
                <a:cs typeface="Cambria"/>
              </a:rPr>
              <a:t>atau</a:t>
            </a:r>
            <a:r>
              <a:rPr sz="1800" spc="4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900" i="1" spc="45" dirty="0">
                <a:solidFill>
                  <a:srgbClr val="0E1C4D"/>
                </a:solidFill>
                <a:latin typeface="Cambria"/>
                <a:cs typeface="Cambria"/>
              </a:rPr>
              <a:t>Weltaschauung</a:t>
            </a:r>
            <a:r>
              <a:rPr sz="1800" spc="45" dirty="0">
                <a:solidFill>
                  <a:srgbClr val="0E1C4D"/>
                </a:solidFill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2942844"/>
            <a:ext cx="1189355" cy="2203450"/>
            <a:chOff x="0" y="2942844"/>
            <a:chExt cx="1189355" cy="2203450"/>
          </a:xfrm>
        </p:grpSpPr>
        <p:sp>
          <p:nvSpPr>
            <p:cNvPr id="16" name="object 16"/>
            <p:cNvSpPr/>
            <p:nvPr/>
          </p:nvSpPr>
          <p:spPr>
            <a:xfrm>
              <a:off x="440851" y="5129850"/>
              <a:ext cx="393700" cy="13970"/>
            </a:xfrm>
            <a:custGeom>
              <a:avLst/>
              <a:gdLst/>
              <a:ahLst/>
              <a:cxnLst/>
              <a:rect l="l" t="t" r="r" b="b"/>
              <a:pathLst>
                <a:path w="393700" h="13970">
                  <a:moveTo>
                    <a:pt x="214189" y="0"/>
                  </a:moveTo>
                  <a:lnTo>
                    <a:pt x="162472" y="839"/>
                  </a:lnTo>
                  <a:lnTo>
                    <a:pt x="109008" y="3382"/>
                  </a:lnTo>
                  <a:lnTo>
                    <a:pt x="54405" y="7666"/>
                  </a:lnTo>
                  <a:lnTo>
                    <a:pt x="0" y="13648"/>
                  </a:lnTo>
                  <a:lnTo>
                    <a:pt x="393496" y="13648"/>
                  </a:lnTo>
                  <a:lnTo>
                    <a:pt x="381858" y="11313"/>
                  </a:lnTo>
                  <a:lnTo>
                    <a:pt x="331611" y="5069"/>
                  </a:lnTo>
                  <a:lnTo>
                    <a:pt x="275324" y="1277"/>
                  </a:lnTo>
                  <a:lnTo>
                    <a:pt x="214189" y="0"/>
                  </a:lnTo>
                  <a:close/>
                </a:path>
              </a:pathLst>
            </a:custGeom>
            <a:solidFill>
              <a:srgbClr val="0E1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990" y="3202051"/>
              <a:ext cx="503555" cy="998219"/>
            </a:xfrm>
            <a:custGeom>
              <a:avLst/>
              <a:gdLst/>
              <a:ahLst/>
              <a:cxnLst/>
              <a:rect l="l" t="t" r="r" b="b"/>
              <a:pathLst>
                <a:path w="503555" h="998220">
                  <a:moveTo>
                    <a:pt x="236704" y="0"/>
                  </a:moveTo>
                  <a:lnTo>
                    <a:pt x="231167" y="0"/>
                  </a:lnTo>
                  <a:lnTo>
                    <a:pt x="185223" y="5767"/>
                  </a:lnTo>
                  <a:lnTo>
                    <a:pt x="144201" y="22307"/>
                  </a:lnTo>
                  <a:lnTo>
                    <a:pt x="108686" y="48472"/>
                  </a:lnTo>
                  <a:lnTo>
                    <a:pt x="79259" y="83116"/>
                  </a:lnTo>
                  <a:lnTo>
                    <a:pt x="56504" y="125094"/>
                  </a:lnTo>
                  <a:lnTo>
                    <a:pt x="44671" y="164560"/>
                  </a:lnTo>
                  <a:lnTo>
                    <a:pt x="38953" y="205740"/>
                  </a:lnTo>
                  <a:lnTo>
                    <a:pt x="36060" y="260096"/>
                  </a:lnTo>
                  <a:lnTo>
                    <a:pt x="36016" y="287285"/>
                  </a:lnTo>
                  <a:lnTo>
                    <a:pt x="36616" y="314451"/>
                  </a:lnTo>
                  <a:lnTo>
                    <a:pt x="27928" y="316442"/>
                  </a:lnTo>
                  <a:lnTo>
                    <a:pt x="19671" y="320373"/>
                  </a:lnTo>
                  <a:lnTo>
                    <a:pt x="12278" y="326042"/>
                  </a:lnTo>
                  <a:lnTo>
                    <a:pt x="6180" y="333248"/>
                  </a:lnTo>
                  <a:lnTo>
                    <a:pt x="0" y="355846"/>
                  </a:lnTo>
                  <a:lnTo>
                    <a:pt x="4888" y="377348"/>
                  </a:lnTo>
                  <a:lnTo>
                    <a:pt x="19199" y="394041"/>
                  </a:lnTo>
                  <a:lnTo>
                    <a:pt x="41289" y="402209"/>
                  </a:lnTo>
                  <a:lnTo>
                    <a:pt x="48363" y="403352"/>
                  </a:lnTo>
                  <a:lnTo>
                    <a:pt x="66364" y="466748"/>
                  </a:lnTo>
                  <a:lnTo>
                    <a:pt x="85474" y="511619"/>
                  </a:lnTo>
                  <a:lnTo>
                    <a:pt x="100643" y="538297"/>
                  </a:lnTo>
                  <a:lnTo>
                    <a:pt x="106821" y="547116"/>
                  </a:lnTo>
                  <a:lnTo>
                    <a:pt x="95150" y="773912"/>
                  </a:lnTo>
                  <a:lnTo>
                    <a:pt x="119838" y="844140"/>
                  </a:lnTo>
                  <a:lnTo>
                    <a:pt x="146224" y="900669"/>
                  </a:lnTo>
                  <a:lnTo>
                    <a:pt x="173771" y="943914"/>
                  </a:lnTo>
                  <a:lnTo>
                    <a:pt x="201941" y="974290"/>
                  </a:lnTo>
                  <a:lnTo>
                    <a:pt x="258002" y="998093"/>
                  </a:lnTo>
                  <a:lnTo>
                    <a:pt x="286151" y="991750"/>
                  </a:lnTo>
                  <a:lnTo>
                    <a:pt x="336694" y="942478"/>
                  </a:lnTo>
                  <a:lnTo>
                    <a:pt x="357848" y="900526"/>
                  </a:lnTo>
                  <a:lnTo>
                    <a:pt x="375427" y="847684"/>
                  </a:lnTo>
                  <a:lnTo>
                    <a:pt x="388812" y="784440"/>
                  </a:lnTo>
                  <a:lnTo>
                    <a:pt x="386475" y="554101"/>
                  </a:lnTo>
                  <a:lnTo>
                    <a:pt x="405932" y="528085"/>
                  </a:lnTo>
                  <a:lnTo>
                    <a:pt x="423505" y="494950"/>
                  </a:lnTo>
                  <a:lnTo>
                    <a:pt x="438664" y="456338"/>
                  </a:lnTo>
                  <a:lnTo>
                    <a:pt x="450877" y="413893"/>
                  </a:lnTo>
                  <a:lnTo>
                    <a:pt x="461355" y="413893"/>
                  </a:lnTo>
                  <a:lnTo>
                    <a:pt x="483157" y="405725"/>
                  </a:lnTo>
                  <a:lnTo>
                    <a:pt x="497935" y="389032"/>
                  </a:lnTo>
                  <a:lnTo>
                    <a:pt x="503501" y="367530"/>
                  </a:lnTo>
                  <a:lnTo>
                    <a:pt x="497664" y="344932"/>
                  </a:lnTo>
                  <a:lnTo>
                    <a:pt x="491398" y="336869"/>
                  </a:lnTo>
                  <a:lnTo>
                    <a:pt x="483481" y="330438"/>
                  </a:lnTo>
                  <a:lnTo>
                    <a:pt x="474464" y="325983"/>
                  </a:lnTo>
                  <a:lnTo>
                    <a:pt x="464898" y="323850"/>
                  </a:lnTo>
                  <a:lnTo>
                    <a:pt x="466035" y="291389"/>
                  </a:lnTo>
                  <a:lnTo>
                    <a:pt x="459956" y="226516"/>
                  </a:lnTo>
                  <a:lnTo>
                    <a:pt x="436921" y="143678"/>
                  </a:lnTo>
                  <a:lnTo>
                    <a:pt x="416020" y="100778"/>
                  </a:lnTo>
                  <a:lnTo>
                    <a:pt x="390348" y="65400"/>
                  </a:lnTo>
                  <a:lnTo>
                    <a:pt x="359743" y="37589"/>
                  </a:lnTo>
                  <a:lnTo>
                    <a:pt x="324042" y="17389"/>
                  </a:lnTo>
                  <a:lnTo>
                    <a:pt x="283083" y="4844"/>
                  </a:lnTo>
                  <a:lnTo>
                    <a:pt x="236704" y="0"/>
                  </a:lnTo>
                  <a:close/>
                </a:path>
              </a:pathLst>
            </a:custGeom>
            <a:solidFill>
              <a:srgbClr val="632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2755" y="3749167"/>
              <a:ext cx="279400" cy="117475"/>
            </a:xfrm>
            <a:custGeom>
              <a:avLst/>
              <a:gdLst/>
              <a:ahLst/>
              <a:cxnLst/>
              <a:rect l="l" t="t" r="r" b="b"/>
              <a:pathLst>
                <a:path w="279400" h="117475">
                  <a:moveTo>
                    <a:pt x="0" y="0"/>
                  </a:moveTo>
                  <a:lnTo>
                    <a:pt x="14799" y="18295"/>
                  </a:lnTo>
                  <a:lnTo>
                    <a:pt x="56657" y="58547"/>
                  </a:lnTo>
                  <a:lnTo>
                    <a:pt x="121761" y="98798"/>
                  </a:lnTo>
                  <a:lnTo>
                    <a:pt x="206298" y="117094"/>
                  </a:lnTo>
                  <a:lnTo>
                    <a:pt x="223684" y="116332"/>
                  </a:lnTo>
                  <a:lnTo>
                    <a:pt x="241587" y="113950"/>
                  </a:lnTo>
                  <a:lnTo>
                    <a:pt x="259978" y="109807"/>
                  </a:lnTo>
                  <a:lnTo>
                    <a:pt x="278828" y="103759"/>
                  </a:lnTo>
                  <a:lnTo>
                    <a:pt x="277634" y="6985"/>
                  </a:lnTo>
                  <a:lnTo>
                    <a:pt x="246957" y="30658"/>
                  </a:lnTo>
                  <a:lnTo>
                    <a:pt x="215338" y="49307"/>
                  </a:lnTo>
                  <a:lnTo>
                    <a:pt x="182208" y="61527"/>
                  </a:lnTo>
                  <a:lnTo>
                    <a:pt x="147002" y="65913"/>
                  </a:lnTo>
                  <a:lnTo>
                    <a:pt x="114196" y="62239"/>
                  </a:lnTo>
                  <a:lnTo>
                    <a:pt x="79016" y="50625"/>
                  </a:lnTo>
                  <a:lnTo>
                    <a:pt x="41078" y="30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1C4D">
                <a:alpha val="4470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5154" y="3540379"/>
              <a:ext cx="22225" cy="33020"/>
            </a:xfrm>
            <a:custGeom>
              <a:avLst/>
              <a:gdLst/>
              <a:ahLst/>
              <a:cxnLst/>
              <a:rect l="l" t="t" r="r" b="b"/>
              <a:pathLst>
                <a:path w="22225" h="33020">
                  <a:moveTo>
                    <a:pt x="19693" y="0"/>
                  </a:moveTo>
                  <a:lnTo>
                    <a:pt x="16291" y="450"/>
                  </a:lnTo>
                  <a:lnTo>
                    <a:pt x="8979" y="2841"/>
                  </a:lnTo>
                  <a:lnTo>
                    <a:pt x="2101" y="8733"/>
                  </a:lnTo>
                  <a:lnTo>
                    <a:pt x="0" y="19685"/>
                  </a:lnTo>
                  <a:lnTo>
                    <a:pt x="4413" y="29868"/>
                  </a:lnTo>
                  <a:lnTo>
                    <a:pt x="11869" y="32956"/>
                  </a:lnTo>
                  <a:lnTo>
                    <a:pt x="18892" y="32329"/>
                  </a:lnTo>
                  <a:lnTo>
                    <a:pt x="22005" y="31369"/>
                  </a:lnTo>
                </a:path>
              </a:pathLst>
            </a:custGeom>
            <a:ln w="3175">
              <a:solidFill>
                <a:srgbClr val="0E1C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575" y="2942844"/>
              <a:ext cx="603885" cy="364490"/>
            </a:xfrm>
            <a:custGeom>
              <a:avLst/>
              <a:gdLst/>
              <a:ahLst/>
              <a:cxnLst/>
              <a:rect l="l" t="t" r="r" b="b"/>
              <a:pathLst>
                <a:path w="603885" h="364489">
                  <a:moveTo>
                    <a:pt x="225763" y="0"/>
                  </a:moveTo>
                  <a:lnTo>
                    <a:pt x="222626" y="0"/>
                  </a:lnTo>
                  <a:lnTo>
                    <a:pt x="210411" y="18170"/>
                  </a:lnTo>
                  <a:lnTo>
                    <a:pt x="197312" y="106138"/>
                  </a:lnTo>
                  <a:lnTo>
                    <a:pt x="182583" y="137668"/>
                  </a:lnTo>
                  <a:lnTo>
                    <a:pt x="178646" y="141097"/>
                  </a:lnTo>
                  <a:lnTo>
                    <a:pt x="175509" y="142620"/>
                  </a:lnTo>
                  <a:lnTo>
                    <a:pt x="173109" y="142620"/>
                  </a:lnTo>
                  <a:lnTo>
                    <a:pt x="165135" y="129702"/>
                  </a:lnTo>
                  <a:lnTo>
                    <a:pt x="163269" y="99663"/>
                  </a:lnTo>
                  <a:lnTo>
                    <a:pt x="160504" y="65575"/>
                  </a:lnTo>
                  <a:lnTo>
                    <a:pt x="149830" y="40512"/>
                  </a:lnTo>
                  <a:lnTo>
                    <a:pt x="146553" y="37718"/>
                  </a:lnTo>
                  <a:lnTo>
                    <a:pt x="144013" y="36322"/>
                  </a:lnTo>
                  <a:lnTo>
                    <a:pt x="142019" y="36322"/>
                  </a:lnTo>
                  <a:lnTo>
                    <a:pt x="136004" y="47605"/>
                  </a:lnTo>
                  <a:lnTo>
                    <a:pt x="136961" y="75438"/>
                  </a:lnTo>
                  <a:lnTo>
                    <a:pt x="140648" y="110795"/>
                  </a:lnTo>
                  <a:lnTo>
                    <a:pt x="142819" y="144653"/>
                  </a:lnTo>
                  <a:lnTo>
                    <a:pt x="142005" y="156989"/>
                  </a:lnTo>
                  <a:lnTo>
                    <a:pt x="139709" y="165433"/>
                  </a:lnTo>
                  <a:lnTo>
                    <a:pt x="136149" y="170281"/>
                  </a:lnTo>
                  <a:lnTo>
                    <a:pt x="131542" y="171831"/>
                  </a:lnTo>
                  <a:lnTo>
                    <a:pt x="123884" y="169080"/>
                  </a:lnTo>
                  <a:lnTo>
                    <a:pt x="115211" y="161353"/>
                  </a:lnTo>
                  <a:lnTo>
                    <a:pt x="106112" y="149435"/>
                  </a:lnTo>
                  <a:lnTo>
                    <a:pt x="97175" y="134112"/>
                  </a:lnTo>
                  <a:lnTo>
                    <a:pt x="90575" y="123509"/>
                  </a:lnTo>
                  <a:lnTo>
                    <a:pt x="83347" y="116157"/>
                  </a:lnTo>
                  <a:lnTo>
                    <a:pt x="75892" y="111877"/>
                  </a:lnTo>
                  <a:lnTo>
                    <a:pt x="68613" y="110489"/>
                  </a:lnTo>
                  <a:lnTo>
                    <a:pt x="60272" y="112613"/>
                  </a:lnTo>
                  <a:lnTo>
                    <a:pt x="53705" y="118713"/>
                  </a:lnTo>
                  <a:lnTo>
                    <a:pt x="49739" y="128385"/>
                  </a:lnTo>
                  <a:lnTo>
                    <a:pt x="49201" y="141224"/>
                  </a:lnTo>
                  <a:lnTo>
                    <a:pt x="57375" y="162954"/>
                  </a:lnTo>
                  <a:lnTo>
                    <a:pt x="72361" y="183149"/>
                  </a:lnTo>
                  <a:lnTo>
                    <a:pt x="84357" y="198034"/>
                  </a:lnTo>
                  <a:lnTo>
                    <a:pt x="83561" y="203835"/>
                  </a:lnTo>
                  <a:lnTo>
                    <a:pt x="80831" y="203835"/>
                  </a:lnTo>
                  <a:lnTo>
                    <a:pt x="75890" y="202564"/>
                  </a:lnTo>
                  <a:lnTo>
                    <a:pt x="67953" y="199644"/>
                  </a:lnTo>
                  <a:lnTo>
                    <a:pt x="56270" y="195923"/>
                  </a:lnTo>
                  <a:lnTo>
                    <a:pt x="44856" y="193309"/>
                  </a:lnTo>
                  <a:lnTo>
                    <a:pt x="34031" y="191768"/>
                  </a:lnTo>
                  <a:lnTo>
                    <a:pt x="24112" y="191262"/>
                  </a:lnTo>
                  <a:lnTo>
                    <a:pt x="7974" y="193420"/>
                  </a:lnTo>
                  <a:lnTo>
                    <a:pt x="0" y="199770"/>
                  </a:lnTo>
                  <a:lnTo>
                    <a:pt x="3047" y="210121"/>
                  </a:lnTo>
                  <a:lnTo>
                    <a:pt x="45265" y="235950"/>
                  </a:lnTo>
                  <a:lnTo>
                    <a:pt x="61552" y="238379"/>
                  </a:lnTo>
                  <a:lnTo>
                    <a:pt x="64549" y="238379"/>
                  </a:lnTo>
                  <a:lnTo>
                    <a:pt x="66619" y="237998"/>
                  </a:lnTo>
                  <a:lnTo>
                    <a:pt x="60135" y="240855"/>
                  </a:lnTo>
                  <a:lnTo>
                    <a:pt x="50580" y="245927"/>
                  </a:lnTo>
                  <a:lnTo>
                    <a:pt x="36389" y="254762"/>
                  </a:lnTo>
                  <a:lnTo>
                    <a:pt x="16332" y="271321"/>
                  </a:lnTo>
                  <a:lnTo>
                    <a:pt x="10350" y="283606"/>
                  </a:lnTo>
                  <a:lnTo>
                    <a:pt x="15803" y="291248"/>
                  </a:lnTo>
                  <a:lnTo>
                    <a:pt x="30051" y="293878"/>
                  </a:lnTo>
                  <a:lnTo>
                    <a:pt x="37841" y="293419"/>
                  </a:lnTo>
                  <a:lnTo>
                    <a:pt x="46482" y="292020"/>
                  </a:lnTo>
                  <a:lnTo>
                    <a:pt x="55799" y="289645"/>
                  </a:lnTo>
                  <a:lnTo>
                    <a:pt x="73299" y="283424"/>
                  </a:lnTo>
                  <a:lnTo>
                    <a:pt x="81197" y="281400"/>
                  </a:lnTo>
                  <a:lnTo>
                    <a:pt x="89246" y="280185"/>
                  </a:lnTo>
                  <a:lnTo>
                    <a:pt x="97379" y="279781"/>
                  </a:lnTo>
                  <a:lnTo>
                    <a:pt x="109179" y="280616"/>
                  </a:lnTo>
                  <a:lnTo>
                    <a:pt x="120823" y="283130"/>
                  </a:lnTo>
                  <a:lnTo>
                    <a:pt x="132104" y="287335"/>
                  </a:lnTo>
                  <a:lnTo>
                    <a:pt x="142819" y="293243"/>
                  </a:lnTo>
                  <a:lnTo>
                    <a:pt x="305279" y="316372"/>
                  </a:lnTo>
                  <a:lnTo>
                    <a:pt x="433497" y="335730"/>
                  </a:lnTo>
                  <a:lnTo>
                    <a:pt x="526499" y="351789"/>
                  </a:lnTo>
                  <a:lnTo>
                    <a:pt x="547816" y="356895"/>
                  </a:lnTo>
                  <a:lnTo>
                    <a:pt x="573394" y="363345"/>
                  </a:lnTo>
                  <a:lnTo>
                    <a:pt x="580080" y="364236"/>
                  </a:lnTo>
                  <a:lnTo>
                    <a:pt x="585353" y="362481"/>
                  </a:lnTo>
                  <a:lnTo>
                    <a:pt x="589108" y="356869"/>
                  </a:lnTo>
                  <a:lnTo>
                    <a:pt x="594252" y="346876"/>
                  </a:lnTo>
                  <a:lnTo>
                    <a:pt x="603690" y="331978"/>
                  </a:lnTo>
                  <a:lnTo>
                    <a:pt x="603461" y="306437"/>
                  </a:lnTo>
                  <a:lnTo>
                    <a:pt x="577113" y="291480"/>
                  </a:lnTo>
                  <a:lnTo>
                    <a:pt x="552078" y="284454"/>
                  </a:lnTo>
                  <a:lnTo>
                    <a:pt x="555785" y="282701"/>
                  </a:lnTo>
                  <a:lnTo>
                    <a:pt x="579600" y="280152"/>
                  </a:lnTo>
                  <a:lnTo>
                    <a:pt x="595400" y="272780"/>
                  </a:lnTo>
                  <a:lnTo>
                    <a:pt x="598698" y="261002"/>
                  </a:lnTo>
                  <a:lnTo>
                    <a:pt x="585008" y="245237"/>
                  </a:lnTo>
                  <a:lnTo>
                    <a:pt x="558285" y="232439"/>
                  </a:lnTo>
                  <a:lnTo>
                    <a:pt x="535292" y="226869"/>
                  </a:lnTo>
                  <a:lnTo>
                    <a:pt x="528099" y="222609"/>
                  </a:lnTo>
                  <a:lnTo>
                    <a:pt x="548775" y="213741"/>
                  </a:lnTo>
                  <a:lnTo>
                    <a:pt x="571982" y="200852"/>
                  </a:lnTo>
                  <a:lnTo>
                    <a:pt x="583062" y="185499"/>
                  </a:lnTo>
                  <a:lnTo>
                    <a:pt x="582354" y="172646"/>
                  </a:lnTo>
                  <a:lnTo>
                    <a:pt x="570200" y="167258"/>
                  </a:lnTo>
                  <a:lnTo>
                    <a:pt x="564108" y="167899"/>
                  </a:lnTo>
                  <a:lnTo>
                    <a:pt x="556941" y="169910"/>
                  </a:lnTo>
                  <a:lnTo>
                    <a:pt x="548697" y="173420"/>
                  </a:lnTo>
                  <a:lnTo>
                    <a:pt x="528673" y="184624"/>
                  </a:lnTo>
                  <a:lnTo>
                    <a:pt x="518657" y="188674"/>
                  </a:lnTo>
                  <a:lnTo>
                    <a:pt x="509441" y="190938"/>
                  </a:lnTo>
                  <a:lnTo>
                    <a:pt x="501137" y="191643"/>
                  </a:lnTo>
                  <a:lnTo>
                    <a:pt x="483945" y="187287"/>
                  </a:lnTo>
                  <a:lnTo>
                    <a:pt x="476528" y="176990"/>
                  </a:lnTo>
                  <a:lnTo>
                    <a:pt x="481031" y="164907"/>
                  </a:lnTo>
                  <a:lnTo>
                    <a:pt x="499600" y="155194"/>
                  </a:lnTo>
                  <a:lnTo>
                    <a:pt x="520210" y="141767"/>
                  </a:lnTo>
                  <a:lnTo>
                    <a:pt x="525743" y="123126"/>
                  </a:lnTo>
                  <a:lnTo>
                    <a:pt x="519742" y="106580"/>
                  </a:lnTo>
                  <a:lnTo>
                    <a:pt x="505747" y="99441"/>
                  </a:lnTo>
                  <a:lnTo>
                    <a:pt x="499931" y="99441"/>
                  </a:lnTo>
                  <a:lnTo>
                    <a:pt x="493403" y="102362"/>
                  </a:lnTo>
                  <a:lnTo>
                    <a:pt x="486723" y="109600"/>
                  </a:lnTo>
                  <a:lnTo>
                    <a:pt x="464875" y="126446"/>
                  </a:lnTo>
                  <a:lnTo>
                    <a:pt x="436197" y="140350"/>
                  </a:lnTo>
                  <a:lnTo>
                    <a:pt x="408093" y="149802"/>
                  </a:lnTo>
                  <a:lnTo>
                    <a:pt x="387967" y="153288"/>
                  </a:lnTo>
                  <a:lnTo>
                    <a:pt x="383364" y="152384"/>
                  </a:lnTo>
                  <a:lnTo>
                    <a:pt x="383114" y="149574"/>
                  </a:lnTo>
                  <a:lnTo>
                    <a:pt x="388044" y="144716"/>
                  </a:lnTo>
                  <a:lnTo>
                    <a:pt x="398978" y="137668"/>
                  </a:lnTo>
                  <a:lnTo>
                    <a:pt x="424629" y="108495"/>
                  </a:lnTo>
                  <a:lnTo>
                    <a:pt x="435815" y="70691"/>
                  </a:lnTo>
                  <a:lnTo>
                    <a:pt x="435236" y="37959"/>
                  </a:lnTo>
                  <a:lnTo>
                    <a:pt x="425597" y="24003"/>
                  </a:lnTo>
                  <a:lnTo>
                    <a:pt x="421381" y="25515"/>
                  </a:lnTo>
                  <a:lnTo>
                    <a:pt x="416677" y="30289"/>
                  </a:lnTo>
                  <a:lnTo>
                    <a:pt x="411547" y="38683"/>
                  </a:lnTo>
                  <a:lnTo>
                    <a:pt x="406052" y="51054"/>
                  </a:lnTo>
                  <a:lnTo>
                    <a:pt x="385808" y="90412"/>
                  </a:lnTo>
                  <a:lnTo>
                    <a:pt x="364572" y="112363"/>
                  </a:lnTo>
                  <a:lnTo>
                    <a:pt x="342725" y="121884"/>
                  </a:lnTo>
                  <a:lnTo>
                    <a:pt x="320645" y="123951"/>
                  </a:lnTo>
                  <a:lnTo>
                    <a:pt x="313164" y="123951"/>
                  </a:lnTo>
                  <a:lnTo>
                    <a:pt x="305760" y="123570"/>
                  </a:lnTo>
                  <a:lnTo>
                    <a:pt x="298420" y="123570"/>
                  </a:lnTo>
                  <a:lnTo>
                    <a:pt x="294561" y="111599"/>
                  </a:lnTo>
                  <a:lnTo>
                    <a:pt x="319319" y="82184"/>
                  </a:lnTo>
                  <a:lnTo>
                    <a:pt x="348242" y="45079"/>
                  </a:lnTo>
                  <a:lnTo>
                    <a:pt x="356878" y="10032"/>
                  </a:lnTo>
                  <a:lnTo>
                    <a:pt x="355011" y="3937"/>
                  </a:lnTo>
                  <a:lnTo>
                    <a:pt x="352141" y="1269"/>
                  </a:lnTo>
                  <a:lnTo>
                    <a:pt x="348534" y="1269"/>
                  </a:lnTo>
                  <a:lnTo>
                    <a:pt x="328338" y="15912"/>
                  </a:lnTo>
                  <a:lnTo>
                    <a:pt x="302126" y="49926"/>
                  </a:lnTo>
                  <a:lnTo>
                    <a:pt x="273712" y="88441"/>
                  </a:lnTo>
                  <a:lnTo>
                    <a:pt x="246908" y="116586"/>
                  </a:lnTo>
                  <a:lnTo>
                    <a:pt x="242311" y="119887"/>
                  </a:lnTo>
                  <a:lnTo>
                    <a:pt x="239174" y="121538"/>
                  </a:lnTo>
                  <a:lnTo>
                    <a:pt x="237168" y="121538"/>
                  </a:lnTo>
                  <a:lnTo>
                    <a:pt x="235184" y="108223"/>
                  </a:lnTo>
                  <a:lnTo>
                    <a:pt x="242781" y="76453"/>
                  </a:lnTo>
                  <a:lnTo>
                    <a:pt x="246787" y="38492"/>
                  </a:lnTo>
                  <a:lnTo>
                    <a:pt x="234031" y="6604"/>
                  </a:lnTo>
                  <a:lnTo>
                    <a:pt x="229497" y="2031"/>
                  </a:lnTo>
                  <a:lnTo>
                    <a:pt x="225763" y="0"/>
                  </a:lnTo>
                  <a:close/>
                </a:path>
              </a:pathLst>
            </a:custGeom>
            <a:solidFill>
              <a:srgbClr val="0E1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322" y="3133344"/>
              <a:ext cx="512445" cy="381000"/>
            </a:xfrm>
            <a:custGeom>
              <a:avLst/>
              <a:gdLst/>
              <a:ahLst/>
              <a:cxnLst/>
              <a:rect l="l" t="t" r="r" b="b"/>
              <a:pathLst>
                <a:path w="512445" h="381000">
                  <a:moveTo>
                    <a:pt x="336700" y="0"/>
                  </a:moveTo>
                  <a:lnTo>
                    <a:pt x="269565" y="10870"/>
                  </a:lnTo>
                  <a:lnTo>
                    <a:pt x="214820" y="33071"/>
                  </a:lnTo>
                  <a:lnTo>
                    <a:pt x="183983" y="37337"/>
                  </a:lnTo>
                  <a:lnTo>
                    <a:pt x="129649" y="50307"/>
                  </a:lnTo>
                  <a:lnTo>
                    <a:pt x="87196" y="75692"/>
                  </a:lnTo>
                  <a:lnTo>
                    <a:pt x="43778" y="111410"/>
                  </a:lnTo>
                  <a:lnTo>
                    <a:pt x="34593" y="143510"/>
                  </a:lnTo>
                  <a:lnTo>
                    <a:pt x="25400" y="176730"/>
                  </a:lnTo>
                  <a:lnTo>
                    <a:pt x="10285" y="220583"/>
                  </a:lnTo>
                  <a:lnTo>
                    <a:pt x="0" y="265078"/>
                  </a:lnTo>
                  <a:lnTo>
                    <a:pt x="5295" y="300228"/>
                  </a:lnTo>
                  <a:lnTo>
                    <a:pt x="5203" y="311856"/>
                  </a:lnTo>
                  <a:lnTo>
                    <a:pt x="6513" y="337439"/>
                  </a:lnTo>
                  <a:lnTo>
                    <a:pt x="11601" y="363021"/>
                  </a:lnTo>
                  <a:lnTo>
                    <a:pt x="22845" y="374650"/>
                  </a:lnTo>
                  <a:lnTo>
                    <a:pt x="26122" y="374650"/>
                  </a:lnTo>
                  <a:lnTo>
                    <a:pt x="29995" y="372744"/>
                  </a:lnTo>
                  <a:lnTo>
                    <a:pt x="34593" y="368173"/>
                  </a:lnTo>
                  <a:lnTo>
                    <a:pt x="55392" y="334186"/>
                  </a:lnTo>
                  <a:lnTo>
                    <a:pt x="73904" y="289353"/>
                  </a:lnTo>
                  <a:lnTo>
                    <a:pt x="97909" y="245639"/>
                  </a:lnTo>
                  <a:lnTo>
                    <a:pt x="135189" y="215011"/>
                  </a:lnTo>
                  <a:lnTo>
                    <a:pt x="190037" y="197485"/>
                  </a:lnTo>
                  <a:lnTo>
                    <a:pt x="251191" y="190245"/>
                  </a:lnTo>
                  <a:lnTo>
                    <a:pt x="278359" y="191956"/>
                  </a:lnTo>
                  <a:lnTo>
                    <a:pt x="329810" y="207283"/>
                  </a:lnTo>
                  <a:lnTo>
                    <a:pt x="389192" y="258776"/>
                  </a:lnTo>
                  <a:lnTo>
                    <a:pt x="408433" y="293830"/>
                  </a:lnTo>
                  <a:lnTo>
                    <a:pt x="415382" y="324526"/>
                  </a:lnTo>
                  <a:lnTo>
                    <a:pt x="414856" y="348233"/>
                  </a:lnTo>
                  <a:lnTo>
                    <a:pt x="416150" y="359977"/>
                  </a:lnTo>
                  <a:lnTo>
                    <a:pt x="422093" y="370458"/>
                  </a:lnTo>
                  <a:lnTo>
                    <a:pt x="430978" y="377987"/>
                  </a:lnTo>
                  <a:lnTo>
                    <a:pt x="441094" y="380873"/>
                  </a:lnTo>
                  <a:lnTo>
                    <a:pt x="447370" y="379507"/>
                  </a:lnTo>
                  <a:lnTo>
                    <a:pt x="462313" y="324697"/>
                  </a:lnTo>
                  <a:lnTo>
                    <a:pt x="462570" y="301926"/>
                  </a:lnTo>
                  <a:lnTo>
                    <a:pt x="466770" y="279798"/>
                  </a:lnTo>
                  <a:lnTo>
                    <a:pt x="480401" y="251206"/>
                  </a:lnTo>
                  <a:lnTo>
                    <a:pt x="489826" y="223891"/>
                  </a:lnTo>
                  <a:lnTo>
                    <a:pt x="486403" y="206708"/>
                  </a:lnTo>
                  <a:lnTo>
                    <a:pt x="480563" y="193930"/>
                  </a:lnTo>
                  <a:lnTo>
                    <a:pt x="482737" y="179831"/>
                  </a:lnTo>
                  <a:lnTo>
                    <a:pt x="496070" y="167628"/>
                  </a:lnTo>
                  <a:lnTo>
                    <a:pt x="509511" y="159353"/>
                  </a:lnTo>
                  <a:lnTo>
                    <a:pt x="512200" y="144934"/>
                  </a:lnTo>
                  <a:lnTo>
                    <a:pt x="493278" y="114300"/>
                  </a:lnTo>
                  <a:lnTo>
                    <a:pt x="461918" y="74741"/>
                  </a:lnTo>
                  <a:lnTo>
                    <a:pt x="428682" y="37861"/>
                  </a:lnTo>
                  <a:lnTo>
                    <a:pt x="388599" y="10626"/>
                  </a:lnTo>
                  <a:lnTo>
                    <a:pt x="336700" y="0"/>
                  </a:lnTo>
                  <a:close/>
                </a:path>
              </a:pathLst>
            </a:custGeom>
            <a:solidFill>
              <a:srgbClr val="004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9445" y="3179953"/>
              <a:ext cx="387350" cy="208915"/>
            </a:xfrm>
            <a:custGeom>
              <a:avLst/>
              <a:gdLst/>
              <a:ahLst/>
              <a:cxnLst/>
              <a:rect l="l" t="t" r="r" b="b"/>
              <a:pathLst>
                <a:path w="387350" h="208914">
                  <a:moveTo>
                    <a:pt x="219456" y="0"/>
                  </a:moveTo>
                  <a:lnTo>
                    <a:pt x="232059" y="17914"/>
                  </a:lnTo>
                  <a:lnTo>
                    <a:pt x="267030" y="58547"/>
                  </a:lnTo>
                  <a:lnTo>
                    <a:pt x="320107" y="102227"/>
                  </a:lnTo>
                  <a:lnTo>
                    <a:pt x="387032" y="129286"/>
                  </a:lnTo>
                </a:path>
                <a:path w="387350" h="208914">
                  <a:moveTo>
                    <a:pt x="167576" y="80772"/>
                  </a:moveTo>
                  <a:lnTo>
                    <a:pt x="148878" y="88729"/>
                  </a:lnTo>
                  <a:lnTo>
                    <a:pt x="129520" y="94805"/>
                  </a:lnTo>
                  <a:lnTo>
                    <a:pt x="109715" y="98881"/>
                  </a:lnTo>
                  <a:lnTo>
                    <a:pt x="89674" y="100838"/>
                  </a:lnTo>
                  <a:lnTo>
                    <a:pt x="72161" y="104270"/>
                  </a:lnTo>
                  <a:lnTo>
                    <a:pt x="56719" y="112394"/>
                  </a:lnTo>
                  <a:lnTo>
                    <a:pt x="44099" y="124519"/>
                  </a:lnTo>
                  <a:lnTo>
                    <a:pt x="35052" y="139954"/>
                  </a:lnTo>
                </a:path>
                <a:path w="387350" h="208914">
                  <a:moveTo>
                    <a:pt x="0" y="208661"/>
                  </a:moveTo>
                  <a:lnTo>
                    <a:pt x="4962" y="203454"/>
                  </a:lnTo>
                  <a:lnTo>
                    <a:pt x="17799" y="191484"/>
                  </a:lnTo>
                  <a:lnTo>
                    <a:pt x="35436" y="178228"/>
                  </a:lnTo>
                  <a:lnTo>
                    <a:pt x="54800" y="16916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2939" y="4986591"/>
              <a:ext cx="234002" cy="15690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0" y="3913695"/>
              <a:ext cx="1189355" cy="1229995"/>
            </a:xfrm>
            <a:custGeom>
              <a:avLst/>
              <a:gdLst/>
              <a:ahLst/>
              <a:cxnLst/>
              <a:rect l="l" t="t" r="r" b="b"/>
              <a:pathLst>
                <a:path w="1189355" h="1229995">
                  <a:moveTo>
                    <a:pt x="150545" y="0"/>
                  </a:moveTo>
                  <a:lnTo>
                    <a:pt x="100955" y="9228"/>
                  </a:lnTo>
                  <a:lnTo>
                    <a:pt x="60231" y="29594"/>
                  </a:lnTo>
                  <a:lnTo>
                    <a:pt x="14731" y="65764"/>
                  </a:lnTo>
                  <a:lnTo>
                    <a:pt x="0" y="81118"/>
                  </a:lnTo>
                  <a:lnTo>
                    <a:pt x="0" y="1229802"/>
                  </a:lnTo>
                  <a:lnTo>
                    <a:pt x="967034" y="1229802"/>
                  </a:lnTo>
                  <a:lnTo>
                    <a:pt x="941806" y="1173331"/>
                  </a:lnTo>
                  <a:lnTo>
                    <a:pt x="1088740" y="1173331"/>
                  </a:lnTo>
                  <a:lnTo>
                    <a:pt x="1136200" y="1162431"/>
                  </a:lnTo>
                  <a:lnTo>
                    <a:pt x="1171550" y="1117536"/>
                  </a:lnTo>
                  <a:lnTo>
                    <a:pt x="1187722" y="1046366"/>
                  </a:lnTo>
                  <a:lnTo>
                    <a:pt x="1188823" y="1006046"/>
                  </a:lnTo>
                  <a:lnTo>
                    <a:pt x="1185684" y="963070"/>
                  </a:lnTo>
                  <a:lnTo>
                    <a:pt x="1178619" y="917811"/>
                  </a:lnTo>
                  <a:lnTo>
                    <a:pt x="1167941" y="870645"/>
                  </a:lnTo>
                  <a:lnTo>
                    <a:pt x="1153963" y="821947"/>
                  </a:lnTo>
                  <a:lnTo>
                    <a:pt x="1136998" y="772091"/>
                  </a:lnTo>
                  <a:lnTo>
                    <a:pt x="1117359" y="721451"/>
                  </a:lnTo>
                  <a:lnTo>
                    <a:pt x="1095360" y="670403"/>
                  </a:lnTo>
                  <a:lnTo>
                    <a:pt x="1071314" y="619322"/>
                  </a:lnTo>
                  <a:lnTo>
                    <a:pt x="1045533" y="568581"/>
                  </a:lnTo>
                  <a:lnTo>
                    <a:pt x="1018331" y="518555"/>
                  </a:lnTo>
                  <a:lnTo>
                    <a:pt x="990022" y="469620"/>
                  </a:lnTo>
                  <a:lnTo>
                    <a:pt x="960917" y="422150"/>
                  </a:lnTo>
                  <a:lnTo>
                    <a:pt x="931331" y="376520"/>
                  </a:lnTo>
                  <a:lnTo>
                    <a:pt x="901577" y="333104"/>
                  </a:lnTo>
                  <a:lnTo>
                    <a:pt x="871967" y="292277"/>
                  </a:lnTo>
                  <a:lnTo>
                    <a:pt x="842815" y="254414"/>
                  </a:lnTo>
                  <a:lnTo>
                    <a:pt x="814434" y="219889"/>
                  </a:lnTo>
                  <a:lnTo>
                    <a:pt x="787137" y="189077"/>
                  </a:lnTo>
                  <a:lnTo>
                    <a:pt x="737048" y="140093"/>
                  </a:lnTo>
                  <a:lnTo>
                    <a:pt x="678105" y="97887"/>
                  </a:lnTo>
                  <a:lnTo>
                    <a:pt x="676268" y="96837"/>
                  </a:lnTo>
                  <a:lnTo>
                    <a:pt x="383400" y="96837"/>
                  </a:lnTo>
                  <a:lnTo>
                    <a:pt x="366011" y="96493"/>
                  </a:lnTo>
                  <a:lnTo>
                    <a:pt x="325369" y="93628"/>
                  </a:lnTo>
                  <a:lnTo>
                    <a:pt x="244779" y="73309"/>
                  </a:lnTo>
                  <a:lnTo>
                    <a:pt x="211423" y="45707"/>
                  </a:lnTo>
                  <a:lnTo>
                    <a:pt x="191973" y="9143"/>
                  </a:lnTo>
                  <a:lnTo>
                    <a:pt x="186410" y="6279"/>
                  </a:lnTo>
                  <a:lnTo>
                    <a:pt x="177488" y="3295"/>
                  </a:lnTo>
                  <a:lnTo>
                    <a:pt x="165452" y="950"/>
                  </a:lnTo>
                  <a:lnTo>
                    <a:pt x="150545" y="0"/>
                  </a:lnTo>
                  <a:close/>
                </a:path>
                <a:path w="1189355" h="1229995">
                  <a:moveTo>
                    <a:pt x="1088740" y="1173331"/>
                  </a:moveTo>
                  <a:lnTo>
                    <a:pt x="941806" y="1173331"/>
                  </a:lnTo>
                  <a:lnTo>
                    <a:pt x="948541" y="1173946"/>
                  </a:lnTo>
                  <a:lnTo>
                    <a:pt x="966711" y="1175300"/>
                  </a:lnTo>
                  <a:lnTo>
                    <a:pt x="993263" y="1176654"/>
                  </a:lnTo>
                  <a:lnTo>
                    <a:pt x="1025144" y="1177269"/>
                  </a:lnTo>
                  <a:lnTo>
                    <a:pt x="1065741" y="1176027"/>
                  </a:lnTo>
                  <a:lnTo>
                    <a:pt x="1088740" y="1173331"/>
                  </a:lnTo>
                  <a:close/>
                </a:path>
                <a:path w="1189355" h="1229995">
                  <a:moveTo>
                    <a:pt x="484416" y="29032"/>
                  </a:moveTo>
                  <a:lnTo>
                    <a:pt x="481425" y="54435"/>
                  </a:lnTo>
                  <a:lnTo>
                    <a:pt x="468717" y="76098"/>
                  </a:lnTo>
                  <a:lnTo>
                    <a:pt x="438605" y="91179"/>
                  </a:lnTo>
                  <a:lnTo>
                    <a:pt x="383400" y="96837"/>
                  </a:lnTo>
                  <a:lnTo>
                    <a:pt x="676268" y="96837"/>
                  </a:lnTo>
                  <a:lnTo>
                    <a:pt x="640823" y="76581"/>
                  </a:lnTo>
                  <a:lnTo>
                    <a:pt x="598883" y="58303"/>
                  </a:lnTo>
                  <a:lnTo>
                    <a:pt x="548131" y="42603"/>
                  </a:lnTo>
                  <a:lnTo>
                    <a:pt x="484416" y="29032"/>
                  </a:lnTo>
                  <a:close/>
                </a:path>
              </a:pathLst>
            </a:custGeom>
            <a:solidFill>
              <a:srgbClr val="F8A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5685" y="4574349"/>
              <a:ext cx="158750" cy="515620"/>
            </a:xfrm>
            <a:custGeom>
              <a:avLst/>
              <a:gdLst/>
              <a:ahLst/>
              <a:cxnLst/>
              <a:rect l="l" t="t" r="r" b="b"/>
              <a:pathLst>
                <a:path w="158750" h="515620">
                  <a:moveTo>
                    <a:pt x="0" y="0"/>
                  </a:moveTo>
                  <a:lnTo>
                    <a:pt x="158432" y="515048"/>
                  </a:lnTo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5229" y="3919029"/>
              <a:ext cx="309245" cy="89535"/>
            </a:xfrm>
            <a:custGeom>
              <a:avLst/>
              <a:gdLst/>
              <a:ahLst/>
              <a:cxnLst/>
              <a:rect l="l" t="t" r="r" b="b"/>
              <a:pathLst>
                <a:path w="309245" h="89535">
                  <a:moveTo>
                    <a:pt x="307911" y="26631"/>
                  </a:moveTo>
                  <a:lnTo>
                    <a:pt x="308857" y="39499"/>
                  </a:lnTo>
                  <a:lnTo>
                    <a:pt x="296187" y="66152"/>
                  </a:lnTo>
                  <a:lnTo>
                    <a:pt x="246644" y="88670"/>
                  </a:lnTo>
                  <a:lnTo>
                    <a:pt x="136969" y="89128"/>
                  </a:lnTo>
                  <a:lnTo>
                    <a:pt x="64684" y="68874"/>
                  </a:lnTo>
                  <a:lnTo>
                    <a:pt x="23255" y="38939"/>
                  </a:lnTo>
                  <a:lnTo>
                    <a:pt x="4440" y="11817"/>
                  </a:lnTo>
                  <a:lnTo>
                    <a:pt x="0" y="0"/>
                  </a:lnTo>
                </a:path>
              </a:pathLst>
            </a:custGeom>
            <a:ln w="4572">
              <a:solidFill>
                <a:srgbClr val="FDEF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113" y="4632261"/>
              <a:ext cx="88265" cy="511809"/>
            </a:xfrm>
            <a:custGeom>
              <a:avLst/>
              <a:gdLst/>
              <a:ahLst/>
              <a:cxnLst/>
              <a:rect l="l" t="t" r="r" b="b"/>
              <a:pathLst>
                <a:path w="88264" h="511810">
                  <a:moveTo>
                    <a:pt x="25615" y="511237"/>
                  </a:moveTo>
                  <a:lnTo>
                    <a:pt x="13715" y="469324"/>
                  </a:lnTo>
                  <a:lnTo>
                    <a:pt x="0" y="331800"/>
                  </a:lnTo>
                  <a:lnTo>
                    <a:pt x="14219" y="243491"/>
                  </a:lnTo>
                  <a:lnTo>
                    <a:pt x="44347" y="133486"/>
                  </a:lnTo>
                  <a:lnTo>
                    <a:pt x="74252" y="39688"/>
                  </a:lnTo>
                  <a:lnTo>
                    <a:pt x="87805" y="0"/>
                  </a:lnTo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8749283" y="1428496"/>
            <a:ext cx="394970" cy="269240"/>
          </a:xfrm>
          <a:custGeom>
            <a:avLst/>
            <a:gdLst/>
            <a:ahLst/>
            <a:cxnLst/>
            <a:rect l="l" t="t" r="r" b="b"/>
            <a:pathLst>
              <a:path w="394970" h="269239">
                <a:moveTo>
                  <a:pt x="23749" y="154939"/>
                </a:moveTo>
                <a:lnTo>
                  <a:pt x="14989" y="201929"/>
                </a:lnTo>
                <a:lnTo>
                  <a:pt x="11874" y="214629"/>
                </a:lnTo>
                <a:lnTo>
                  <a:pt x="8759" y="228600"/>
                </a:lnTo>
                <a:lnTo>
                  <a:pt x="6096" y="242569"/>
                </a:lnTo>
                <a:lnTo>
                  <a:pt x="5461" y="243839"/>
                </a:lnTo>
                <a:lnTo>
                  <a:pt x="4825" y="243839"/>
                </a:lnTo>
                <a:lnTo>
                  <a:pt x="3683" y="245110"/>
                </a:lnTo>
                <a:lnTo>
                  <a:pt x="3048" y="246379"/>
                </a:lnTo>
                <a:lnTo>
                  <a:pt x="0" y="251460"/>
                </a:lnTo>
                <a:lnTo>
                  <a:pt x="0" y="254000"/>
                </a:lnTo>
                <a:lnTo>
                  <a:pt x="5461" y="259079"/>
                </a:lnTo>
                <a:lnTo>
                  <a:pt x="10922" y="261619"/>
                </a:lnTo>
                <a:lnTo>
                  <a:pt x="17018" y="265429"/>
                </a:lnTo>
                <a:lnTo>
                  <a:pt x="21336" y="267969"/>
                </a:lnTo>
                <a:lnTo>
                  <a:pt x="26162" y="269239"/>
                </a:lnTo>
                <a:lnTo>
                  <a:pt x="36068" y="269239"/>
                </a:lnTo>
                <a:lnTo>
                  <a:pt x="40894" y="267969"/>
                </a:lnTo>
                <a:lnTo>
                  <a:pt x="44450" y="261619"/>
                </a:lnTo>
                <a:lnTo>
                  <a:pt x="45720" y="261619"/>
                </a:lnTo>
                <a:lnTo>
                  <a:pt x="46863" y="257810"/>
                </a:lnTo>
                <a:lnTo>
                  <a:pt x="47794" y="255269"/>
                </a:lnTo>
                <a:lnTo>
                  <a:pt x="48006" y="254000"/>
                </a:lnTo>
                <a:lnTo>
                  <a:pt x="49656" y="254000"/>
                </a:lnTo>
                <a:lnTo>
                  <a:pt x="49911" y="252729"/>
                </a:lnTo>
                <a:lnTo>
                  <a:pt x="48260" y="252729"/>
                </a:lnTo>
                <a:lnTo>
                  <a:pt x="48768" y="250189"/>
                </a:lnTo>
                <a:lnTo>
                  <a:pt x="48514" y="248919"/>
                </a:lnTo>
                <a:lnTo>
                  <a:pt x="49911" y="248919"/>
                </a:lnTo>
                <a:lnTo>
                  <a:pt x="50546" y="245110"/>
                </a:lnTo>
                <a:lnTo>
                  <a:pt x="51816" y="241300"/>
                </a:lnTo>
                <a:lnTo>
                  <a:pt x="52959" y="234950"/>
                </a:lnTo>
                <a:lnTo>
                  <a:pt x="54652" y="234950"/>
                </a:lnTo>
                <a:lnTo>
                  <a:pt x="54864" y="233679"/>
                </a:lnTo>
                <a:lnTo>
                  <a:pt x="57435" y="223519"/>
                </a:lnTo>
                <a:lnTo>
                  <a:pt x="59817" y="212089"/>
                </a:lnTo>
                <a:lnTo>
                  <a:pt x="62007" y="201929"/>
                </a:lnTo>
                <a:lnTo>
                  <a:pt x="64008" y="191769"/>
                </a:lnTo>
                <a:lnTo>
                  <a:pt x="66421" y="181610"/>
                </a:lnTo>
                <a:lnTo>
                  <a:pt x="66421" y="180339"/>
                </a:lnTo>
                <a:lnTo>
                  <a:pt x="67056" y="179069"/>
                </a:lnTo>
                <a:lnTo>
                  <a:pt x="132206" y="179069"/>
                </a:lnTo>
                <a:lnTo>
                  <a:pt x="131572" y="177800"/>
                </a:lnTo>
                <a:lnTo>
                  <a:pt x="130301" y="177800"/>
                </a:lnTo>
                <a:lnTo>
                  <a:pt x="130301" y="176529"/>
                </a:lnTo>
                <a:lnTo>
                  <a:pt x="128524" y="176529"/>
                </a:lnTo>
                <a:lnTo>
                  <a:pt x="127889" y="175260"/>
                </a:lnTo>
                <a:lnTo>
                  <a:pt x="127381" y="173989"/>
                </a:lnTo>
                <a:lnTo>
                  <a:pt x="124841" y="171450"/>
                </a:lnTo>
                <a:lnTo>
                  <a:pt x="118745" y="161289"/>
                </a:lnTo>
                <a:lnTo>
                  <a:pt x="116332" y="158750"/>
                </a:lnTo>
                <a:lnTo>
                  <a:pt x="114300" y="156210"/>
                </a:lnTo>
                <a:lnTo>
                  <a:pt x="25019" y="156210"/>
                </a:lnTo>
                <a:lnTo>
                  <a:pt x="23749" y="154939"/>
                </a:lnTo>
                <a:close/>
              </a:path>
              <a:path w="394970" h="269239">
                <a:moveTo>
                  <a:pt x="49656" y="254000"/>
                </a:moveTo>
                <a:lnTo>
                  <a:pt x="49022" y="254000"/>
                </a:lnTo>
                <a:lnTo>
                  <a:pt x="48895" y="255269"/>
                </a:lnTo>
                <a:lnTo>
                  <a:pt x="48768" y="257810"/>
                </a:lnTo>
                <a:lnTo>
                  <a:pt x="49402" y="255269"/>
                </a:lnTo>
                <a:lnTo>
                  <a:pt x="49656" y="254000"/>
                </a:lnTo>
                <a:close/>
              </a:path>
              <a:path w="394970" h="269239">
                <a:moveTo>
                  <a:pt x="47910" y="254952"/>
                </a:moveTo>
                <a:lnTo>
                  <a:pt x="47794" y="255269"/>
                </a:lnTo>
                <a:lnTo>
                  <a:pt x="47910" y="254952"/>
                </a:lnTo>
                <a:close/>
              </a:path>
              <a:path w="394970" h="269239">
                <a:moveTo>
                  <a:pt x="48260" y="254000"/>
                </a:moveTo>
                <a:lnTo>
                  <a:pt x="48006" y="254000"/>
                </a:lnTo>
                <a:lnTo>
                  <a:pt x="47910" y="254952"/>
                </a:lnTo>
                <a:lnTo>
                  <a:pt x="48260" y="254000"/>
                </a:lnTo>
                <a:close/>
              </a:path>
              <a:path w="394970" h="269239">
                <a:moveTo>
                  <a:pt x="49911" y="249843"/>
                </a:moveTo>
                <a:lnTo>
                  <a:pt x="49022" y="251460"/>
                </a:lnTo>
                <a:lnTo>
                  <a:pt x="48260" y="252729"/>
                </a:lnTo>
                <a:lnTo>
                  <a:pt x="49911" y="252729"/>
                </a:lnTo>
                <a:lnTo>
                  <a:pt x="49911" y="249843"/>
                </a:lnTo>
                <a:close/>
              </a:path>
              <a:path w="394970" h="269239">
                <a:moveTo>
                  <a:pt x="50673" y="250189"/>
                </a:moveTo>
                <a:lnTo>
                  <a:pt x="49911" y="251460"/>
                </a:lnTo>
                <a:lnTo>
                  <a:pt x="49911" y="252729"/>
                </a:lnTo>
                <a:lnTo>
                  <a:pt x="50546" y="251460"/>
                </a:lnTo>
                <a:lnTo>
                  <a:pt x="50673" y="250189"/>
                </a:lnTo>
                <a:close/>
              </a:path>
              <a:path w="394970" h="269239">
                <a:moveTo>
                  <a:pt x="50419" y="248919"/>
                </a:moveTo>
                <a:lnTo>
                  <a:pt x="49911" y="248919"/>
                </a:lnTo>
                <a:lnTo>
                  <a:pt x="49911" y="249843"/>
                </a:lnTo>
                <a:lnTo>
                  <a:pt x="50419" y="248919"/>
                </a:lnTo>
                <a:close/>
              </a:path>
              <a:path w="394970" h="269239">
                <a:moveTo>
                  <a:pt x="132206" y="179069"/>
                </a:moveTo>
                <a:lnTo>
                  <a:pt x="67564" y="179069"/>
                </a:lnTo>
                <a:lnTo>
                  <a:pt x="67564" y="181610"/>
                </a:lnTo>
                <a:lnTo>
                  <a:pt x="68199" y="181610"/>
                </a:lnTo>
                <a:lnTo>
                  <a:pt x="72517" y="187960"/>
                </a:lnTo>
                <a:lnTo>
                  <a:pt x="79756" y="198119"/>
                </a:lnTo>
                <a:lnTo>
                  <a:pt x="82296" y="201929"/>
                </a:lnTo>
                <a:lnTo>
                  <a:pt x="83439" y="201929"/>
                </a:lnTo>
                <a:lnTo>
                  <a:pt x="84074" y="204469"/>
                </a:lnTo>
                <a:lnTo>
                  <a:pt x="88392" y="207010"/>
                </a:lnTo>
                <a:lnTo>
                  <a:pt x="90805" y="207010"/>
                </a:lnTo>
                <a:lnTo>
                  <a:pt x="96516" y="214629"/>
                </a:lnTo>
                <a:lnTo>
                  <a:pt x="98107" y="218439"/>
                </a:lnTo>
                <a:lnTo>
                  <a:pt x="99698" y="220979"/>
                </a:lnTo>
                <a:lnTo>
                  <a:pt x="105410" y="228600"/>
                </a:lnTo>
                <a:lnTo>
                  <a:pt x="110236" y="232410"/>
                </a:lnTo>
                <a:lnTo>
                  <a:pt x="115189" y="237489"/>
                </a:lnTo>
                <a:lnTo>
                  <a:pt x="118745" y="242569"/>
                </a:lnTo>
                <a:lnTo>
                  <a:pt x="128524" y="242569"/>
                </a:lnTo>
                <a:lnTo>
                  <a:pt x="129794" y="241300"/>
                </a:lnTo>
                <a:lnTo>
                  <a:pt x="141350" y="241300"/>
                </a:lnTo>
                <a:lnTo>
                  <a:pt x="146812" y="240029"/>
                </a:lnTo>
                <a:lnTo>
                  <a:pt x="147447" y="240029"/>
                </a:lnTo>
                <a:lnTo>
                  <a:pt x="163830" y="237489"/>
                </a:lnTo>
                <a:lnTo>
                  <a:pt x="174244" y="215900"/>
                </a:lnTo>
                <a:lnTo>
                  <a:pt x="176022" y="212089"/>
                </a:lnTo>
                <a:lnTo>
                  <a:pt x="177926" y="207010"/>
                </a:lnTo>
                <a:lnTo>
                  <a:pt x="180340" y="203200"/>
                </a:lnTo>
                <a:lnTo>
                  <a:pt x="182118" y="198119"/>
                </a:lnTo>
                <a:lnTo>
                  <a:pt x="183388" y="193039"/>
                </a:lnTo>
                <a:lnTo>
                  <a:pt x="185166" y="187960"/>
                </a:lnTo>
                <a:lnTo>
                  <a:pt x="188214" y="180339"/>
                </a:lnTo>
                <a:lnTo>
                  <a:pt x="132842" y="180339"/>
                </a:lnTo>
                <a:lnTo>
                  <a:pt x="132206" y="179069"/>
                </a:lnTo>
                <a:close/>
              </a:path>
              <a:path w="394970" h="269239">
                <a:moveTo>
                  <a:pt x="135255" y="241300"/>
                </a:moveTo>
                <a:lnTo>
                  <a:pt x="133985" y="241300"/>
                </a:lnTo>
                <a:lnTo>
                  <a:pt x="133985" y="242569"/>
                </a:lnTo>
                <a:lnTo>
                  <a:pt x="135255" y="241300"/>
                </a:lnTo>
                <a:close/>
              </a:path>
              <a:path w="394970" h="269239">
                <a:moveTo>
                  <a:pt x="54652" y="234950"/>
                </a:moveTo>
                <a:lnTo>
                  <a:pt x="52959" y="234950"/>
                </a:lnTo>
                <a:lnTo>
                  <a:pt x="53594" y="241300"/>
                </a:lnTo>
                <a:lnTo>
                  <a:pt x="54652" y="234950"/>
                </a:lnTo>
                <a:close/>
              </a:path>
              <a:path w="394970" h="269239">
                <a:moveTo>
                  <a:pt x="297154" y="147319"/>
                </a:moveTo>
                <a:lnTo>
                  <a:pt x="215011" y="147319"/>
                </a:lnTo>
                <a:lnTo>
                  <a:pt x="218694" y="153669"/>
                </a:lnTo>
                <a:lnTo>
                  <a:pt x="219837" y="156210"/>
                </a:lnTo>
                <a:lnTo>
                  <a:pt x="221742" y="160019"/>
                </a:lnTo>
                <a:lnTo>
                  <a:pt x="223520" y="161289"/>
                </a:lnTo>
                <a:lnTo>
                  <a:pt x="224663" y="165100"/>
                </a:lnTo>
                <a:lnTo>
                  <a:pt x="225298" y="167639"/>
                </a:lnTo>
                <a:lnTo>
                  <a:pt x="231521" y="177800"/>
                </a:lnTo>
                <a:lnTo>
                  <a:pt x="232664" y="181610"/>
                </a:lnTo>
                <a:lnTo>
                  <a:pt x="234569" y="184150"/>
                </a:lnTo>
                <a:lnTo>
                  <a:pt x="236982" y="186689"/>
                </a:lnTo>
                <a:lnTo>
                  <a:pt x="242443" y="193039"/>
                </a:lnTo>
                <a:lnTo>
                  <a:pt x="240538" y="189229"/>
                </a:lnTo>
                <a:lnTo>
                  <a:pt x="274383" y="189229"/>
                </a:lnTo>
                <a:lnTo>
                  <a:pt x="277749" y="187960"/>
                </a:lnTo>
                <a:lnTo>
                  <a:pt x="285115" y="185419"/>
                </a:lnTo>
                <a:lnTo>
                  <a:pt x="288671" y="177800"/>
                </a:lnTo>
                <a:lnTo>
                  <a:pt x="290575" y="173989"/>
                </a:lnTo>
                <a:lnTo>
                  <a:pt x="291719" y="171450"/>
                </a:lnTo>
                <a:lnTo>
                  <a:pt x="292989" y="166369"/>
                </a:lnTo>
                <a:lnTo>
                  <a:pt x="294132" y="163829"/>
                </a:lnTo>
                <a:lnTo>
                  <a:pt x="296037" y="160019"/>
                </a:lnTo>
                <a:lnTo>
                  <a:pt x="297180" y="154939"/>
                </a:lnTo>
                <a:lnTo>
                  <a:pt x="295401" y="154939"/>
                </a:lnTo>
                <a:lnTo>
                  <a:pt x="297154" y="147319"/>
                </a:lnTo>
                <a:close/>
              </a:path>
              <a:path w="394970" h="269239">
                <a:moveTo>
                  <a:pt x="274383" y="189229"/>
                </a:moveTo>
                <a:lnTo>
                  <a:pt x="241173" y="189229"/>
                </a:lnTo>
                <a:lnTo>
                  <a:pt x="241808" y="190500"/>
                </a:lnTo>
                <a:lnTo>
                  <a:pt x="243077" y="191769"/>
                </a:lnTo>
                <a:lnTo>
                  <a:pt x="261366" y="191769"/>
                </a:lnTo>
                <a:lnTo>
                  <a:pt x="264922" y="193039"/>
                </a:lnTo>
                <a:lnTo>
                  <a:pt x="271018" y="190500"/>
                </a:lnTo>
                <a:lnTo>
                  <a:pt x="274383" y="189229"/>
                </a:lnTo>
                <a:close/>
              </a:path>
              <a:path w="394970" h="269239">
                <a:moveTo>
                  <a:pt x="210820" y="50800"/>
                </a:moveTo>
                <a:lnTo>
                  <a:pt x="195580" y="50800"/>
                </a:lnTo>
                <a:lnTo>
                  <a:pt x="188849" y="53339"/>
                </a:lnTo>
                <a:lnTo>
                  <a:pt x="188214" y="53339"/>
                </a:lnTo>
                <a:lnTo>
                  <a:pt x="188214" y="54610"/>
                </a:lnTo>
                <a:lnTo>
                  <a:pt x="186944" y="54610"/>
                </a:lnTo>
                <a:lnTo>
                  <a:pt x="184531" y="55879"/>
                </a:lnTo>
                <a:lnTo>
                  <a:pt x="183388" y="57150"/>
                </a:lnTo>
                <a:lnTo>
                  <a:pt x="181483" y="57150"/>
                </a:lnTo>
                <a:lnTo>
                  <a:pt x="179705" y="58419"/>
                </a:lnTo>
                <a:lnTo>
                  <a:pt x="174879" y="59689"/>
                </a:lnTo>
                <a:lnTo>
                  <a:pt x="172974" y="64769"/>
                </a:lnTo>
                <a:lnTo>
                  <a:pt x="168148" y="77469"/>
                </a:lnTo>
                <a:lnTo>
                  <a:pt x="166877" y="81279"/>
                </a:lnTo>
                <a:lnTo>
                  <a:pt x="165735" y="85089"/>
                </a:lnTo>
                <a:lnTo>
                  <a:pt x="160147" y="100329"/>
                </a:lnTo>
                <a:lnTo>
                  <a:pt x="159004" y="104139"/>
                </a:lnTo>
                <a:lnTo>
                  <a:pt x="157734" y="109219"/>
                </a:lnTo>
                <a:lnTo>
                  <a:pt x="155956" y="113029"/>
                </a:lnTo>
                <a:lnTo>
                  <a:pt x="155321" y="115569"/>
                </a:lnTo>
                <a:lnTo>
                  <a:pt x="154177" y="119379"/>
                </a:lnTo>
                <a:lnTo>
                  <a:pt x="152908" y="123189"/>
                </a:lnTo>
                <a:lnTo>
                  <a:pt x="148082" y="139700"/>
                </a:lnTo>
                <a:lnTo>
                  <a:pt x="143129" y="156210"/>
                </a:lnTo>
                <a:lnTo>
                  <a:pt x="142494" y="158750"/>
                </a:lnTo>
                <a:lnTo>
                  <a:pt x="141350" y="161289"/>
                </a:lnTo>
                <a:lnTo>
                  <a:pt x="140716" y="163829"/>
                </a:lnTo>
                <a:lnTo>
                  <a:pt x="139446" y="166369"/>
                </a:lnTo>
                <a:lnTo>
                  <a:pt x="138938" y="167639"/>
                </a:lnTo>
                <a:lnTo>
                  <a:pt x="137668" y="172719"/>
                </a:lnTo>
                <a:lnTo>
                  <a:pt x="136398" y="173989"/>
                </a:lnTo>
                <a:lnTo>
                  <a:pt x="135890" y="175260"/>
                </a:lnTo>
                <a:lnTo>
                  <a:pt x="134620" y="176529"/>
                </a:lnTo>
                <a:lnTo>
                  <a:pt x="134620" y="177800"/>
                </a:lnTo>
                <a:lnTo>
                  <a:pt x="133350" y="180339"/>
                </a:lnTo>
                <a:lnTo>
                  <a:pt x="188214" y="180339"/>
                </a:lnTo>
                <a:lnTo>
                  <a:pt x="189484" y="176529"/>
                </a:lnTo>
                <a:lnTo>
                  <a:pt x="189992" y="173989"/>
                </a:lnTo>
                <a:lnTo>
                  <a:pt x="191262" y="171450"/>
                </a:lnTo>
                <a:lnTo>
                  <a:pt x="192532" y="166369"/>
                </a:lnTo>
                <a:lnTo>
                  <a:pt x="196088" y="154939"/>
                </a:lnTo>
                <a:lnTo>
                  <a:pt x="197993" y="149860"/>
                </a:lnTo>
                <a:lnTo>
                  <a:pt x="199136" y="144779"/>
                </a:lnTo>
                <a:lnTo>
                  <a:pt x="200406" y="139700"/>
                </a:lnTo>
                <a:lnTo>
                  <a:pt x="202692" y="133350"/>
                </a:lnTo>
                <a:lnTo>
                  <a:pt x="202184" y="132079"/>
                </a:lnTo>
                <a:lnTo>
                  <a:pt x="201041" y="132079"/>
                </a:lnTo>
                <a:lnTo>
                  <a:pt x="200151" y="130810"/>
                </a:lnTo>
                <a:lnTo>
                  <a:pt x="203200" y="130810"/>
                </a:lnTo>
                <a:lnTo>
                  <a:pt x="203454" y="129539"/>
                </a:lnTo>
                <a:lnTo>
                  <a:pt x="203962" y="128269"/>
                </a:lnTo>
                <a:lnTo>
                  <a:pt x="306597" y="128269"/>
                </a:lnTo>
                <a:lnTo>
                  <a:pt x="307594" y="124460"/>
                </a:lnTo>
                <a:lnTo>
                  <a:pt x="308321" y="121919"/>
                </a:lnTo>
                <a:lnTo>
                  <a:pt x="259461" y="121919"/>
                </a:lnTo>
                <a:lnTo>
                  <a:pt x="258825" y="120650"/>
                </a:lnTo>
                <a:lnTo>
                  <a:pt x="258318" y="120650"/>
                </a:lnTo>
                <a:lnTo>
                  <a:pt x="257048" y="118110"/>
                </a:lnTo>
                <a:lnTo>
                  <a:pt x="255777" y="116839"/>
                </a:lnTo>
                <a:lnTo>
                  <a:pt x="255270" y="115569"/>
                </a:lnTo>
                <a:lnTo>
                  <a:pt x="254000" y="114300"/>
                </a:lnTo>
                <a:lnTo>
                  <a:pt x="252730" y="111760"/>
                </a:lnTo>
                <a:lnTo>
                  <a:pt x="252222" y="109219"/>
                </a:lnTo>
                <a:lnTo>
                  <a:pt x="250951" y="106679"/>
                </a:lnTo>
                <a:lnTo>
                  <a:pt x="247904" y="101600"/>
                </a:lnTo>
                <a:lnTo>
                  <a:pt x="245491" y="95250"/>
                </a:lnTo>
                <a:lnTo>
                  <a:pt x="242443" y="90169"/>
                </a:lnTo>
                <a:lnTo>
                  <a:pt x="241173" y="87629"/>
                </a:lnTo>
                <a:lnTo>
                  <a:pt x="240030" y="85089"/>
                </a:lnTo>
                <a:lnTo>
                  <a:pt x="238125" y="82550"/>
                </a:lnTo>
                <a:lnTo>
                  <a:pt x="233934" y="74929"/>
                </a:lnTo>
                <a:lnTo>
                  <a:pt x="231521" y="71119"/>
                </a:lnTo>
                <a:lnTo>
                  <a:pt x="228473" y="67310"/>
                </a:lnTo>
                <a:lnTo>
                  <a:pt x="225933" y="62229"/>
                </a:lnTo>
                <a:lnTo>
                  <a:pt x="223520" y="58419"/>
                </a:lnTo>
                <a:lnTo>
                  <a:pt x="220472" y="55879"/>
                </a:lnTo>
                <a:lnTo>
                  <a:pt x="219667" y="54610"/>
                </a:lnTo>
                <a:lnTo>
                  <a:pt x="188214" y="54610"/>
                </a:lnTo>
                <a:lnTo>
                  <a:pt x="188214" y="53339"/>
                </a:lnTo>
                <a:lnTo>
                  <a:pt x="218863" y="53339"/>
                </a:lnTo>
                <a:lnTo>
                  <a:pt x="218059" y="52069"/>
                </a:lnTo>
                <a:lnTo>
                  <a:pt x="212598" y="52069"/>
                </a:lnTo>
                <a:lnTo>
                  <a:pt x="210820" y="50800"/>
                </a:lnTo>
                <a:close/>
              </a:path>
              <a:path w="394970" h="269239">
                <a:moveTo>
                  <a:pt x="225298" y="168707"/>
                </a:moveTo>
                <a:lnTo>
                  <a:pt x="225298" y="168910"/>
                </a:lnTo>
                <a:lnTo>
                  <a:pt x="225298" y="168707"/>
                </a:lnTo>
                <a:close/>
              </a:path>
              <a:path w="394970" h="269239">
                <a:moveTo>
                  <a:pt x="219837" y="160019"/>
                </a:moveTo>
                <a:lnTo>
                  <a:pt x="225298" y="168707"/>
                </a:lnTo>
                <a:lnTo>
                  <a:pt x="225298" y="167639"/>
                </a:lnTo>
                <a:lnTo>
                  <a:pt x="219837" y="160019"/>
                </a:lnTo>
                <a:close/>
              </a:path>
              <a:path w="394970" h="269239">
                <a:moveTo>
                  <a:pt x="394081" y="151129"/>
                </a:moveTo>
                <a:lnTo>
                  <a:pt x="394081" y="158750"/>
                </a:lnTo>
                <a:lnTo>
                  <a:pt x="394462" y="156210"/>
                </a:lnTo>
                <a:lnTo>
                  <a:pt x="394335" y="153669"/>
                </a:lnTo>
                <a:lnTo>
                  <a:pt x="394081" y="151129"/>
                </a:lnTo>
                <a:close/>
              </a:path>
              <a:path w="394970" h="269239">
                <a:moveTo>
                  <a:pt x="73151" y="106679"/>
                </a:moveTo>
                <a:lnTo>
                  <a:pt x="50546" y="106679"/>
                </a:lnTo>
                <a:lnTo>
                  <a:pt x="47498" y="107950"/>
                </a:lnTo>
                <a:lnTo>
                  <a:pt x="48768" y="109219"/>
                </a:lnTo>
                <a:lnTo>
                  <a:pt x="42037" y="114300"/>
                </a:lnTo>
                <a:lnTo>
                  <a:pt x="38989" y="115569"/>
                </a:lnTo>
                <a:lnTo>
                  <a:pt x="32258" y="119379"/>
                </a:lnTo>
                <a:lnTo>
                  <a:pt x="28575" y="137160"/>
                </a:lnTo>
                <a:lnTo>
                  <a:pt x="26797" y="144779"/>
                </a:lnTo>
                <a:lnTo>
                  <a:pt x="26162" y="149860"/>
                </a:lnTo>
                <a:lnTo>
                  <a:pt x="25019" y="156210"/>
                </a:lnTo>
                <a:lnTo>
                  <a:pt x="114300" y="156210"/>
                </a:lnTo>
                <a:lnTo>
                  <a:pt x="113284" y="154939"/>
                </a:lnTo>
                <a:lnTo>
                  <a:pt x="110871" y="151129"/>
                </a:lnTo>
                <a:lnTo>
                  <a:pt x="104775" y="142239"/>
                </a:lnTo>
                <a:lnTo>
                  <a:pt x="99949" y="137160"/>
                </a:lnTo>
                <a:lnTo>
                  <a:pt x="97409" y="133350"/>
                </a:lnTo>
                <a:lnTo>
                  <a:pt x="84709" y="118110"/>
                </a:lnTo>
                <a:lnTo>
                  <a:pt x="80391" y="114300"/>
                </a:lnTo>
                <a:lnTo>
                  <a:pt x="76200" y="110489"/>
                </a:lnTo>
                <a:lnTo>
                  <a:pt x="73151" y="106679"/>
                </a:lnTo>
                <a:close/>
              </a:path>
              <a:path w="394970" h="269239">
                <a:moveTo>
                  <a:pt x="298450" y="149860"/>
                </a:moveTo>
                <a:lnTo>
                  <a:pt x="295401" y="154939"/>
                </a:lnTo>
                <a:lnTo>
                  <a:pt x="297180" y="154939"/>
                </a:lnTo>
                <a:lnTo>
                  <a:pt x="298450" y="149860"/>
                </a:lnTo>
                <a:close/>
              </a:path>
              <a:path w="394970" h="269239">
                <a:moveTo>
                  <a:pt x="306597" y="128269"/>
                </a:moveTo>
                <a:lnTo>
                  <a:pt x="203962" y="128269"/>
                </a:lnTo>
                <a:lnTo>
                  <a:pt x="203962" y="129539"/>
                </a:lnTo>
                <a:lnTo>
                  <a:pt x="205867" y="129539"/>
                </a:lnTo>
                <a:lnTo>
                  <a:pt x="205486" y="130810"/>
                </a:lnTo>
                <a:lnTo>
                  <a:pt x="205232" y="130810"/>
                </a:lnTo>
                <a:lnTo>
                  <a:pt x="205867" y="132079"/>
                </a:lnTo>
                <a:lnTo>
                  <a:pt x="205232" y="132079"/>
                </a:lnTo>
                <a:lnTo>
                  <a:pt x="205867" y="133350"/>
                </a:lnTo>
                <a:lnTo>
                  <a:pt x="205867" y="134619"/>
                </a:lnTo>
                <a:lnTo>
                  <a:pt x="207772" y="138429"/>
                </a:lnTo>
                <a:lnTo>
                  <a:pt x="210820" y="143510"/>
                </a:lnTo>
                <a:lnTo>
                  <a:pt x="213741" y="148589"/>
                </a:lnTo>
                <a:lnTo>
                  <a:pt x="217424" y="152400"/>
                </a:lnTo>
                <a:lnTo>
                  <a:pt x="215011" y="147319"/>
                </a:lnTo>
                <a:lnTo>
                  <a:pt x="297154" y="147319"/>
                </a:lnTo>
                <a:lnTo>
                  <a:pt x="298323" y="142239"/>
                </a:lnTo>
                <a:lnTo>
                  <a:pt x="302725" y="142239"/>
                </a:lnTo>
                <a:lnTo>
                  <a:pt x="303275" y="140969"/>
                </a:lnTo>
                <a:lnTo>
                  <a:pt x="306597" y="128269"/>
                </a:lnTo>
                <a:close/>
              </a:path>
              <a:path w="394970" h="269239">
                <a:moveTo>
                  <a:pt x="299339" y="151129"/>
                </a:moveTo>
                <a:lnTo>
                  <a:pt x="299212" y="152400"/>
                </a:lnTo>
                <a:lnTo>
                  <a:pt x="299339" y="151129"/>
                </a:lnTo>
                <a:close/>
              </a:path>
              <a:path w="394970" h="269239">
                <a:moveTo>
                  <a:pt x="302725" y="142239"/>
                </a:moveTo>
                <a:lnTo>
                  <a:pt x="298323" y="142239"/>
                </a:lnTo>
                <a:lnTo>
                  <a:pt x="298196" y="143510"/>
                </a:lnTo>
                <a:lnTo>
                  <a:pt x="299720" y="148589"/>
                </a:lnTo>
                <a:lnTo>
                  <a:pt x="299339" y="151129"/>
                </a:lnTo>
                <a:lnTo>
                  <a:pt x="300482" y="148589"/>
                </a:lnTo>
                <a:lnTo>
                  <a:pt x="301625" y="144779"/>
                </a:lnTo>
                <a:lnTo>
                  <a:pt x="302725" y="142239"/>
                </a:lnTo>
                <a:close/>
              </a:path>
              <a:path w="394970" h="269239">
                <a:moveTo>
                  <a:pt x="377698" y="72389"/>
                </a:moveTo>
                <a:lnTo>
                  <a:pt x="328930" y="72389"/>
                </a:lnTo>
                <a:lnTo>
                  <a:pt x="328930" y="74929"/>
                </a:lnTo>
                <a:lnTo>
                  <a:pt x="328549" y="76200"/>
                </a:lnTo>
                <a:lnTo>
                  <a:pt x="330581" y="76200"/>
                </a:lnTo>
                <a:lnTo>
                  <a:pt x="330708" y="78739"/>
                </a:lnTo>
                <a:lnTo>
                  <a:pt x="331977" y="81279"/>
                </a:lnTo>
                <a:lnTo>
                  <a:pt x="332613" y="83819"/>
                </a:lnTo>
                <a:lnTo>
                  <a:pt x="333121" y="86360"/>
                </a:lnTo>
                <a:lnTo>
                  <a:pt x="335661" y="93979"/>
                </a:lnTo>
                <a:lnTo>
                  <a:pt x="336804" y="97789"/>
                </a:lnTo>
                <a:lnTo>
                  <a:pt x="337439" y="100329"/>
                </a:lnTo>
                <a:lnTo>
                  <a:pt x="336931" y="100329"/>
                </a:lnTo>
                <a:lnTo>
                  <a:pt x="338074" y="104139"/>
                </a:lnTo>
                <a:lnTo>
                  <a:pt x="339851" y="106679"/>
                </a:lnTo>
                <a:lnTo>
                  <a:pt x="340487" y="109219"/>
                </a:lnTo>
                <a:lnTo>
                  <a:pt x="341757" y="111760"/>
                </a:lnTo>
                <a:lnTo>
                  <a:pt x="342900" y="114300"/>
                </a:lnTo>
                <a:lnTo>
                  <a:pt x="344170" y="119379"/>
                </a:lnTo>
                <a:lnTo>
                  <a:pt x="345948" y="128269"/>
                </a:lnTo>
                <a:lnTo>
                  <a:pt x="347218" y="133350"/>
                </a:lnTo>
                <a:lnTo>
                  <a:pt x="348361" y="134619"/>
                </a:lnTo>
                <a:lnTo>
                  <a:pt x="349631" y="134619"/>
                </a:lnTo>
                <a:lnTo>
                  <a:pt x="360552" y="138429"/>
                </a:lnTo>
                <a:lnTo>
                  <a:pt x="381762" y="144779"/>
                </a:lnTo>
                <a:lnTo>
                  <a:pt x="392557" y="149860"/>
                </a:lnTo>
                <a:lnTo>
                  <a:pt x="394081" y="149860"/>
                </a:lnTo>
                <a:lnTo>
                  <a:pt x="393826" y="148589"/>
                </a:lnTo>
                <a:lnTo>
                  <a:pt x="393700" y="147319"/>
                </a:lnTo>
                <a:lnTo>
                  <a:pt x="393446" y="147319"/>
                </a:lnTo>
                <a:lnTo>
                  <a:pt x="391668" y="146050"/>
                </a:lnTo>
                <a:lnTo>
                  <a:pt x="390398" y="138429"/>
                </a:lnTo>
                <a:lnTo>
                  <a:pt x="391994" y="138429"/>
                </a:lnTo>
                <a:lnTo>
                  <a:pt x="391668" y="135889"/>
                </a:lnTo>
                <a:lnTo>
                  <a:pt x="393763" y="135889"/>
                </a:lnTo>
                <a:lnTo>
                  <a:pt x="392811" y="134619"/>
                </a:lnTo>
                <a:lnTo>
                  <a:pt x="392302" y="130810"/>
                </a:lnTo>
                <a:lnTo>
                  <a:pt x="393604" y="130810"/>
                </a:lnTo>
                <a:lnTo>
                  <a:pt x="393446" y="129539"/>
                </a:lnTo>
                <a:lnTo>
                  <a:pt x="391668" y="124460"/>
                </a:lnTo>
                <a:lnTo>
                  <a:pt x="390398" y="119379"/>
                </a:lnTo>
                <a:lnTo>
                  <a:pt x="389255" y="114300"/>
                </a:lnTo>
                <a:lnTo>
                  <a:pt x="388620" y="109219"/>
                </a:lnTo>
                <a:lnTo>
                  <a:pt x="387350" y="102869"/>
                </a:lnTo>
                <a:lnTo>
                  <a:pt x="385572" y="99060"/>
                </a:lnTo>
                <a:lnTo>
                  <a:pt x="383159" y="93979"/>
                </a:lnTo>
                <a:lnTo>
                  <a:pt x="381889" y="90169"/>
                </a:lnTo>
                <a:lnTo>
                  <a:pt x="380746" y="85089"/>
                </a:lnTo>
                <a:lnTo>
                  <a:pt x="381571" y="85089"/>
                </a:lnTo>
                <a:lnTo>
                  <a:pt x="381254" y="83819"/>
                </a:lnTo>
                <a:lnTo>
                  <a:pt x="380746" y="81279"/>
                </a:lnTo>
                <a:lnTo>
                  <a:pt x="379475" y="78739"/>
                </a:lnTo>
                <a:lnTo>
                  <a:pt x="378841" y="76200"/>
                </a:lnTo>
                <a:lnTo>
                  <a:pt x="378206" y="74929"/>
                </a:lnTo>
                <a:lnTo>
                  <a:pt x="377698" y="72389"/>
                </a:lnTo>
                <a:close/>
              </a:path>
              <a:path w="394970" h="269239">
                <a:moveTo>
                  <a:pt x="394081" y="143510"/>
                </a:moveTo>
                <a:lnTo>
                  <a:pt x="394081" y="146050"/>
                </a:lnTo>
                <a:lnTo>
                  <a:pt x="394716" y="149860"/>
                </a:lnTo>
                <a:lnTo>
                  <a:pt x="394081" y="143510"/>
                </a:lnTo>
                <a:close/>
              </a:path>
              <a:path w="394970" h="269239">
                <a:moveTo>
                  <a:pt x="391994" y="138429"/>
                </a:moveTo>
                <a:lnTo>
                  <a:pt x="390398" y="138429"/>
                </a:lnTo>
                <a:lnTo>
                  <a:pt x="392811" y="144779"/>
                </a:lnTo>
                <a:lnTo>
                  <a:pt x="391994" y="138429"/>
                </a:lnTo>
                <a:close/>
              </a:path>
              <a:path w="394970" h="269239">
                <a:moveTo>
                  <a:pt x="393763" y="135889"/>
                </a:moveTo>
                <a:lnTo>
                  <a:pt x="392302" y="135889"/>
                </a:lnTo>
                <a:lnTo>
                  <a:pt x="392811" y="137160"/>
                </a:lnTo>
                <a:lnTo>
                  <a:pt x="393446" y="139700"/>
                </a:lnTo>
                <a:lnTo>
                  <a:pt x="394081" y="143510"/>
                </a:lnTo>
                <a:lnTo>
                  <a:pt x="394716" y="137160"/>
                </a:lnTo>
                <a:lnTo>
                  <a:pt x="393763" y="135889"/>
                </a:lnTo>
                <a:close/>
              </a:path>
              <a:path w="394970" h="269239">
                <a:moveTo>
                  <a:pt x="393604" y="130810"/>
                </a:moveTo>
                <a:lnTo>
                  <a:pt x="392302" y="130810"/>
                </a:lnTo>
                <a:lnTo>
                  <a:pt x="394081" y="134619"/>
                </a:lnTo>
                <a:lnTo>
                  <a:pt x="393604" y="130810"/>
                </a:lnTo>
                <a:close/>
              </a:path>
              <a:path w="394970" h="269239">
                <a:moveTo>
                  <a:pt x="202692" y="132079"/>
                </a:moveTo>
                <a:lnTo>
                  <a:pt x="202438" y="132079"/>
                </a:lnTo>
                <a:lnTo>
                  <a:pt x="202692" y="133350"/>
                </a:lnTo>
                <a:lnTo>
                  <a:pt x="202692" y="132079"/>
                </a:lnTo>
                <a:close/>
              </a:path>
              <a:path w="394970" h="269239">
                <a:moveTo>
                  <a:pt x="202184" y="130810"/>
                </a:moveTo>
                <a:lnTo>
                  <a:pt x="201041" y="130810"/>
                </a:lnTo>
                <a:lnTo>
                  <a:pt x="202184" y="132079"/>
                </a:lnTo>
                <a:lnTo>
                  <a:pt x="202184" y="130810"/>
                </a:lnTo>
                <a:close/>
              </a:path>
              <a:path w="394970" h="269239">
                <a:moveTo>
                  <a:pt x="202184" y="130810"/>
                </a:moveTo>
                <a:lnTo>
                  <a:pt x="202184" y="132079"/>
                </a:lnTo>
                <a:lnTo>
                  <a:pt x="202438" y="132079"/>
                </a:lnTo>
                <a:lnTo>
                  <a:pt x="202184" y="130810"/>
                </a:lnTo>
                <a:close/>
              </a:path>
              <a:path w="394970" h="269239">
                <a:moveTo>
                  <a:pt x="203200" y="130810"/>
                </a:moveTo>
                <a:lnTo>
                  <a:pt x="202184" y="130810"/>
                </a:lnTo>
                <a:lnTo>
                  <a:pt x="202819" y="132079"/>
                </a:lnTo>
                <a:lnTo>
                  <a:pt x="203200" y="130810"/>
                </a:lnTo>
                <a:close/>
              </a:path>
              <a:path w="394970" h="269239">
                <a:moveTo>
                  <a:pt x="205867" y="129539"/>
                </a:moveTo>
                <a:lnTo>
                  <a:pt x="204089" y="129539"/>
                </a:lnTo>
                <a:lnTo>
                  <a:pt x="204343" y="130810"/>
                </a:lnTo>
                <a:lnTo>
                  <a:pt x="205232" y="130810"/>
                </a:lnTo>
                <a:lnTo>
                  <a:pt x="205867" y="129539"/>
                </a:lnTo>
                <a:close/>
              </a:path>
              <a:path w="394970" h="269239">
                <a:moveTo>
                  <a:pt x="314960" y="0"/>
                </a:moveTo>
                <a:lnTo>
                  <a:pt x="310007" y="3810"/>
                </a:lnTo>
                <a:lnTo>
                  <a:pt x="305816" y="8889"/>
                </a:lnTo>
                <a:lnTo>
                  <a:pt x="302133" y="13969"/>
                </a:lnTo>
                <a:lnTo>
                  <a:pt x="298450" y="17779"/>
                </a:lnTo>
                <a:lnTo>
                  <a:pt x="297180" y="20319"/>
                </a:lnTo>
                <a:lnTo>
                  <a:pt x="296672" y="21589"/>
                </a:lnTo>
                <a:lnTo>
                  <a:pt x="296037" y="21589"/>
                </a:lnTo>
                <a:lnTo>
                  <a:pt x="295401" y="22860"/>
                </a:lnTo>
                <a:lnTo>
                  <a:pt x="289306" y="33019"/>
                </a:lnTo>
                <a:lnTo>
                  <a:pt x="286893" y="36829"/>
                </a:lnTo>
                <a:lnTo>
                  <a:pt x="285115" y="41910"/>
                </a:lnTo>
                <a:lnTo>
                  <a:pt x="283845" y="45719"/>
                </a:lnTo>
                <a:lnTo>
                  <a:pt x="282067" y="49529"/>
                </a:lnTo>
                <a:lnTo>
                  <a:pt x="279526" y="53339"/>
                </a:lnTo>
                <a:lnTo>
                  <a:pt x="278384" y="58419"/>
                </a:lnTo>
                <a:lnTo>
                  <a:pt x="277114" y="62229"/>
                </a:lnTo>
                <a:lnTo>
                  <a:pt x="275336" y="66039"/>
                </a:lnTo>
                <a:lnTo>
                  <a:pt x="274066" y="71119"/>
                </a:lnTo>
                <a:lnTo>
                  <a:pt x="272923" y="73660"/>
                </a:lnTo>
                <a:lnTo>
                  <a:pt x="272923" y="74929"/>
                </a:lnTo>
                <a:lnTo>
                  <a:pt x="272288" y="76200"/>
                </a:lnTo>
                <a:lnTo>
                  <a:pt x="271652" y="76200"/>
                </a:lnTo>
                <a:lnTo>
                  <a:pt x="271018" y="78739"/>
                </a:lnTo>
                <a:lnTo>
                  <a:pt x="271018" y="80010"/>
                </a:lnTo>
                <a:lnTo>
                  <a:pt x="268940" y="87629"/>
                </a:lnTo>
                <a:lnTo>
                  <a:pt x="265499" y="99060"/>
                </a:lnTo>
                <a:lnTo>
                  <a:pt x="263779" y="105410"/>
                </a:lnTo>
                <a:lnTo>
                  <a:pt x="261874" y="114300"/>
                </a:lnTo>
                <a:lnTo>
                  <a:pt x="261874" y="115569"/>
                </a:lnTo>
                <a:lnTo>
                  <a:pt x="261366" y="115569"/>
                </a:lnTo>
                <a:lnTo>
                  <a:pt x="261366" y="116839"/>
                </a:lnTo>
                <a:lnTo>
                  <a:pt x="260096" y="119379"/>
                </a:lnTo>
                <a:lnTo>
                  <a:pt x="260096" y="120650"/>
                </a:lnTo>
                <a:lnTo>
                  <a:pt x="259461" y="121919"/>
                </a:lnTo>
                <a:lnTo>
                  <a:pt x="308321" y="121919"/>
                </a:lnTo>
                <a:lnTo>
                  <a:pt x="309413" y="118110"/>
                </a:lnTo>
                <a:lnTo>
                  <a:pt x="313291" y="104139"/>
                </a:lnTo>
                <a:lnTo>
                  <a:pt x="315468" y="97789"/>
                </a:lnTo>
                <a:lnTo>
                  <a:pt x="316102" y="93979"/>
                </a:lnTo>
                <a:lnTo>
                  <a:pt x="317373" y="91439"/>
                </a:lnTo>
                <a:lnTo>
                  <a:pt x="318008" y="87629"/>
                </a:lnTo>
                <a:lnTo>
                  <a:pt x="318516" y="86360"/>
                </a:lnTo>
                <a:lnTo>
                  <a:pt x="319786" y="83819"/>
                </a:lnTo>
                <a:lnTo>
                  <a:pt x="320929" y="81279"/>
                </a:lnTo>
                <a:lnTo>
                  <a:pt x="322199" y="77469"/>
                </a:lnTo>
                <a:lnTo>
                  <a:pt x="323976" y="76200"/>
                </a:lnTo>
                <a:lnTo>
                  <a:pt x="324612" y="73660"/>
                </a:lnTo>
                <a:lnTo>
                  <a:pt x="325882" y="72389"/>
                </a:lnTo>
                <a:lnTo>
                  <a:pt x="377698" y="72389"/>
                </a:lnTo>
                <a:lnTo>
                  <a:pt x="376427" y="69850"/>
                </a:lnTo>
                <a:lnTo>
                  <a:pt x="376004" y="67310"/>
                </a:lnTo>
                <a:lnTo>
                  <a:pt x="375031" y="67310"/>
                </a:lnTo>
                <a:lnTo>
                  <a:pt x="374396" y="66039"/>
                </a:lnTo>
                <a:lnTo>
                  <a:pt x="363600" y="26669"/>
                </a:lnTo>
                <a:lnTo>
                  <a:pt x="359410" y="17779"/>
                </a:lnTo>
                <a:lnTo>
                  <a:pt x="359410" y="16510"/>
                </a:lnTo>
                <a:lnTo>
                  <a:pt x="358775" y="16510"/>
                </a:lnTo>
                <a:lnTo>
                  <a:pt x="348361" y="11429"/>
                </a:lnTo>
                <a:lnTo>
                  <a:pt x="341122" y="8889"/>
                </a:lnTo>
                <a:lnTo>
                  <a:pt x="336169" y="6350"/>
                </a:lnTo>
                <a:lnTo>
                  <a:pt x="333756" y="5079"/>
                </a:lnTo>
                <a:lnTo>
                  <a:pt x="331977" y="5079"/>
                </a:lnTo>
                <a:lnTo>
                  <a:pt x="314960" y="0"/>
                </a:lnTo>
                <a:close/>
              </a:path>
              <a:path w="394970" h="269239">
                <a:moveTo>
                  <a:pt x="335026" y="96519"/>
                </a:moveTo>
                <a:lnTo>
                  <a:pt x="335661" y="99060"/>
                </a:lnTo>
                <a:lnTo>
                  <a:pt x="336169" y="101600"/>
                </a:lnTo>
                <a:lnTo>
                  <a:pt x="336296" y="100329"/>
                </a:lnTo>
                <a:lnTo>
                  <a:pt x="336804" y="100329"/>
                </a:lnTo>
                <a:lnTo>
                  <a:pt x="335661" y="97789"/>
                </a:lnTo>
                <a:lnTo>
                  <a:pt x="335026" y="96519"/>
                </a:lnTo>
                <a:close/>
              </a:path>
              <a:path w="394970" h="269239">
                <a:moveTo>
                  <a:pt x="381571" y="85089"/>
                </a:moveTo>
                <a:lnTo>
                  <a:pt x="380746" y="85089"/>
                </a:lnTo>
                <a:lnTo>
                  <a:pt x="381889" y="86360"/>
                </a:lnTo>
                <a:lnTo>
                  <a:pt x="381571" y="85089"/>
                </a:lnTo>
                <a:close/>
              </a:path>
              <a:path w="394970" h="269239">
                <a:moveTo>
                  <a:pt x="329311" y="76200"/>
                </a:moveTo>
                <a:lnTo>
                  <a:pt x="328295" y="76200"/>
                </a:lnTo>
                <a:lnTo>
                  <a:pt x="327660" y="77469"/>
                </a:lnTo>
                <a:lnTo>
                  <a:pt x="327660" y="80010"/>
                </a:lnTo>
                <a:lnTo>
                  <a:pt x="327914" y="78739"/>
                </a:lnTo>
                <a:lnTo>
                  <a:pt x="328168" y="78739"/>
                </a:lnTo>
                <a:lnTo>
                  <a:pt x="328422" y="77469"/>
                </a:lnTo>
                <a:lnTo>
                  <a:pt x="328675" y="77469"/>
                </a:lnTo>
                <a:lnTo>
                  <a:pt x="329311" y="76200"/>
                </a:lnTo>
                <a:close/>
              </a:path>
              <a:path w="394970" h="269239">
                <a:moveTo>
                  <a:pt x="328930" y="72389"/>
                </a:moveTo>
                <a:lnTo>
                  <a:pt x="327660" y="72389"/>
                </a:lnTo>
                <a:lnTo>
                  <a:pt x="327660" y="76200"/>
                </a:lnTo>
                <a:lnTo>
                  <a:pt x="328549" y="76200"/>
                </a:lnTo>
                <a:lnTo>
                  <a:pt x="328802" y="74929"/>
                </a:lnTo>
                <a:lnTo>
                  <a:pt x="328930" y="73660"/>
                </a:lnTo>
                <a:lnTo>
                  <a:pt x="328930" y="72389"/>
                </a:lnTo>
                <a:close/>
              </a:path>
              <a:path w="394970" h="269239">
                <a:moveTo>
                  <a:pt x="374650" y="63500"/>
                </a:moveTo>
                <a:lnTo>
                  <a:pt x="375285" y="66039"/>
                </a:lnTo>
                <a:lnTo>
                  <a:pt x="375666" y="67310"/>
                </a:lnTo>
                <a:lnTo>
                  <a:pt x="376004" y="67310"/>
                </a:lnTo>
                <a:lnTo>
                  <a:pt x="375793" y="66039"/>
                </a:lnTo>
                <a:lnTo>
                  <a:pt x="374650" y="63500"/>
                </a:lnTo>
                <a:close/>
              </a:path>
              <a:path w="394970" h="269239">
                <a:moveTo>
                  <a:pt x="199517" y="49529"/>
                </a:moveTo>
                <a:lnTo>
                  <a:pt x="197993" y="49529"/>
                </a:lnTo>
                <a:lnTo>
                  <a:pt x="197993" y="50800"/>
                </a:lnTo>
                <a:lnTo>
                  <a:pt x="202057" y="50800"/>
                </a:lnTo>
                <a:lnTo>
                  <a:pt x="199517" y="49529"/>
                </a:lnTo>
                <a:close/>
              </a:path>
            </a:pathLst>
          </a:custGeom>
          <a:solidFill>
            <a:srgbClr val="E7644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22564" y="2446020"/>
            <a:ext cx="355600" cy="250190"/>
          </a:xfrm>
          <a:custGeom>
            <a:avLst/>
            <a:gdLst/>
            <a:ahLst/>
            <a:cxnLst/>
            <a:rect l="l" t="t" r="r" b="b"/>
            <a:pathLst>
              <a:path w="355600" h="250189">
                <a:moveTo>
                  <a:pt x="305688" y="182880"/>
                </a:moveTo>
                <a:lnTo>
                  <a:pt x="305688" y="184150"/>
                </a:lnTo>
                <a:lnTo>
                  <a:pt x="305434" y="185420"/>
                </a:lnTo>
                <a:lnTo>
                  <a:pt x="305942" y="185420"/>
                </a:lnTo>
                <a:lnTo>
                  <a:pt x="305434" y="190500"/>
                </a:lnTo>
                <a:lnTo>
                  <a:pt x="305688" y="190500"/>
                </a:lnTo>
                <a:lnTo>
                  <a:pt x="306234" y="198120"/>
                </a:lnTo>
                <a:lnTo>
                  <a:pt x="305673" y="207010"/>
                </a:lnTo>
                <a:lnTo>
                  <a:pt x="304992" y="215900"/>
                </a:lnTo>
                <a:lnTo>
                  <a:pt x="305180" y="223520"/>
                </a:lnTo>
                <a:lnTo>
                  <a:pt x="326389" y="234950"/>
                </a:lnTo>
                <a:lnTo>
                  <a:pt x="333120" y="240030"/>
                </a:lnTo>
                <a:lnTo>
                  <a:pt x="340486" y="242570"/>
                </a:lnTo>
                <a:lnTo>
                  <a:pt x="347725" y="246380"/>
                </a:lnTo>
                <a:lnTo>
                  <a:pt x="347725" y="250190"/>
                </a:lnTo>
                <a:lnTo>
                  <a:pt x="348360" y="248920"/>
                </a:lnTo>
                <a:lnTo>
                  <a:pt x="348360" y="243840"/>
                </a:lnTo>
                <a:lnTo>
                  <a:pt x="346582" y="242570"/>
                </a:lnTo>
                <a:lnTo>
                  <a:pt x="346582" y="236220"/>
                </a:lnTo>
                <a:lnTo>
                  <a:pt x="347725" y="236220"/>
                </a:lnTo>
                <a:lnTo>
                  <a:pt x="347725" y="234950"/>
                </a:lnTo>
                <a:lnTo>
                  <a:pt x="348995" y="234950"/>
                </a:lnTo>
                <a:lnTo>
                  <a:pt x="349250" y="232410"/>
                </a:lnTo>
                <a:lnTo>
                  <a:pt x="350900" y="232410"/>
                </a:lnTo>
                <a:lnTo>
                  <a:pt x="351408" y="229870"/>
                </a:lnTo>
                <a:lnTo>
                  <a:pt x="350774" y="224790"/>
                </a:lnTo>
                <a:lnTo>
                  <a:pt x="350774" y="220980"/>
                </a:lnTo>
                <a:lnTo>
                  <a:pt x="351408" y="215900"/>
                </a:lnTo>
                <a:lnTo>
                  <a:pt x="352089" y="208280"/>
                </a:lnTo>
                <a:lnTo>
                  <a:pt x="351926" y="195580"/>
                </a:lnTo>
                <a:lnTo>
                  <a:pt x="352678" y="189230"/>
                </a:lnTo>
                <a:lnTo>
                  <a:pt x="353059" y="189230"/>
                </a:lnTo>
                <a:lnTo>
                  <a:pt x="353821" y="186690"/>
                </a:lnTo>
                <a:lnTo>
                  <a:pt x="306324" y="186690"/>
                </a:lnTo>
                <a:lnTo>
                  <a:pt x="305688" y="182880"/>
                </a:lnTo>
                <a:close/>
              </a:path>
              <a:path w="355600" h="250189">
                <a:moveTo>
                  <a:pt x="348995" y="234950"/>
                </a:moveTo>
                <a:lnTo>
                  <a:pt x="348995" y="246380"/>
                </a:lnTo>
                <a:lnTo>
                  <a:pt x="349630" y="242570"/>
                </a:lnTo>
                <a:lnTo>
                  <a:pt x="349630" y="238760"/>
                </a:lnTo>
                <a:lnTo>
                  <a:pt x="348995" y="234950"/>
                </a:lnTo>
                <a:close/>
              </a:path>
              <a:path w="355600" h="250189">
                <a:moveTo>
                  <a:pt x="347725" y="236220"/>
                </a:moveTo>
                <a:lnTo>
                  <a:pt x="346582" y="236220"/>
                </a:lnTo>
                <a:lnTo>
                  <a:pt x="347725" y="241300"/>
                </a:lnTo>
                <a:lnTo>
                  <a:pt x="347725" y="236220"/>
                </a:lnTo>
                <a:close/>
              </a:path>
              <a:path w="355600" h="250189">
                <a:moveTo>
                  <a:pt x="251891" y="173990"/>
                </a:moveTo>
                <a:lnTo>
                  <a:pt x="186943" y="173990"/>
                </a:lnTo>
                <a:lnTo>
                  <a:pt x="186848" y="177800"/>
                </a:lnTo>
                <a:lnTo>
                  <a:pt x="186562" y="181610"/>
                </a:lnTo>
                <a:lnTo>
                  <a:pt x="185927" y="187960"/>
                </a:lnTo>
                <a:lnTo>
                  <a:pt x="185674" y="187960"/>
                </a:lnTo>
                <a:lnTo>
                  <a:pt x="185165" y="189230"/>
                </a:lnTo>
                <a:lnTo>
                  <a:pt x="185800" y="189230"/>
                </a:lnTo>
                <a:lnTo>
                  <a:pt x="184530" y="201930"/>
                </a:lnTo>
                <a:lnTo>
                  <a:pt x="226567" y="217170"/>
                </a:lnTo>
                <a:lnTo>
                  <a:pt x="234541" y="204470"/>
                </a:lnTo>
                <a:lnTo>
                  <a:pt x="250614" y="179070"/>
                </a:lnTo>
                <a:lnTo>
                  <a:pt x="248538" y="179070"/>
                </a:lnTo>
                <a:lnTo>
                  <a:pt x="251891" y="173990"/>
                </a:lnTo>
                <a:close/>
              </a:path>
              <a:path w="355600" h="250189">
                <a:moveTo>
                  <a:pt x="353059" y="189230"/>
                </a:moveTo>
                <a:lnTo>
                  <a:pt x="352678" y="189230"/>
                </a:lnTo>
                <a:lnTo>
                  <a:pt x="352678" y="190500"/>
                </a:lnTo>
                <a:lnTo>
                  <a:pt x="353059" y="189230"/>
                </a:lnTo>
                <a:close/>
              </a:path>
              <a:path w="355600" h="250189">
                <a:moveTo>
                  <a:pt x="305434" y="185420"/>
                </a:moveTo>
                <a:lnTo>
                  <a:pt x="305180" y="186690"/>
                </a:lnTo>
                <a:lnTo>
                  <a:pt x="305434" y="185420"/>
                </a:lnTo>
                <a:close/>
              </a:path>
              <a:path w="355600" h="250189">
                <a:moveTo>
                  <a:pt x="353821" y="134620"/>
                </a:moveTo>
                <a:lnTo>
                  <a:pt x="308228" y="134620"/>
                </a:lnTo>
                <a:lnTo>
                  <a:pt x="308228" y="138430"/>
                </a:lnTo>
                <a:lnTo>
                  <a:pt x="308736" y="138430"/>
                </a:lnTo>
                <a:lnTo>
                  <a:pt x="308736" y="139700"/>
                </a:lnTo>
                <a:lnTo>
                  <a:pt x="309371" y="139700"/>
                </a:lnTo>
                <a:lnTo>
                  <a:pt x="309244" y="158750"/>
                </a:lnTo>
                <a:lnTo>
                  <a:pt x="308863" y="162560"/>
                </a:lnTo>
                <a:lnTo>
                  <a:pt x="308736" y="167640"/>
                </a:lnTo>
                <a:lnTo>
                  <a:pt x="308228" y="171450"/>
                </a:lnTo>
                <a:lnTo>
                  <a:pt x="308228" y="175260"/>
                </a:lnTo>
                <a:lnTo>
                  <a:pt x="306958" y="186690"/>
                </a:lnTo>
                <a:lnTo>
                  <a:pt x="353821" y="186690"/>
                </a:lnTo>
                <a:lnTo>
                  <a:pt x="353948" y="177800"/>
                </a:lnTo>
                <a:lnTo>
                  <a:pt x="354329" y="173990"/>
                </a:lnTo>
                <a:lnTo>
                  <a:pt x="353440" y="173990"/>
                </a:lnTo>
                <a:lnTo>
                  <a:pt x="353186" y="172720"/>
                </a:lnTo>
                <a:lnTo>
                  <a:pt x="353186" y="171450"/>
                </a:lnTo>
                <a:lnTo>
                  <a:pt x="354456" y="163830"/>
                </a:lnTo>
                <a:lnTo>
                  <a:pt x="353821" y="157480"/>
                </a:lnTo>
                <a:lnTo>
                  <a:pt x="355091" y="152400"/>
                </a:lnTo>
                <a:lnTo>
                  <a:pt x="353821" y="146050"/>
                </a:lnTo>
                <a:lnTo>
                  <a:pt x="353821" y="134620"/>
                </a:lnTo>
                <a:close/>
              </a:path>
              <a:path w="355600" h="250189">
                <a:moveTo>
                  <a:pt x="252221" y="176530"/>
                </a:moveTo>
                <a:lnTo>
                  <a:pt x="248538" y="179070"/>
                </a:lnTo>
                <a:lnTo>
                  <a:pt x="250614" y="179070"/>
                </a:lnTo>
                <a:lnTo>
                  <a:pt x="252221" y="176530"/>
                </a:lnTo>
                <a:close/>
              </a:path>
              <a:path w="355600" h="250189">
                <a:moveTo>
                  <a:pt x="257563" y="172720"/>
                </a:moveTo>
                <a:lnTo>
                  <a:pt x="252729" y="172720"/>
                </a:lnTo>
                <a:lnTo>
                  <a:pt x="252221" y="173990"/>
                </a:lnTo>
                <a:lnTo>
                  <a:pt x="253237" y="177800"/>
                </a:lnTo>
                <a:lnTo>
                  <a:pt x="252856" y="179070"/>
                </a:lnTo>
                <a:lnTo>
                  <a:pt x="257563" y="172720"/>
                </a:lnTo>
                <a:close/>
              </a:path>
              <a:path w="355600" h="250189">
                <a:moveTo>
                  <a:pt x="137511" y="160020"/>
                </a:moveTo>
                <a:lnTo>
                  <a:pt x="82168" y="160020"/>
                </a:lnTo>
                <a:lnTo>
                  <a:pt x="84074" y="162560"/>
                </a:lnTo>
                <a:lnTo>
                  <a:pt x="86486" y="163830"/>
                </a:lnTo>
                <a:lnTo>
                  <a:pt x="87629" y="165100"/>
                </a:lnTo>
                <a:lnTo>
                  <a:pt x="86486" y="165100"/>
                </a:lnTo>
                <a:lnTo>
                  <a:pt x="88264" y="166370"/>
                </a:lnTo>
                <a:lnTo>
                  <a:pt x="90804" y="167640"/>
                </a:lnTo>
                <a:lnTo>
                  <a:pt x="93852" y="168910"/>
                </a:lnTo>
                <a:lnTo>
                  <a:pt x="106552" y="177800"/>
                </a:lnTo>
                <a:lnTo>
                  <a:pt x="112013" y="176530"/>
                </a:lnTo>
                <a:lnTo>
                  <a:pt x="118109" y="172720"/>
                </a:lnTo>
                <a:lnTo>
                  <a:pt x="124840" y="168910"/>
                </a:lnTo>
                <a:lnTo>
                  <a:pt x="130335" y="165100"/>
                </a:lnTo>
                <a:lnTo>
                  <a:pt x="135747" y="161290"/>
                </a:lnTo>
                <a:lnTo>
                  <a:pt x="137511" y="160020"/>
                </a:lnTo>
                <a:close/>
              </a:path>
              <a:path w="355600" h="250189">
                <a:moveTo>
                  <a:pt x="189991" y="152400"/>
                </a:moveTo>
                <a:lnTo>
                  <a:pt x="188213" y="161290"/>
                </a:lnTo>
                <a:lnTo>
                  <a:pt x="186943" y="168910"/>
                </a:lnTo>
                <a:lnTo>
                  <a:pt x="186435" y="176530"/>
                </a:lnTo>
                <a:lnTo>
                  <a:pt x="186943" y="173990"/>
                </a:lnTo>
                <a:lnTo>
                  <a:pt x="251891" y="173990"/>
                </a:lnTo>
                <a:lnTo>
                  <a:pt x="252729" y="172720"/>
                </a:lnTo>
                <a:lnTo>
                  <a:pt x="257563" y="172720"/>
                </a:lnTo>
                <a:lnTo>
                  <a:pt x="258504" y="171450"/>
                </a:lnTo>
                <a:lnTo>
                  <a:pt x="264509" y="163830"/>
                </a:lnTo>
                <a:lnTo>
                  <a:pt x="269503" y="158750"/>
                </a:lnTo>
                <a:lnTo>
                  <a:pt x="189483" y="158750"/>
                </a:lnTo>
                <a:lnTo>
                  <a:pt x="189991" y="152400"/>
                </a:lnTo>
                <a:close/>
              </a:path>
              <a:path w="355600" h="250189">
                <a:moveTo>
                  <a:pt x="354456" y="172720"/>
                </a:moveTo>
                <a:lnTo>
                  <a:pt x="354075" y="173990"/>
                </a:lnTo>
                <a:lnTo>
                  <a:pt x="354329" y="173990"/>
                </a:lnTo>
                <a:lnTo>
                  <a:pt x="354456" y="172720"/>
                </a:lnTo>
                <a:close/>
              </a:path>
              <a:path w="355600" h="250189">
                <a:moveTo>
                  <a:pt x="119379" y="88900"/>
                </a:moveTo>
                <a:lnTo>
                  <a:pt x="70103" y="88900"/>
                </a:lnTo>
                <a:lnTo>
                  <a:pt x="69468" y="90170"/>
                </a:lnTo>
                <a:lnTo>
                  <a:pt x="70103" y="90170"/>
                </a:lnTo>
                <a:lnTo>
                  <a:pt x="70103" y="91440"/>
                </a:lnTo>
                <a:lnTo>
                  <a:pt x="68833" y="92710"/>
                </a:lnTo>
                <a:lnTo>
                  <a:pt x="69468" y="92710"/>
                </a:lnTo>
                <a:lnTo>
                  <a:pt x="68960" y="97790"/>
                </a:lnTo>
                <a:lnTo>
                  <a:pt x="68833" y="102870"/>
                </a:lnTo>
                <a:lnTo>
                  <a:pt x="70611" y="104140"/>
                </a:lnTo>
                <a:lnTo>
                  <a:pt x="69742" y="114300"/>
                </a:lnTo>
                <a:lnTo>
                  <a:pt x="68147" y="121920"/>
                </a:lnTo>
                <a:lnTo>
                  <a:pt x="67563" y="132080"/>
                </a:lnTo>
                <a:lnTo>
                  <a:pt x="68199" y="133350"/>
                </a:lnTo>
                <a:lnTo>
                  <a:pt x="68199" y="146050"/>
                </a:lnTo>
                <a:lnTo>
                  <a:pt x="67563" y="149860"/>
                </a:lnTo>
                <a:lnTo>
                  <a:pt x="70103" y="151130"/>
                </a:lnTo>
                <a:lnTo>
                  <a:pt x="73151" y="153670"/>
                </a:lnTo>
                <a:lnTo>
                  <a:pt x="74929" y="154940"/>
                </a:lnTo>
                <a:lnTo>
                  <a:pt x="77342" y="157480"/>
                </a:lnTo>
                <a:lnTo>
                  <a:pt x="78612" y="157480"/>
                </a:lnTo>
                <a:lnTo>
                  <a:pt x="80390" y="160020"/>
                </a:lnTo>
                <a:lnTo>
                  <a:pt x="82803" y="162560"/>
                </a:lnTo>
                <a:lnTo>
                  <a:pt x="83438" y="162560"/>
                </a:lnTo>
                <a:lnTo>
                  <a:pt x="82168" y="160020"/>
                </a:lnTo>
                <a:lnTo>
                  <a:pt x="137511" y="160020"/>
                </a:lnTo>
                <a:lnTo>
                  <a:pt x="141039" y="157480"/>
                </a:lnTo>
                <a:lnTo>
                  <a:pt x="146176" y="152400"/>
                </a:lnTo>
                <a:lnTo>
                  <a:pt x="149859" y="149860"/>
                </a:lnTo>
                <a:lnTo>
                  <a:pt x="154050" y="147320"/>
                </a:lnTo>
                <a:lnTo>
                  <a:pt x="157099" y="143510"/>
                </a:lnTo>
                <a:lnTo>
                  <a:pt x="167512" y="133350"/>
                </a:lnTo>
                <a:lnTo>
                  <a:pt x="178434" y="124460"/>
                </a:lnTo>
                <a:lnTo>
                  <a:pt x="181482" y="120650"/>
                </a:lnTo>
                <a:lnTo>
                  <a:pt x="187578" y="116840"/>
                </a:lnTo>
                <a:lnTo>
                  <a:pt x="191896" y="113030"/>
                </a:lnTo>
                <a:lnTo>
                  <a:pt x="191896" y="111760"/>
                </a:lnTo>
                <a:lnTo>
                  <a:pt x="191261" y="110490"/>
                </a:lnTo>
                <a:lnTo>
                  <a:pt x="191007" y="109220"/>
                </a:lnTo>
                <a:lnTo>
                  <a:pt x="244350" y="109220"/>
                </a:lnTo>
                <a:lnTo>
                  <a:pt x="244478" y="106680"/>
                </a:lnTo>
                <a:lnTo>
                  <a:pt x="244482" y="105410"/>
                </a:lnTo>
                <a:lnTo>
                  <a:pt x="119379" y="105410"/>
                </a:lnTo>
                <a:lnTo>
                  <a:pt x="119379" y="88900"/>
                </a:lnTo>
                <a:close/>
              </a:path>
              <a:path w="355600" h="250189">
                <a:moveTo>
                  <a:pt x="281685" y="146050"/>
                </a:moveTo>
                <a:lnTo>
                  <a:pt x="193039" y="146050"/>
                </a:lnTo>
                <a:lnTo>
                  <a:pt x="193039" y="151130"/>
                </a:lnTo>
                <a:lnTo>
                  <a:pt x="191896" y="154940"/>
                </a:lnTo>
                <a:lnTo>
                  <a:pt x="189483" y="158750"/>
                </a:lnTo>
                <a:lnTo>
                  <a:pt x="269503" y="158750"/>
                </a:lnTo>
                <a:lnTo>
                  <a:pt x="270752" y="157480"/>
                </a:lnTo>
                <a:lnTo>
                  <a:pt x="277113" y="149860"/>
                </a:lnTo>
                <a:lnTo>
                  <a:pt x="281685" y="146050"/>
                </a:lnTo>
                <a:close/>
              </a:path>
              <a:path w="355600" h="250189">
                <a:moveTo>
                  <a:pt x="303910" y="129540"/>
                </a:moveTo>
                <a:lnTo>
                  <a:pt x="194944" y="129540"/>
                </a:lnTo>
                <a:lnTo>
                  <a:pt x="193039" y="135890"/>
                </a:lnTo>
                <a:lnTo>
                  <a:pt x="191896" y="149860"/>
                </a:lnTo>
                <a:lnTo>
                  <a:pt x="193039" y="146050"/>
                </a:lnTo>
                <a:lnTo>
                  <a:pt x="281685" y="146050"/>
                </a:lnTo>
                <a:lnTo>
                  <a:pt x="286257" y="142240"/>
                </a:lnTo>
                <a:lnTo>
                  <a:pt x="291083" y="137160"/>
                </a:lnTo>
                <a:lnTo>
                  <a:pt x="292353" y="137160"/>
                </a:lnTo>
                <a:lnTo>
                  <a:pt x="292988" y="135890"/>
                </a:lnTo>
                <a:lnTo>
                  <a:pt x="294131" y="135890"/>
                </a:lnTo>
                <a:lnTo>
                  <a:pt x="295401" y="134620"/>
                </a:lnTo>
                <a:lnTo>
                  <a:pt x="297179" y="132080"/>
                </a:lnTo>
                <a:lnTo>
                  <a:pt x="299592" y="132080"/>
                </a:lnTo>
                <a:lnTo>
                  <a:pt x="302132" y="130810"/>
                </a:lnTo>
                <a:lnTo>
                  <a:pt x="302640" y="130810"/>
                </a:lnTo>
                <a:lnTo>
                  <a:pt x="303910" y="129540"/>
                </a:lnTo>
                <a:close/>
              </a:path>
              <a:path w="355600" h="250189">
                <a:moveTo>
                  <a:pt x="353666" y="129540"/>
                </a:moveTo>
                <a:lnTo>
                  <a:pt x="306324" y="129540"/>
                </a:lnTo>
                <a:lnTo>
                  <a:pt x="306324" y="132080"/>
                </a:lnTo>
                <a:lnTo>
                  <a:pt x="305688" y="135890"/>
                </a:lnTo>
                <a:lnTo>
                  <a:pt x="305688" y="137160"/>
                </a:lnTo>
                <a:lnTo>
                  <a:pt x="304545" y="137160"/>
                </a:lnTo>
                <a:lnTo>
                  <a:pt x="304545" y="138430"/>
                </a:lnTo>
                <a:lnTo>
                  <a:pt x="305688" y="138430"/>
                </a:lnTo>
                <a:lnTo>
                  <a:pt x="306958" y="135890"/>
                </a:lnTo>
                <a:lnTo>
                  <a:pt x="308228" y="134620"/>
                </a:lnTo>
                <a:lnTo>
                  <a:pt x="353821" y="134620"/>
                </a:lnTo>
                <a:lnTo>
                  <a:pt x="353821" y="130810"/>
                </a:lnTo>
                <a:lnTo>
                  <a:pt x="353666" y="129540"/>
                </a:lnTo>
                <a:close/>
              </a:path>
              <a:path w="355600" h="250189">
                <a:moveTo>
                  <a:pt x="194944" y="124460"/>
                </a:moveTo>
                <a:lnTo>
                  <a:pt x="194309" y="127000"/>
                </a:lnTo>
                <a:lnTo>
                  <a:pt x="194309" y="129540"/>
                </a:lnTo>
                <a:lnTo>
                  <a:pt x="193675" y="132080"/>
                </a:lnTo>
                <a:lnTo>
                  <a:pt x="194944" y="129540"/>
                </a:lnTo>
                <a:lnTo>
                  <a:pt x="353666" y="129540"/>
                </a:lnTo>
                <a:lnTo>
                  <a:pt x="353199" y="125730"/>
                </a:lnTo>
                <a:lnTo>
                  <a:pt x="194944" y="125730"/>
                </a:lnTo>
                <a:lnTo>
                  <a:pt x="194944" y="124460"/>
                </a:lnTo>
                <a:close/>
              </a:path>
              <a:path w="355600" h="250189">
                <a:moveTo>
                  <a:pt x="79755" y="5080"/>
                </a:moveTo>
                <a:lnTo>
                  <a:pt x="75564" y="11430"/>
                </a:lnTo>
                <a:lnTo>
                  <a:pt x="69468" y="16510"/>
                </a:lnTo>
                <a:lnTo>
                  <a:pt x="63372" y="22860"/>
                </a:lnTo>
                <a:lnTo>
                  <a:pt x="49402" y="40640"/>
                </a:lnTo>
                <a:lnTo>
                  <a:pt x="43306" y="46990"/>
                </a:lnTo>
                <a:lnTo>
                  <a:pt x="26161" y="67310"/>
                </a:lnTo>
                <a:lnTo>
                  <a:pt x="21709" y="73660"/>
                </a:lnTo>
                <a:lnTo>
                  <a:pt x="17494" y="78740"/>
                </a:lnTo>
                <a:lnTo>
                  <a:pt x="13517" y="85090"/>
                </a:lnTo>
                <a:lnTo>
                  <a:pt x="9778" y="91440"/>
                </a:lnTo>
                <a:lnTo>
                  <a:pt x="4825" y="95250"/>
                </a:lnTo>
                <a:lnTo>
                  <a:pt x="634" y="100330"/>
                </a:lnTo>
                <a:lnTo>
                  <a:pt x="23494" y="125730"/>
                </a:lnTo>
                <a:lnTo>
                  <a:pt x="33274" y="125730"/>
                </a:lnTo>
                <a:lnTo>
                  <a:pt x="36702" y="124460"/>
                </a:lnTo>
                <a:lnTo>
                  <a:pt x="40258" y="121920"/>
                </a:lnTo>
                <a:lnTo>
                  <a:pt x="40766" y="121920"/>
                </a:lnTo>
                <a:lnTo>
                  <a:pt x="42036" y="120650"/>
                </a:lnTo>
                <a:lnTo>
                  <a:pt x="43306" y="118110"/>
                </a:lnTo>
                <a:lnTo>
                  <a:pt x="43999" y="117417"/>
                </a:lnTo>
                <a:lnTo>
                  <a:pt x="45974" y="114300"/>
                </a:lnTo>
                <a:lnTo>
                  <a:pt x="46735" y="111760"/>
                </a:lnTo>
                <a:lnTo>
                  <a:pt x="48725" y="111760"/>
                </a:lnTo>
                <a:lnTo>
                  <a:pt x="49910" y="109220"/>
                </a:lnTo>
                <a:lnTo>
                  <a:pt x="51815" y="106680"/>
                </a:lnTo>
                <a:lnTo>
                  <a:pt x="53339" y="104140"/>
                </a:lnTo>
                <a:lnTo>
                  <a:pt x="55752" y="104140"/>
                </a:lnTo>
                <a:lnTo>
                  <a:pt x="57911" y="101600"/>
                </a:lnTo>
                <a:lnTo>
                  <a:pt x="62102" y="95250"/>
                </a:lnTo>
                <a:lnTo>
                  <a:pt x="64515" y="92710"/>
                </a:lnTo>
                <a:lnTo>
                  <a:pt x="65785" y="90170"/>
                </a:lnTo>
                <a:lnTo>
                  <a:pt x="67055" y="90170"/>
                </a:lnTo>
                <a:lnTo>
                  <a:pt x="68833" y="88900"/>
                </a:lnTo>
                <a:lnTo>
                  <a:pt x="119379" y="88900"/>
                </a:lnTo>
                <a:lnTo>
                  <a:pt x="119379" y="87630"/>
                </a:lnTo>
                <a:lnTo>
                  <a:pt x="120650" y="82550"/>
                </a:lnTo>
                <a:lnTo>
                  <a:pt x="120776" y="74930"/>
                </a:lnTo>
                <a:lnTo>
                  <a:pt x="121157" y="71120"/>
                </a:lnTo>
                <a:lnTo>
                  <a:pt x="121792" y="63500"/>
                </a:lnTo>
                <a:lnTo>
                  <a:pt x="122427" y="58420"/>
                </a:lnTo>
                <a:lnTo>
                  <a:pt x="123904" y="39370"/>
                </a:lnTo>
                <a:lnTo>
                  <a:pt x="124624" y="30480"/>
                </a:lnTo>
                <a:lnTo>
                  <a:pt x="125475" y="21590"/>
                </a:lnTo>
                <a:lnTo>
                  <a:pt x="119379" y="16510"/>
                </a:lnTo>
                <a:lnTo>
                  <a:pt x="118744" y="15240"/>
                </a:lnTo>
                <a:lnTo>
                  <a:pt x="118744" y="13970"/>
                </a:lnTo>
                <a:lnTo>
                  <a:pt x="118109" y="13970"/>
                </a:lnTo>
                <a:lnTo>
                  <a:pt x="116966" y="12700"/>
                </a:lnTo>
                <a:lnTo>
                  <a:pt x="113918" y="8890"/>
                </a:lnTo>
                <a:lnTo>
                  <a:pt x="112479" y="7620"/>
                </a:lnTo>
                <a:lnTo>
                  <a:pt x="79120" y="7620"/>
                </a:lnTo>
                <a:lnTo>
                  <a:pt x="79755" y="5080"/>
                </a:lnTo>
                <a:close/>
              </a:path>
              <a:path w="355600" h="250189">
                <a:moveTo>
                  <a:pt x="244350" y="109220"/>
                </a:moveTo>
                <a:lnTo>
                  <a:pt x="191896" y="109220"/>
                </a:lnTo>
                <a:lnTo>
                  <a:pt x="191896" y="110490"/>
                </a:lnTo>
                <a:lnTo>
                  <a:pt x="193675" y="110490"/>
                </a:lnTo>
                <a:lnTo>
                  <a:pt x="193675" y="111760"/>
                </a:lnTo>
                <a:lnTo>
                  <a:pt x="196468" y="111760"/>
                </a:lnTo>
                <a:lnTo>
                  <a:pt x="196722" y="113030"/>
                </a:lnTo>
                <a:lnTo>
                  <a:pt x="196722" y="120650"/>
                </a:lnTo>
                <a:lnTo>
                  <a:pt x="197992" y="120650"/>
                </a:lnTo>
                <a:lnTo>
                  <a:pt x="196976" y="121920"/>
                </a:lnTo>
                <a:lnTo>
                  <a:pt x="195706" y="125730"/>
                </a:lnTo>
                <a:lnTo>
                  <a:pt x="353199" y="125730"/>
                </a:lnTo>
                <a:lnTo>
                  <a:pt x="351798" y="114300"/>
                </a:lnTo>
                <a:lnTo>
                  <a:pt x="244093" y="114300"/>
                </a:lnTo>
                <a:lnTo>
                  <a:pt x="244350" y="109220"/>
                </a:lnTo>
                <a:close/>
              </a:path>
              <a:path w="355600" h="250189">
                <a:moveTo>
                  <a:pt x="46862" y="116840"/>
                </a:moveTo>
                <a:lnTo>
                  <a:pt x="45719" y="116840"/>
                </a:lnTo>
                <a:lnTo>
                  <a:pt x="44830" y="118110"/>
                </a:lnTo>
                <a:lnTo>
                  <a:pt x="44450" y="119380"/>
                </a:lnTo>
                <a:lnTo>
                  <a:pt x="45719" y="118110"/>
                </a:lnTo>
                <a:lnTo>
                  <a:pt x="46862" y="116840"/>
                </a:lnTo>
                <a:close/>
              </a:path>
              <a:path w="355600" h="250189">
                <a:moveTo>
                  <a:pt x="44435" y="116981"/>
                </a:moveTo>
                <a:lnTo>
                  <a:pt x="43999" y="117417"/>
                </a:lnTo>
                <a:lnTo>
                  <a:pt x="43560" y="118110"/>
                </a:lnTo>
                <a:lnTo>
                  <a:pt x="44435" y="116981"/>
                </a:lnTo>
                <a:close/>
              </a:path>
              <a:path w="355600" h="250189">
                <a:moveTo>
                  <a:pt x="48725" y="111760"/>
                </a:moveTo>
                <a:lnTo>
                  <a:pt x="47370" y="111760"/>
                </a:lnTo>
                <a:lnTo>
                  <a:pt x="47370" y="113030"/>
                </a:lnTo>
                <a:lnTo>
                  <a:pt x="44435" y="116981"/>
                </a:lnTo>
                <a:lnTo>
                  <a:pt x="44576" y="116840"/>
                </a:lnTo>
                <a:lnTo>
                  <a:pt x="46862" y="116840"/>
                </a:lnTo>
                <a:lnTo>
                  <a:pt x="48132" y="115570"/>
                </a:lnTo>
                <a:lnTo>
                  <a:pt x="46862" y="115570"/>
                </a:lnTo>
                <a:lnTo>
                  <a:pt x="48132" y="113030"/>
                </a:lnTo>
                <a:lnTo>
                  <a:pt x="48725" y="111760"/>
                </a:lnTo>
                <a:close/>
              </a:path>
              <a:path w="355600" h="250189">
                <a:moveTo>
                  <a:pt x="48132" y="114300"/>
                </a:moveTo>
                <a:lnTo>
                  <a:pt x="47751" y="114300"/>
                </a:lnTo>
                <a:lnTo>
                  <a:pt x="47370" y="115570"/>
                </a:lnTo>
                <a:lnTo>
                  <a:pt x="48132" y="115570"/>
                </a:lnTo>
                <a:lnTo>
                  <a:pt x="48132" y="114300"/>
                </a:lnTo>
                <a:close/>
              </a:path>
              <a:path w="355600" h="250189">
                <a:moveTo>
                  <a:pt x="313054" y="71120"/>
                </a:moveTo>
                <a:lnTo>
                  <a:pt x="305688" y="73660"/>
                </a:lnTo>
                <a:lnTo>
                  <a:pt x="299084" y="77470"/>
                </a:lnTo>
                <a:lnTo>
                  <a:pt x="291718" y="80010"/>
                </a:lnTo>
                <a:lnTo>
                  <a:pt x="288035" y="82550"/>
                </a:lnTo>
                <a:lnTo>
                  <a:pt x="284479" y="83820"/>
                </a:lnTo>
                <a:lnTo>
                  <a:pt x="281431" y="86360"/>
                </a:lnTo>
                <a:lnTo>
                  <a:pt x="275843" y="88900"/>
                </a:lnTo>
                <a:lnTo>
                  <a:pt x="272287" y="91440"/>
                </a:lnTo>
                <a:lnTo>
                  <a:pt x="270382" y="92710"/>
                </a:lnTo>
                <a:lnTo>
                  <a:pt x="264921" y="96520"/>
                </a:lnTo>
                <a:lnTo>
                  <a:pt x="261874" y="99060"/>
                </a:lnTo>
                <a:lnTo>
                  <a:pt x="255777" y="102870"/>
                </a:lnTo>
                <a:lnTo>
                  <a:pt x="252221" y="106680"/>
                </a:lnTo>
                <a:lnTo>
                  <a:pt x="248538" y="110490"/>
                </a:lnTo>
                <a:lnTo>
                  <a:pt x="245490" y="113030"/>
                </a:lnTo>
                <a:lnTo>
                  <a:pt x="244982" y="113030"/>
                </a:lnTo>
                <a:lnTo>
                  <a:pt x="244601" y="114300"/>
                </a:lnTo>
                <a:lnTo>
                  <a:pt x="351798" y="114300"/>
                </a:lnTo>
                <a:lnTo>
                  <a:pt x="348995" y="91440"/>
                </a:lnTo>
                <a:lnTo>
                  <a:pt x="332485" y="81280"/>
                </a:lnTo>
                <a:lnTo>
                  <a:pt x="330072" y="80010"/>
                </a:lnTo>
                <a:lnTo>
                  <a:pt x="327025" y="78740"/>
                </a:lnTo>
                <a:lnTo>
                  <a:pt x="323976" y="76200"/>
                </a:lnTo>
                <a:lnTo>
                  <a:pt x="313054" y="71120"/>
                </a:lnTo>
                <a:close/>
              </a:path>
              <a:path w="355600" h="250189">
                <a:moveTo>
                  <a:pt x="192404" y="110490"/>
                </a:moveTo>
                <a:lnTo>
                  <a:pt x="191896" y="113030"/>
                </a:lnTo>
                <a:lnTo>
                  <a:pt x="192531" y="111760"/>
                </a:lnTo>
                <a:lnTo>
                  <a:pt x="192404" y="110490"/>
                </a:lnTo>
                <a:close/>
              </a:path>
              <a:path w="355600" h="250189">
                <a:moveTo>
                  <a:pt x="193675" y="110490"/>
                </a:moveTo>
                <a:lnTo>
                  <a:pt x="192531" y="110490"/>
                </a:lnTo>
                <a:lnTo>
                  <a:pt x="192531" y="111760"/>
                </a:lnTo>
                <a:lnTo>
                  <a:pt x="193039" y="111760"/>
                </a:lnTo>
                <a:lnTo>
                  <a:pt x="193675" y="110490"/>
                </a:lnTo>
                <a:close/>
              </a:path>
              <a:path w="355600" h="250189">
                <a:moveTo>
                  <a:pt x="211327" y="45720"/>
                </a:moveTo>
                <a:lnTo>
                  <a:pt x="208914" y="45720"/>
                </a:lnTo>
                <a:lnTo>
                  <a:pt x="205231" y="46990"/>
                </a:lnTo>
                <a:lnTo>
                  <a:pt x="201040" y="48260"/>
                </a:lnTo>
                <a:lnTo>
                  <a:pt x="195452" y="50800"/>
                </a:lnTo>
                <a:lnTo>
                  <a:pt x="191896" y="52070"/>
                </a:lnTo>
                <a:lnTo>
                  <a:pt x="186943" y="54610"/>
                </a:lnTo>
                <a:lnTo>
                  <a:pt x="154050" y="77470"/>
                </a:lnTo>
                <a:lnTo>
                  <a:pt x="149859" y="81280"/>
                </a:lnTo>
                <a:lnTo>
                  <a:pt x="145541" y="85090"/>
                </a:lnTo>
                <a:lnTo>
                  <a:pt x="130301" y="97790"/>
                </a:lnTo>
                <a:lnTo>
                  <a:pt x="130936" y="97790"/>
                </a:lnTo>
                <a:lnTo>
                  <a:pt x="129666" y="99060"/>
                </a:lnTo>
                <a:lnTo>
                  <a:pt x="126618" y="101600"/>
                </a:lnTo>
                <a:lnTo>
                  <a:pt x="124840" y="102870"/>
                </a:lnTo>
                <a:lnTo>
                  <a:pt x="123062" y="102870"/>
                </a:lnTo>
                <a:lnTo>
                  <a:pt x="122427" y="104140"/>
                </a:lnTo>
                <a:lnTo>
                  <a:pt x="121157" y="105410"/>
                </a:lnTo>
                <a:lnTo>
                  <a:pt x="244482" y="105410"/>
                </a:lnTo>
                <a:lnTo>
                  <a:pt x="244404" y="95250"/>
                </a:lnTo>
                <a:lnTo>
                  <a:pt x="244201" y="90170"/>
                </a:lnTo>
                <a:lnTo>
                  <a:pt x="243585" y="81280"/>
                </a:lnTo>
                <a:lnTo>
                  <a:pt x="244220" y="78740"/>
                </a:lnTo>
                <a:lnTo>
                  <a:pt x="244220" y="74930"/>
                </a:lnTo>
                <a:lnTo>
                  <a:pt x="243585" y="72390"/>
                </a:lnTo>
                <a:lnTo>
                  <a:pt x="243585" y="69850"/>
                </a:lnTo>
                <a:lnTo>
                  <a:pt x="243077" y="66040"/>
                </a:lnTo>
                <a:lnTo>
                  <a:pt x="242442" y="63500"/>
                </a:lnTo>
                <a:lnTo>
                  <a:pt x="235457" y="57150"/>
                </a:lnTo>
                <a:lnTo>
                  <a:pt x="232663" y="57150"/>
                </a:lnTo>
                <a:lnTo>
                  <a:pt x="231393" y="55880"/>
                </a:lnTo>
                <a:lnTo>
                  <a:pt x="227202" y="52070"/>
                </a:lnTo>
                <a:lnTo>
                  <a:pt x="225043" y="50800"/>
                </a:lnTo>
                <a:lnTo>
                  <a:pt x="222884" y="50800"/>
                </a:lnTo>
                <a:lnTo>
                  <a:pt x="222376" y="49530"/>
                </a:lnTo>
                <a:lnTo>
                  <a:pt x="219836" y="49530"/>
                </a:lnTo>
                <a:lnTo>
                  <a:pt x="216788" y="48260"/>
                </a:lnTo>
                <a:lnTo>
                  <a:pt x="211327" y="45720"/>
                </a:lnTo>
                <a:close/>
              </a:path>
              <a:path w="355600" h="250189">
                <a:moveTo>
                  <a:pt x="232663" y="54610"/>
                </a:moveTo>
                <a:lnTo>
                  <a:pt x="233933" y="57150"/>
                </a:lnTo>
                <a:lnTo>
                  <a:pt x="235457" y="57150"/>
                </a:lnTo>
                <a:lnTo>
                  <a:pt x="232663" y="54610"/>
                </a:lnTo>
                <a:close/>
              </a:path>
              <a:path w="355600" h="250189">
                <a:moveTo>
                  <a:pt x="222884" y="49530"/>
                </a:moveTo>
                <a:lnTo>
                  <a:pt x="222884" y="50800"/>
                </a:lnTo>
                <a:lnTo>
                  <a:pt x="225043" y="50800"/>
                </a:lnTo>
                <a:lnTo>
                  <a:pt x="222884" y="49530"/>
                </a:lnTo>
                <a:close/>
              </a:path>
              <a:path w="355600" h="250189">
                <a:moveTo>
                  <a:pt x="107822" y="0"/>
                </a:moveTo>
                <a:lnTo>
                  <a:pt x="105409" y="1270"/>
                </a:lnTo>
                <a:lnTo>
                  <a:pt x="99821" y="1270"/>
                </a:lnTo>
                <a:lnTo>
                  <a:pt x="97408" y="2540"/>
                </a:lnTo>
                <a:lnTo>
                  <a:pt x="88900" y="2540"/>
                </a:lnTo>
                <a:lnTo>
                  <a:pt x="85851" y="3810"/>
                </a:lnTo>
                <a:lnTo>
                  <a:pt x="81660" y="3810"/>
                </a:lnTo>
                <a:lnTo>
                  <a:pt x="79120" y="7620"/>
                </a:lnTo>
                <a:lnTo>
                  <a:pt x="112479" y="7620"/>
                </a:lnTo>
                <a:lnTo>
                  <a:pt x="109600" y="5080"/>
                </a:lnTo>
                <a:lnTo>
                  <a:pt x="110870" y="3810"/>
                </a:lnTo>
                <a:lnTo>
                  <a:pt x="108457" y="1270"/>
                </a:lnTo>
                <a:lnTo>
                  <a:pt x="107822" y="0"/>
                </a:lnTo>
                <a:close/>
              </a:path>
            </a:pathLst>
          </a:custGeom>
          <a:solidFill>
            <a:srgbClr val="004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428114"/>
            <a:ext cx="764540" cy="1080770"/>
            <a:chOff x="0" y="1428114"/>
            <a:chExt cx="764540" cy="10807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1" y="1428114"/>
              <a:ext cx="127311" cy="1338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89074"/>
              <a:ext cx="702564" cy="10193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194" y="1711451"/>
              <a:ext cx="133089" cy="15684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388" y="1236091"/>
            <a:ext cx="114223" cy="13690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8528" y="1225296"/>
            <a:ext cx="111447" cy="16306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452934" y="1391411"/>
            <a:ext cx="691515" cy="1001394"/>
          </a:xfrm>
          <a:custGeom>
            <a:avLst/>
            <a:gdLst/>
            <a:ahLst/>
            <a:cxnLst/>
            <a:rect l="l" t="t" r="r" b="b"/>
            <a:pathLst>
              <a:path w="691515" h="1001394">
                <a:moveTo>
                  <a:pt x="500692" y="0"/>
                </a:moveTo>
                <a:lnTo>
                  <a:pt x="459407" y="3036"/>
                </a:lnTo>
                <a:lnTo>
                  <a:pt x="418595" y="11857"/>
                </a:lnTo>
                <a:lnTo>
                  <a:pt x="378467" y="26029"/>
                </a:lnTo>
                <a:lnTo>
                  <a:pt x="339230" y="45117"/>
                </a:lnTo>
                <a:lnTo>
                  <a:pt x="301096" y="68689"/>
                </a:lnTo>
                <a:lnTo>
                  <a:pt x="264272" y="96310"/>
                </a:lnTo>
                <a:lnTo>
                  <a:pt x="228968" y="127547"/>
                </a:lnTo>
                <a:lnTo>
                  <a:pt x="195392" y="161966"/>
                </a:lnTo>
                <a:lnTo>
                  <a:pt x="163755" y="199134"/>
                </a:lnTo>
                <a:lnTo>
                  <a:pt x="134265" y="238617"/>
                </a:lnTo>
                <a:lnTo>
                  <a:pt x="107132" y="279980"/>
                </a:lnTo>
                <a:lnTo>
                  <a:pt x="82564" y="322792"/>
                </a:lnTo>
                <a:lnTo>
                  <a:pt x="60772" y="366617"/>
                </a:lnTo>
                <a:lnTo>
                  <a:pt x="41963" y="411022"/>
                </a:lnTo>
                <a:lnTo>
                  <a:pt x="26347" y="455574"/>
                </a:lnTo>
                <a:lnTo>
                  <a:pt x="14134" y="499839"/>
                </a:lnTo>
                <a:lnTo>
                  <a:pt x="5532" y="543383"/>
                </a:lnTo>
                <a:lnTo>
                  <a:pt x="751" y="585772"/>
                </a:lnTo>
                <a:lnTo>
                  <a:pt x="0" y="626573"/>
                </a:lnTo>
                <a:lnTo>
                  <a:pt x="3487" y="665352"/>
                </a:lnTo>
                <a:lnTo>
                  <a:pt x="23241" y="730816"/>
                </a:lnTo>
                <a:lnTo>
                  <a:pt x="41143" y="765373"/>
                </a:lnTo>
                <a:lnTo>
                  <a:pt x="64025" y="800158"/>
                </a:lnTo>
                <a:lnTo>
                  <a:pt x="91611" y="834430"/>
                </a:lnTo>
                <a:lnTo>
                  <a:pt x="123623" y="867447"/>
                </a:lnTo>
                <a:lnTo>
                  <a:pt x="159785" y="898467"/>
                </a:lnTo>
                <a:lnTo>
                  <a:pt x="199818" y="926750"/>
                </a:lnTo>
                <a:lnTo>
                  <a:pt x="243447" y="951553"/>
                </a:lnTo>
                <a:lnTo>
                  <a:pt x="290393" y="972135"/>
                </a:lnTo>
                <a:lnTo>
                  <a:pt x="340380" y="987755"/>
                </a:lnTo>
                <a:lnTo>
                  <a:pt x="393131" y="997671"/>
                </a:lnTo>
                <a:lnTo>
                  <a:pt x="448368" y="1001140"/>
                </a:lnTo>
                <a:lnTo>
                  <a:pt x="481678" y="999898"/>
                </a:lnTo>
                <a:lnTo>
                  <a:pt x="515678" y="996061"/>
                </a:lnTo>
                <a:lnTo>
                  <a:pt x="550345" y="989460"/>
                </a:lnTo>
                <a:lnTo>
                  <a:pt x="585655" y="979932"/>
                </a:lnTo>
                <a:lnTo>
                  <a:pt x="691065" y="883268"/>
                </a:lnTo>
                <a:lnTo>
                  <a:pt x="691065" y="73452"/>
                </a:lnTo>
                <a:lnTo>
                  <a:pt x="649481" y="43318"/>
                </a:lnTo>
                <a:lnTo>
                  <a:pt x="612490" y="23894"/>
                </a:lnTo>
                <a:lnTo>
                  <a:pt x="575260" y="10410"/>
                </a:lnTo>
                <a:lnTo>
                  <a:pt x="537944" y="2550"/>
                </a:lnTo>
                <a:lnTo>
                  <a:pt x="500692" y="0"/>
                </a:lnTo>
                <a:close/>
              </a:path>
            </a:pathLst>
          </a:custGeom>
          <a:solidFill>
            <a:srgbClr val="F8A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8304" y="1033525"/>
            <a:ext cx="356870" cy="251460"/>
          </a:xfrm>
          <a:custGeom>
            <a:avLst/>
            <a:gdLst/>
            <a:ahLst/>
            <a:cxnLst/>
            <a:rect l="l" t="t" r="r" b="b"/>
            <a:pathLst>
              <a:path w="356870" h="251459">
                <a:moveTo>
                  <a:pt x="354077" y="190500"/>
                </a:moveTo>
                <a:lnTo>
                  <a:pt x="307086" y="190500"/>
                </a:lnTo>
                <a:lnTo>
                  <a:pt x="307558" y="199389"/>
                </a:lnTo>
                <a:lnTo>
                  <a:pt x="306859" y="209550"/>
                </a:lnTo>
                <a:lnTo>
                  <a:pt x="306264" y="217169"/>
                </a:lnTo>
                <a:lnTo>
                  <a:pt x="306450" y="224789"/>
                </a:lnTo>
                <a:lnTo>
                  <a:pt x="327914" y="237489"/>
                </a:lnTo>
                <a:lnTo>
                  <a:pt x="334645" y="241300"/>
                </a:lnTo>
                <a:lnTo>
                  <a:pt x="341884" y="243839"/>
                </a:lnTo>
                <a:lnTo>
                  <a:pt x="349250" y="247650"/>
                </a:lnTo>
                <a:lnTo>
                  <a:pt x="349250" y="251460"/>
                </a:lnTo>
                <a:lnTo>
                  <a:pt x="349885" y="250189"/>
                </a:lnTo>
                <a:lnTo>
                  <a:pt x="349885" y="245109"/>
                </a:lnTo>
                <a:lnTo>
                  <a:pt x="347979" y="243839"/>
                </a:lnTo>
                <a:lnTo>
                  <a:pt x="347979" y="237489"/>
                </a:lnTo>
                <a:lnTo>
                  <a:pt x="349250" y="237489"/>
                </a:lnTo>
                <a:lnTo>
                  <a:pt x="349250" y="236219"/>
                </a:lnTo>
                <a:lnTo>
                  <a:pt x="350520" y="236219"/>
                </a:lnTo>
                <a:lnTo>
                  <a:pt x="350774" y="233679"/>
                </a:lnTo>
                <a:lnTo>
                  <a:pt x="352425" y="233679"/>
                </a:lnTo>
                <a:lnTo>
                  <a:pt x="352932" y="231139"/>
                </a:lnTo>
                <a:lnTo>
                  <a:pt x="352298" y="226059"/>
                </a:lnTo>
                <a:lnTo>
                  <a:pt x="352298" y="222250"/>
                </a:lnTo>
                <a:lnTo>
                  <a:pt x="352932" y="217169"/>
                </a:lnTo>
                <a:lnTo>
                  <a:pt x="353613" y="209550"/>
                </a:lnTo>
                <a:lnTo>
                  <a:pt x="353450" y="196850"/>
                </a:lnTo>
                <a:lnTo>
                  <a:pt x="354077" y="190500"/>
                </a:lnTo>
                <a:close/>
              </a:path>
              <a:path w="356870" h="251459">
                <a:moveTo>
                  <a:pt x="350520" y="236219"/>
                </a:moveTo>
                <a:lnTo>
                  <a:pt x="350520" y="247650"/>
                </a:lnTo>
                <a:lnTo>
                  <a:pt x="351154" y="243839"/>
                </a:lnTo>
                <a:lnTo>
                  <a:pt x="351154" y="238759"/>
                </a:lnTo>
                <a:lnTo>
                  <a:pt x="350520" y="236219"/>
                </a:lnTo>
                <a:close/>
              </a:path>
              <a:path w="356870" h="251459">
                <a:moveTo>
                  <a:pt x="349250" y="237489"/>
                </a:moveTo>
                <a:lnTo>
                  <a:pt x="347979" y="237489"/>
                </a:lnTo>
                <a:lnTo>
                  <a:pt x="349250" y="242569"/>
                </a:lnTo>
                <a:lnTo>
                  <a:pt x="349250" y="237489"/>
                </a:lnTo>
                <a:close/>
              </a:path>
              <a:path w="356870" h="251459">
                <a:moveTo>
                  <a:pt x="252907" y="175259"/>
                </a:moveTo>
                <a:lnTo>
                  <a:pt x="187832" y="175259"/>
                </a:lnTo>
                <a:lnTo>
                  <a:pt x="187718" y="177800"/>
                </a:lnTo>
                <a:lnTo>
                  <a:pt x="186690" y="189229"/>
                </a:lnTo>
                <a:lnTo>
                  <a:pt x="186181" y="194309"/>
                </a:lnTo>
                <a:lnTo>
                  <a:pt x="185800" y="198119"/>
                </a:lnTo>
                <a:lnTo>
                  <a:pt x="185293" y="201929"/>
                </a:lnTo>
                <a:lnTo>
                  <a:pt x="227584" y="218439"/>
                </a:lnTo>
                <a:lnTo>
                  <a:pt x="235557" y="205739"/>
                </a:lnTo>
                <a:lnTo>
                  <a:pt x="251630" y="180339"/>
                </a:lnTo>
                <a:lnTo>
                  <a:pt x="249554" y="180339"/>
                </a:lnTo>
                <a:lnTo>
                  <a:pt x="252907" y="175259"/>
                </a:lnTo>
                <a:close/>
              </a:path>
              <a:path w="356870" h="251459">
                <a:moveTo>
                  <a:pt x="355346" y="135889"/>
                </a:moveTo>
                <a:lnTo>
                  <a:pt x="309499" y="135889"/>
                </a:lnTo>
                <a:lnTo>
                  <a:pt x="309499" y="138429"/>
                </a:lnTo>
                <a:lnTo>
                  <a:pt x="308864" y="138429"/>
                </a:lnTo>
                <a:lnTo>
                  <a:pt x="310134" y="139700"/>
                </a:lnTo>
                <a:lnTo>
                  <a:pt x="310769" y="139700"/>
                </a:lnTo>
                <a:lnTo>
                  <a:pt x="310663" y="158750"/>
                </a:lnTo>
                <a:lnTo>
                  <a:pt x="310134" y="165100"/>
                </a:lnTo>
                <a:lnTo>
                  <a:pt x="310134" y="168909"/>
                </a:lnTo>
                <a:lnTo>
                  <a:pt x="309499" y="172719"/>
                </a:lnTo>
                <a:lnTo>
                  <a:pt x="309499" y="176529"/>
                </a:lnTo>
                <a:lnTo>
                  <a:pt x="308228" y="186689"/>
                </a:lnTo>
                <a:lnTo>
                  <a:pt x="307213" y="186689"/>
                </a:lnTo>
                <a:lnTo>
                  <a:pt x="306704" y="191769"/>
                </a:lnTo>
                <a:lnTo>
                  <a:pt x="306959" y="191769"/>
                </a:lnTo>
                <a:lnTo>
                  <a:pt x="307086" y="190500"/>
                </a:lnTo>
                <a:lnTo>
                  <a:pt x="354077" y="190500"/>
                </a:lnTo>
                <a:lnTo>
                  <a:pt x="354202" y="189229"/>
                </a:lnTo>
                <a:lnTo>
                  <a:pt x="354774" y="189229"/>
                </a:lnTo>
                <a:lnTo>
                  <a:pt x="355346" y="187959"/>
                </a:lnTo>
                <a:lnTo>
                  <a:pt x="355451" y="179069"/>
                </a:lnTo>
                <a:lnTo>
                  <a:pt x="355875" y="173989"/>
                </a:lnTo>
                <a:lnTo>
                  <a:pt x="354711" y="173989"/>
                </a:lnTo>
                <a:lnTo>
                  <a:pt x="354711" y="171450"/>
                </a:lnTo>
                <a:lnTo>
                  <a:pt x="355980" y="165100"/>
                </a:lnTo>
                <a:lnTo>
                  <a:pt x="355346" y="158750"/>
                </a:lnTo>
                <a:lnTo>
                  <a:pt x="356616" y="152400"/>
                </a:lnTo>
                <a:lnTo>
                  <a:pt x="355346" y="147319"/>
                </a:lnTo>
                <a:lnTo>
                  <a:pt x="355346" y="135889"/>
                </a:lnTo>
                <a:close/>
              </a:path>
              <a:path w="356870" h="251459">
                <a:moveTo>
                  <a:pt x="354774" y="189229"/>
                </a:moveTo>
                <a:lnTo>
                  <a:pt x="354202" y="189229"/>
                </a:lnTo>
                <a:lnTo>
                  <a:pt x="354202" y="190500"/>
                </a:lnTo>
                <a:lnTo>
                  <a:pt x="354774" y="189229"/>
                </a:lnTo>
                <a:close/>
              </a:path>
              <a:path w="356870" h="251459">
                <a:moveTo>
                  <a:pt x="307086" y="182879"/>
                </a:moveTo>
                <a:lnTo>
                  <a:pt x="307086" y="185419"/>
                </a:lnTo>
                <a:lnTo>
                  <a:pt x="306450" y="186689"/>
                </a:lnTo>
                <a:lnTo>
                  <a:pt x="307721" y="186689"/>
                </a:lnTo>
                <a:lnTo>
                  <a:pt x="307086" y="182879"/>
                </a:lnTo>
                <a:close/>
              </a:path>
              <a:path w="356870" h="251459">
                <a:moveTo>
                  <a:pt x="253238" y="177800"/>
                </a:moveTo>
                <a:lnTo>
                  <a:pt x="249554" y="180339"/>
                </a:lnTo>
                <a:lnTo>
                  <a:pt x="251630" y="180339"/>
                </a:lnTo>
                <a:lnTo>
                  <a:pt x="253238" y="177800"/>
                </a:lnTo>
                <a:close/>
              </a:path>
              <a:path w="356870" h="251459">
                <a:moveTo>
                  <a:pt x="258642" y="173989"/>
                </a:moveTo>
                <a:lnTo>
                  <a:pt x="253746" y="173989"/>
                </a:lnTo>
                <a:lnTo>
                  <a:pt x="253365" y="175259"/>
                </a:lnTo>
                <a:lnTo>
                  <a:pt x="254380" y="179069"/>
                </a:lnTo>
                <a:lnTo>
                  <a:pt x="253873" y="180339"/>
                </a:lnTo>
                <a:lnTo>
                  <a:pt x="258642" y="173989"/>
                </a:lnTo>
                <a:close/>
              </a:path>
              <a:path w="356870" h="251459">
                <a:moveTo>
                  <a:pt x="136318" y="161289"/>
                </a:moveTo>
                <a:lnTo>
                  <a:pt x="83185" y="161289"/>
                </a:lnTo>
                <a:lnTo>
                  <a:pt x="83502" y="161925"/>
                </a:lnTo>
                <a:lnTo>
                  <a:pt x="84454" y="162559"/>
                </a:lnTo>
                <a:lnTo>
                  <a:pt x="86868" y="165100"/>
                </a:lnTo>
                <a:lnTo>
                  <a:pt x="88011" y="166369"/>
                </a:lnTo>
                <a:lnTo>
                  <a:pt x="86868" y="166369"/>
                </a:lnTo>
                <a:lnTo>
                  <a:pt x="88646" y="167639"/>
                </a:lnTo>
                <a:lnTo>
                  <a:pt x="91186" y="167639"/>
                </a:lnTo>
                <a:lnTo>
                  <a:pt x="94234" y="170179"/>
                </a:lnTo>
                <a:lnTo>
                  <a:pt x="107061" y="179069"/>
                </a:lnTo>
                <a:lnTo>
                  <a:pt x="112522" y="176529"/>
                </a:lnTo>
                <a:lnTo>
                  <a:pt x="118618" y="172719"/>
                </a:lnTo>
                <a:lnTo>
                  <a:pt x="125349" y="168909"/>
                </a:lnTo>
                <a:lnTo>
                  <a:pt x="136318" y="161289"/>
                </a:lnTo>
                <a:close/>
              </a:path>
              <a:path w="356870" h="251459">
                <a:moveTo>
                  <a:pt x="190880" y="153669"/>
                </a:moveTo>
                <a:lnTo>
                  <a:pt x="188975" y="161289"/>
                </a:lnTo>
                <a:lnTo>
                  <a:pt x="187832" y="168909"/>
                </a:lnTo>
                <a:lnTo>
                  <a:pt x="187198" y="177800"/>
                </a:lnTo>
                <a:lnTo>
                  <a:pt x="187832" y="175259"/>
                </a:lnTo>
                <a:lnTo>
                  <a:pt x="252907" y="175259"/>
                </a:lnTo>
                <a:lnTo>
                  <a:pt x="253746" y="173989"/>
                </a:lnTo>
                <a:lnTo>
                  <a:pt x="258642" y="173989"/>
                </a:lnTo>
                <a:lnTo>
                  <a:pt x="259595" y="172719"/>
                </a:lnTo>
                <a:lnTo>
                  <a:pt x="265652" y="165100"/>
                </a:lnTo>
                <a:lnTo>
                  <a:pt x="269848" y="160019"/>
                </a:lnTo>
                <a:lnTo>
                  <a:pt x="190246" y="160019"/>
                </a:lnTo>
                <a:lnTo>
                  <a:pt x="190880" y="153669"/>
                </a:lnTo>
                <a:close/>
              </a:path>
              <a:path w="356870" h="251459">
                <a:moveTo>
                  <a:pt x="355980" y="172719"/>
                </a:moveTo>
                <a:lnTo>
                  <a:pt x="355853" y="173989"/>
                </a:lnTo>
                <a:lnTo>
                  <a:pt x="355980" y="172719"/>
                </a:lnTo>
                <a:close/>
              </a:path>
              <a:path w="356870" h="251459">
                <a:moveTo>
                  <a:pt x="119888" y="88900"/>
                </a:moveTo>
                <a:lnTo>
                  <a:pt x="70357" y="88900"/>
                </a:lnTo>
                <a:lnTo>
                  <a:pt x="70357" y="91439"/>
                </a:lnTo>
                <a:lnTo>
                  <a:pt x="69088" y="92709"/>
                </a:lnTo>
                <a:lnTo>
                  <a:pt x="69723" y="92709"/>
                </a:lnTo>
                <a:lnTo>
                  <a:pt x="69723" y="93979"/>
                </a:lnTo>
                <a:lnTo>
                  <a:pt x="69088" y="99059"/>
                </a:lnTo>
                <a:lnTo>
                  <a:pt x="69088" y="102869"/>
                </a:lnTo>
                <a:lnTo>
                  <a:pt x="70993" y="104139"/>
                </a:lnTo>
                <a:lnTo>
                  <a:pt x="70052" y="115569"/>
                </a:lnTo>
                <a:lnTo>
                  <a:pt x="69183" y="119379"/>
                </a:lnTo>
                <a:lnTo>
                  <a:pt x="68456" y="121919"/>
                </a:lnTo>
                <a:lnTo>
                  <a:pt x="67945" y="132079"/>
                </a:lnTo>
                <a:lnTo>
                  <a:pt x="68452" y="134619"/>
                </a:lnTo>
                <a:lnTo>
                  <a:pt x="68452" y="146050"/>
                </a:lnTo>
                <a:lnTo>
                  <a:pt x="67945" y="149859"/>
                </a:lnTo>
                <a:lnTo>
                  <a:pt x="70357" y="152400"/>
                </a:lnTo>
                <a:lnTo>
                  <a:pt x="73405" y="154939"/>
                </a:lnTo>
                <a:lnTo>
                  <a:pt x="75184" y="154939"/>
                </a:lnTo>
                <a:lnTo>
                  <a:pt x="77724" y="158750"/>
                </a:lnTo>
                <a:lnTo>
                  <a:pt x="78867" y="158750"/>
                </a:lnTo>
                <a:lnTo>
                  <a:pt x="80772" y="161289"/>
                </a:lnTo>
                <a:lnTo>
                  <a:pt x="83185" y="162559"/>
                </a:lnTo>
                <a:lnTo>
                  <a:pt x="83820" y="162559"/>
                </a:lnTo>
                <a:lnTo>
                  <a:pt x="83502" y="161925"/>
                </a:lnTo>
                <a:lnTo>
                  <a:pt x="82550" y="161289"/>
                </a:lnTo>
                <a:lnTo>
                  <a:pt x="136318" y="161289"/>
                </a:lnTo>
                <a:lnTo>
                  <a:pt x="141654" y="157479"/>
                </a:lnTo>
                <a:lnTo>
                  <a:pt x="146812" y="153669"/>
                </a:lnTo>
                <a:lnTo>
                  <a:pt x="150495" y="151129"/>
                </a:lnTo>
                <a:lnTo>
                  <a:pt x="154813" y="147319"/>
                </a:lnTo>
                <a:lnTo>
                  <a:pt x="157861" y="144779"/>
                </a:lnTo>
                <a:lnTo>
                  <a:pt x="168275" y="134619"/>
                </a:lnTo>
                <a:lnTo>
                  <a:pt x="179197" y="124459"/>
                </a:lnTo>
                <a:lnTo>
                  <a:pt x="188341" y="116839"/>
                </a:lnTo>
                <a:lnTo>
                  <a:pt x="192659" y="113029"/>
                </a:lnTo>
                <a:lnTo>
                  <a:pt x="192024" y="110489"/>
                </a:lnTo>
                <a:lnTo>
                  <a:pt x="192659" y="110489"/>
                </a:lnTo>
                <a:lnTo>
                  <a:pt x="192659" y="109219"/>
                </a:lnTo>
                <a:lnTo>
                  <a:pt x="245397" y="109219"/>
                </a:lnTo>
                <a:lnTo>
                  <a:pt x="245521" y="105409"/>
                </a:lnTo>
                <a:lnTo>
                  <a:pt x="119888" y="105409"/>
                </a:lnTo>
                <a:lnTo>
                  <a:pt x="119888" y="88900"/>
                </a:lnTo>
                <a:close/>
              </a:path>
              <a:path w="356870" h="251459">
                <a:moveTo>
                  <a:pt x="282041" y="147319"/>
                </a:moveTo>
                <a:lnTo>
                  <a:pt x="193928" y="147319"/>
                </a:lnTo>
                <a:lnTo>
                  <a:pt x="193928" y="151129"/>
                </a:lnTo>
                <a:lnTo>
                  <a:pt x="192659" y="156209"/>
                </a:lnTo>
                <a:lnTo>
                  <a:pt x="190246" y="160019"/>
                </a:lnTo>
                <a:lnTo>
                  <a:pt x="269848" y="160019"/>
                </a:lnTo>
                <a:lnTo>
                  <a:pt x="271946" y="157479"/>
                </a:lnTo>
                <a:lnTo>
                  <a:pt x="278384" y="151129"/>
                </a:lnTo>
                <a:lnTo>
                  <a:pt x="282041" y="147319"/>
                </a:lnTo>
                <a:close/>
              </a:path>
              <a:path w="356870" h="251459">
                <a:moveTo>
                  <a:pt x="355134" y="129539"/>
                </a:moveTo>
                <a:lnTo>
                  <a:pt x="195706" y="129539"/>
                </a:lnTo>
                <a:lnTo>
                  <a:pt x="193928" y="135889"/>
                </a:lnTo>
                <a:lnTo>
                  <a:pt x="192659" y="151129"/>
                </a:lnTo>
                <a:lnTo>
                  <a:pt x="193928" y="147319"/>
                </a:lnTo>
                <a:lnTo>
                  <a:pt x="282041" y="147319"/>
                </a:lnTo>
                <a:lnTo>
                  <a:pt x="284479" y="144779"/>
                </a:lnTo>
                <a:lnTo>
                  <a:pt x="287527" y="142239"/>
                </a:lnTo>
                <a:lnTo>
                  <a:pt x="292353" y="138429"/>
                </a:lnTo>
                <a:lnTo>
                  <a:pt x="293624" y="137159"/>
                </a:lnTo>
                <a:lnTo>
                  <a:pt x="294259" y="137159"/>
                </a:lnTo>
                <a:lnTo>
                  <a:pt x="295401" y="135889"/>
                </a:lnTo>
                <a:lnTo>
                  <a:pt x="298450" y="133350"/>
                </a:lnTo>
                <a:lnTo>
                  <a:pt x="300990" y="132079"/>
                </a:lnTo>
                <a:lnTo>
                  <a:pt x="303402" y="130809"/>
                </a:lnTo>
                <a:lnTo>
                  <a:pt x="355346" y="130809"/>
                </a:lnTo>
                <a:lnTo>
                  <a:pt x="355134" y="129539"/>
                </a:lnTo>
                <a:close/>
              </a:path>
              <a:path w="356870" h="251459">
                <a:moveTo>
                  <a:pt x="355346" y="130809"/>
                </a:moveTo>
                <a:lnTo>
                  <a:pt x="307721" y="130809"/>
                </a:lnTo>
                <a:lnTo>
                  <a:pt x="307721" y="133350"/>
                </a:lnTo>
                <a:lnTo>
                  <a:pt x="307086" y="135889"/>
                </a:lnTo>
                <a:lnTo>
                  <a:pt x="307086" y="138429"/>
                </a:lnTo>
                <a:lnTo>
                  <a:pt x="308228" y="137159"/>
                </a:lnTo>
                <a:lnTo>
                  <a:pt x="309499" y="135889"/>
                </a:lnTo>
                <a:lnTo>
                  <a:pt x="355346" y="135889"/>
                </a:lnTo>
                <a:lnTo>
                  <a:pt x="355346" y="130809"/>
                </a:lnTo>
                <a:close/>
              </a:path>
              <a:path w="356870" h="251459">
                <a:moveTo>
                  <a:pt x="306450" y="135889"/>
                </a:moveTo>
                <a:lnTo>
                  <a:pt x="305816" y="135889"/>
                </a:lnTo>
                <a:lnTo>
                  <a:pt x="305816" y="137159"/>
                </a:lnTo>
                <a:lnTo>
                  <a:pt x="306450" y="137159"/>
                </a:lnTo>
                <a:lnTo>
                  <a:pt x="306450" y="135889"/>
                </a:lnTo>
                <a:close/>
              </a:path>
              <a:path w="356870" h="251459">
                <a:moveTo>
                  <a:pt x="195706" y="125729"/>
                </a:moveTo>
                <a:lnTo>
                  <a:pt x="195072" y="128269"/>
                </a:lnTo>
                <a:lnTo>
                  <a:pt x="195072" y="130809"/>
                </a:lnTo>
                <a:lnTo>
                  <a:pt x="194564" y="133350"/>
                </a:lnTo>
                <a:lnTo>
                  <a:pt x="195706" y="129539"/>
                </a:lnTo>
                <a:lnTo>
                  <a:pt x="355134" y="129539"/>
                </a:lnTo>
                <a:lnTo>
                  <a:pt x="354711" y="127000"/>
                </a:lnTo>
                <a:lnTo>
                  <a:pt x="195706" y="127000"/>
                </a:lnTo>
                <a:lnTo>
                  <a:pt x="195706" y="125729"/>
                </a:lnTo>
                <a:close/>
              </a:path>
              <a:path w="356870" h="251459">
                <a:moveTo>
                  <a:pt x="353996" y="120650"/>
                </a:moveTo>
                <a:lnTo>
                  <a:pt x="198754" y="120650"/>
                </a:lnTo>
                <a:lnTo>
                  <a:pt x="198627" y="121919"/>
                </a:lnTo>
                <a:lnTo>
                  <a:pt x="197866" y="121919"/>
                </a:lnTo>
                <a:lnTo>
                  <a:pt x="196596" y="127000"/>
                </a:lnTo>
                <a:lnTo>
                  <a:pt x="354711" y="127000"/>
                </a:lnTo>
                <a:lnTo>
                  <a:pt x="353996" y="120650"/>
                </a:lnTo>
                <a:close/>
              </a:path>
              <a:path w="356870" h="251459">
                <a:moveTo>
                  <a:pt x="80137" y="5079"/>
                </a:moveTo>
                <a:lnTo>
                  <a:pt x="75819" y="11429"/>
                </a:lnTo>
                <a:lnTo>
                  <a:pt x="69723" y="16509"/>
                </a:lnTo>
                <a:lnTo>
                  <a:pt x="63626" y="22859"/>
                </a:lnTo>
                <a:lnTo>
                  <a:pt x="49529" y="40639"/>
                </a:lnTo>
                <a:lnTo>
                  <a:pt x="43434" y="46989"/>
                </a:lnTo>
                <a:lnTo>
                  <a:pt x="37338" y="54609"/>
                </a:lnTo>
                <a:lnTo>
                  <a:pt x="26289" y="67309"/>
                </a:lnTo>
                <a:lnTo>
                  <a:pt x="21834" y="73659"/>
                </a:lnTo>
                <a:lnTo>
                  <a:pt x="17605" y="78739"/>
                </a:lnTo>
                <a:lnTo>
                  <a:pt x="13590" y="85089"/>
                </a:lnTo>
                <a:lnTo>
                  <a:pt x="9778" y="91439"/>
                </a:lnTo>
                <a:lnTo>
                  <a:pt x="4952" y="96519"/>
                </a:lnTo>
                <a:lnTo>
                  <a:pt x="635" y="100329"/>
                </a:lnTo>
                <a:lnTo>
                  <a:pt x="0" y="101600"/>
                </a:lnTo>
                <a:lnTo>
                  <a:pt x="3048" y="107950"/>
                </a:lnTo>
                <a:lnTo>
                  <a:pt x="7366" y="113029"/>
                </a:lnTo>
                <a:lnTo>
                  <a:pt x="12192" y="118109"/>
                </a:lnTo>
                <a:lnTo>
                  <a:pt x="17399" y="121919"/>
                </a:lnTo>
                <a:lnTo>
                  <a:pt x="23495" y="125729"/>
                </a:lnTo>
                <a:lnTo>
                  <a:pt x="33400" y="125729"/>
                </a:lnTo>
                <a:lnTo>
                  <a:pt x="36956" y="124459"/>
                </a:lnTo>
                <a:lnTo>
                  <a:pt x="40386" y="121919"/>
                </a:lnTo>
                <a:lnTo>
                  <a:pt x="41592" y="121919"/>
                </a:lnTo>
                <a:lnTo>
                  <a:pt x="42164" y="120650"/>
                </a:lnTo>
                <a:lnTo>
                  <a:pt x="44386" y="118427"/>
                </a:lnTo>
                <a:lnTo>
                  <a:pt x="46100" y="115569"/>
                </a:lnTo>
                <a:lnTo>
                  <a:pt x="46863" y="113029"/>
                </a:lnTo>
                <a:lnTo>
                  <a:pt x="48387" y="113029"/>
                </a:lnTo>
                <a:lnTo>
                  <a:pt x="51943" y="106679"/>
                </a:lnTo>
                <a:lnTo>
                  <a:pt x="53594" y="105409"/>
                </a:lnTo>
                <a:lnTo>
                  <a:pt x="56006" y="105409"/>
                </a:lnTo>
                <a:lnTo>
                  <a:pt x="58166" y="101600"/>
                </a:lnTo>
                <a:lnTo>
                  <a:pt x="62356" y="96519"/>
                </a:lnTo>
                <a:lnTo>
                  <a:pt x="64897" y="92709"/>
                </a:lnTo>
                <a:lnTo>
                  <a:pt x="66040" y="91439"/>
                </a:lnTo>
                <a:lnTo>
                  <a:pt x="67310" y="90169"/>
                </a:lnTo>
                <a:lnTo>
                  <a:pt x="69088" y="90169"/>
                </a:lnTo>
                <a:lnTo>
                  <a:pt x="69723" y="88900"/>
                </a:lnTo>
                <a:lnTo>
                  <a:pt x="119888" y="88900"/>
                </a:lnTo>
                <a:lnTo>
                  <a:pt x="121157" y="82550"/>
                </a:lnTo>
                <a:lnTo>
                  <a:pt x="121284" y="76200"/>
                </a:lnTo>
                <a:lnTo>
                  <a:pt x="121793" y="71119"/>
                </a:lnTo>
                <a:lnTo>
                  <a:pt x="122300" y="64769"/>
                </a:lnTo>
                <a:lnTo>
                  <a:pt x="122936" y="58419"/>
                </a:lnTo>
                <a:lnTo>
                  <a:pt x="123989" y="45719"/>
                </a:lnTo>
                <a:lnTo>
                  <a:pt x="125204" y="30479"/>
                </a:lnTo>
                <a:lnTo>
                  <a:pt x="125984" y="21589"/>
                </a:lnTo>
                <a:lnTo>
                  <a:pt x="119888" y="15239"/>
                </a:lnTo>
                <a:lnTo>
                  <a:pt x="119252" y="15239"/>
                </a:lnTo>
                <a:lnTo>
                  <a:pt x="119252" y="13969"/>
                </a:lnTo>
                <a:lnTo>
                  <a:pt x="118618" y="13969"/>
                </a:lnTo>
                <a:lnTo>
                  <a:pt x="117475" y="11429"/>
                </a:lnTo>
                <a:lnTo>
                  <a:pt x="114426" y="8889"/>
                </a:lnTo>
                <a:lnTo>
                  <a:pt x="112987" y="7619"/>
                </a:lnTo>
                <a:lnTo>
                  <a:pt x="79501" y="7619"/>
                </a:lnTo>
                <a:lnTo>
                  <a:pt x="80137" y="5079"/>
                </a:lnTo>
                <a:close/>
              </a:path>
              <a:path w="356870" h="251459">
                <a:moveTo>
                  <a:pt x="41592" y="121919"/>
                </a:moveTo>
                <a:lnTo>
                  <a:pt x="40386" y="121919"/>
                </a:lnTo>
                <a:lnTo>
                  <a:pt x="41021" y="123189"/>
                </a:lnTo>
                <a:lnTo>
                  <a:pt x="41592" y="121919"/>
                </a:lnTo>
                <a:close/>
              </a:path>
              <a:path w="356870" h="251459">
                <a:moveTo>
                  <a:pt x="245282" y="111759"/>
                </a:moveTo>
                <a:lnTo>
                  <a:pt x="197230" y="111759"/>
                </a:lnTo>
                <a:lnTo>
                  <a:pt x="197485" y="113029"/>
                </a:lnTo>
                <a:lnTo>
                  <a:pt x="197612" y="121919"/>
                </a:lnTo>
                <a:lnTo>
                  <a:pt x="197866" y="121919"/>
                </a:lnTo>
                <a:lnTo>
                  <a:pt x="198754" y="120650"/>
                </a:lnTo>
                <a:lnTo>
                  <a:pt x="353996" y="120650"/>
                </a:lnTo>
                <a:lnTo>
                  <a:pt x="353425" y="115569"/>
                </a:lnTo>
                <a:lnTo>
                  <a:pt x="245110" y="115569"/>
                </a:lnTo>
                <a:lnTo>
                  <a:pt x="245282" y="111759"/>
                </a:lnTo>
                <a:close/>
              </a:path>
              <a:path w="356870" h="251459">
                <a:moveTo>
                  <a:pt x="48387" y="113029"/>
                </a:moveTo>
                <a:lnTo>
                  <a:pt x="47751" y="113029"/>
                </a:lnTo>
                <a:lnTo>
                  <a:pt x="45389" y="116839"/>
                </a:lnTo>
                <a:lnTo>
                  <a:pt x="45974" y="116839"/>
                </a:lnTo>
                <a:lnTo>
                  <a:pt x="45085" y="119379"/>
                </a:lnTo>
                <a:lnTo>
                  <a:pt x="44703" y="120650"/>
                </a:lnTo>
                <a:lnTo>
                  <a:pt x="45847" y="118109"/>
                </a:lnTo>
                <a:lnTo>
                  <a:pt x="47117" y="116839"/>
                </a:lnTo>
                <a:lnTo>
                  <a:pt x="47498" y="115569"/>
                </a:lnTo>
                <a:lnTo>
                  <a:pt x="48387" y="113029"/>
                </a:lnTo>
                <a:close/>
              </a:path>
              <a:path w="356870" h="251459">
                <a:moveTo>
                  <a:pt x="44436" y="118377"/>
                </a:moveTo>
                <a:lnTo>
                  <a:pt x="43815" y="119379"/>
                </a:lnTo>
                <a:lnTo>
                  <a:pt x="44436" y="118377"/>
                </a:lnTo>
                <a:close/>
              </a:path>
              <a:path w="356870" h="251459">
                <a:moveTo>
                  <a:pt x="45127" y="117263"/>
                </a:moveTo>
                <a:lnTo>
                  <a:pt x="44436" y="118377"/>
                </a:lnTo>
                <a:lnTo>
                  <a:pt x="44703" y="118109"/>
                </a:lnTo>
                <a:lnTo>
                  <a:pt x="45127" y="117263"/>
                </a:lnTo>
                <a:close/>
              </a:path>
              <a:path w="356870" h="251459">
                <a:moveTo>
                  <a:pt x="45389" y="116839"/>
                </a:moveTo>
                <a:lnTo>
                  <a:pt x="45127" y="117263"/>
                </a:lnTo>
                <a:lnTo>
                  <a:pt x="45389" y="116839"/>
                </a:lnTo>
                <a:close/>
              </a:path>
              <a:path w="356870" h="251459">
                <a:moveTo>
                  <a:pt x="48387" y="115569"/>
                </a:moveTo>
                <a:lnTo>
                  <a:pt x="47540" y="115569"/>
                </a:lnTo>
                <a:lnTo>
                  <a:pt x="47117" y="116839"/>
                </a:lnTo>
                <a:lnTo>
                  <a:pt x="48387" y="115569"/>
                </a:lnTo>
                <a:close/>
              </a:path>
              <a:path w="356870" h="251459">
                <a:moveTo>
                  <a:pt x="314451" y="71119"/>
                </a:moveTo>
                <a:lnTo>
                  <a:pt x="307086" y="73659"/>
                </a:lnTo>
                <a:lnTo>
                  <a:pt x="300354" y="77469"/>
                </a:lnTo>
                <a:lnTo>
                  <a:pt x="292989" y="81279"/>
                </a:lnTo>
                <a:lnTo>
                  <a:pt x="285623" y="83819"/>
                </a:lnTo>
                <a:lnTo>
                  <a:pt x="282575" y="86359"/>
                </a:lnTo>
                <a:lnTo>
                  <a:pt x="277114" y="90169"/>
                </a:lnTo>
                <a:lnTo>
                  <a:pt x="275209" y="90169"/>
                </a:lnTo>
                <a:lnTo>
                  <a:pt x="273430" y="92709"/>
                </a:lnTo>
                <a:lnTo>
                  <a:pt x="271525" y="92709"/>
                </a:lnTo>
                <a:lnTo>
                  <a:pt x="266065" y="96519"/>
                </a:lnTo>
                <a:lnTo>
                  <a:pt x="256921" y="104139"/>
                </a:lnTo>
                <a:lnTo>
                  <a:pt x="253238" y="107950"/>
                </a:lnTo>
                <a:lnTo>
                  <a:pt x="249554" y="110489"/>
                </a:lnTo>
                <a:lnTo>
                  <a:pt x="246506" y="113029"/>
                </a:lnTo>
                <a:lnTo>
                  <a:pt x="246125" y="114300"/>
                </a:lnTo>
                <a:lnTo>
                  <a:pt x="245618" y="114300"/>
                </a:lnTo>
                <a:lnTo>
                  <a:pt x="245110" y="115569"/>
                </a:lnTo>
                <a:lnTo>
                  <a:pt x="353425" y="115569"/>
                </a:lnTo>
                <a:lnTo>
                  <a:pt x="334010" y="81279"/>
                </a:lnTo>
                <a:lnTo>
                  <a:pt x="328422" y="78739"/>
                </a:lnTo>
                <a:lnTo>
                  <a:pt x="325374" y="77469"/>
                </a:lnTo>
                <a:lnTo>
                  <a:pt x="314451" y="71119"/>
                </a:lnTo>
                <a:close/>
              </a:path>
              <a:path w="356870" h="251459">
                <a:moveTo>
                  <a:pt x="245340" y="110489"/>
                </a:moveTo>
                <a:lnTo>
                  <a:pt x="193167" y="110489"/>
                </a:lnTo>
                <a:lnTo>
                  <a:pt x="193294" y="113029"/>
                </a:lnTo>
                <a:lnTo>
                  <a:pt x="193928" y="113029"/>
                </a:lnTo>
                <a:lnTo>
                  <a:pt x="193928" y="111759"/>
                </a:lnTo>
                <a:lnTo>
                  <a:pt x="245282" y="111759"/>
                </a:lnTo>
                <a:lnTo>
                  <a:pt x="245340" y="110489"/>
                </a:lnTo>
                <a:close/>
              </a:path>
              <a:path w="356870" h="251459">
                <a:moveTo>
                  <a:pt x="196469" y="111759"/>
                </a:moveTo>
                <a:lnTo>
                  <a:pt x="194564" y="111759"/>
                </a:lnTo>
                <a:lnTo>
                  <a:pt x="194564" y="113029"/>
                </a:lnTo>
                <a:lnTo>
                  <a:pt x="195834" y="113029"/>
                </a:lnTo>
                <a:lnTo>
                  <a:pt x="196469" y="111759"/>
                </a:lnTo>
                <a:close/>
              </a:path>
              <a:path w="356870" h="251459">
                <a:moveTo>
                  <a:pt x="245397" y="109219"/>
                </a:moveTo>
                <a:lnTo>
                  <a:pt x="192659" y="109219"/>
                </a:lnTo>
                <a:lnTo>
                  <a:pt x="192659" y="111759"/>
                </a:lnTo>
                <a:lnTo>
                  <a:pt x="193167" y="110489"/>
                </a:lnTo>
                <a:lnTo>
                  <a:pt x="245340" y="110489"/>
                </a:lnTo>
                <a:lnTo>
                  <a:pt x="245397" y="109219"/>
                </a:lnTo>
                <a:close/>
              </a:path>
              <a:path w="356870" h="251459">
                <a:moveTo>
                  <a:pt x="209803" y="45719"/>
                </a:moveTo>
                <a:lnTo>
                  <a:pt x="206121" y="46989"/>
                </a:lnTo>
                <a:lnTo>
                  <a:pt x="201802" y="48259"/>
                </a:lnTo>
                <a:lnTo>
                  <a:pt x="196342" y="50800"/>
                </a:lnTo>
                <a:lnTo>
                  <a:pt x="192659" y="52069"/>
                </a:lnTo>
                <a:lnTo>
                  <a:pt x="187832" y="54609"/>
                </a:lnTo>
                <a:lnTo>
                  <a:pt x="178562" y="59689"/>
                </a:lnTo>
                <a:lnTo>
                  <a:pt x="172466" y="64769"/>
                </a:lnTo>
                <a:lnTo>
                  <a:pt x="165226" y="68579"/>
                </a:lnTo>
                <a:lnTo>
                  <a:pt x="159003" y="73659"/>
                </a:lnTo>
                <a:lnTo>
                  <a:pt x="154813" y="77469"/>
                </a:lnTo>
                <a:lnTo>
                  <a:pt x="146176" y="85089"/>
                </a:lnTo>
                <a:lnTo>
                  <a:pt x="133985" y="96519"/>
                </a:lnTo>
                <a:lnTo>
                  <a:pt x="130937" y="99059"/>
                </a:lnTo>
                <a:lnTo>
                  <a:pt x="130301" y="99059"/>
                </a:lnTo>
                <a:lnTo>
                  <a:pt x="129031" y="100329"/>
                </a:lnTo>
                <a:lnTo>
                  <a:pt x="127253" y="101600"/>
                </a:lnTo>
                <a:lnTo>
                  <a:pt x="125349" y="102869"/>
                </a:lnTo>
                <a:lnTo>
                  <a:pt x="123571" y="104139"/>
                </a:lnTo>
                <a:lnTo>
                  <a:pt x="122936" y="104139"/>
                </a:lnTo>
                <a:lnTo>
                  <a:pt x="121793" y="105409"/>
                </a:lnTo>
                <a:lnTo>
                  <a:pt x="245521" y="105409"/>
                </a:lnTo>
                <a:lnTo>
                  <a:pt x="245420" y="93979"/>
                </a:lnTo>
                <a:lnTo>
                  <a:pt x="245270" y="90169"/>
                </a:lnTo>
                <a:lnTo>
                  <a:pt x="244601" y="81279"/>
                </a:lnTo>
                <a:lnTo>
                  <a:pt x="245237" y="78739"/>
                </a:lnTo>
                <a:lnTo>
                  <a:pt x="245237" y="76200"/>
                </a:lnTo>
                <a:lnTo>
                  <a:pt x="244601" y="72389"/>
                </a:lnTo>
                <a:lnTo>
                  <a:pt x="244601" y="69850"/>
                </a:lnTo>
                <a:lnTo>
                  <a:pt x="244094" y="66039"/>
                </a:lnTo>
                <a:lnTo>
                  <a:pt x="243459" y="63500"/>
                </a:lnTo>
                <a:lnTo>
                  <a:pt x="236474" y="57150"/>
                </a:lnTo>
                <a:lnTo>
                  <a:pt x="233679" y="57150"/>
                </a:lnTo>
                <a:lnTo>
                  <a:pt x="232410" y="55879"/>
                </a:lnTo>
                <a:lnTo>
                  <a:pt x="228219" y="52069"/>
                </a:lnTo>
                <a:lnTo>
                  <a:pt x="226060" y="50800"/>
                </a:lnTo>
                <a:lnTo>
                  <a:pt x="223900" y="50800"/>
                </a:lnTo>
                <a:lnTo>
                  <a:pt x="223266" y="49529"/>
                </a:lnTo>
                <a:lnTo>
                  <a:pt x="220852" y="49529"/>
                </a:lnTo>
                <a:lnTo>
                  <a:pt x="217804" y="48259"/>
                </a:lnTo>
                <a:lnTo>
                  <a:pt x="212217" y="46989"/>
                </a:lnTo>
                <a:lnTo>
                  <a:pt x="209803" y="45719"/>
                </a:lnTo>
                <a:close/>
              </a:path>
              <a:path w="356870" h="251459">
                <a:moveTo>
                  <a:pt x="233679" y="54609"/>
                </a:moveTo>
                <a:lnTo>
                  <a:pt x="234823" y="57150"/>
                </a:lnTo>
                <a:lnTo>
                  <a:pt x="236474" y="57150"/>
                </a:lnTo>
                <a:lnTo>
                  <a:pt x="233679" y="54609"/>
                </a:lnTo>
                <a:close/>
              </a:path>
              <a:path w="356870" h="251459">
                <a:moveTo>
                  <a:pt x="223900" y="49529"/>
                </a:moveTo>
                <a:lnTo>
                  <a:pt x="223900" y="50800"/>
                </a:lnTo>
                <a:lnTo>
                  <a:pt x="226060" y="50800"/>
                </a:lnTo>
                <a:lnTo>
                  <a:pt x="223900" y="49529"/>
                </a:lnTo>
                <a:close/>
              </a:path>
              <a:path w="356870" h="251459">
                <a:moveTo>
                  <a:pt x="108203" y="0"/>
                </a:moveTo>
                <a:lnTo>
                  <a:pt x="103377" y="1269"/>
                </a:lnTo>
                <a:lnTo>
                  <a:pt x="100329" y="1269"/>
                </a:lnTo>
                <a:lnTo>
                  <a:pt x="97917" y="2539"/>
                </a:lnTo>
                <a:lnTo>
                  <a:pt x="89280" y="2539"/>
                </a:lnTo>
                <a:lnTo>
                  <a:pt x="86232" y="3809"/>
                </a:lnTo>
                <a:lnTo>
                  <a:pt x="82042" y="3809"/>
                </a:lnTo>
                <a:lnTo>
                  <a:pt x="79501" y="7619"/>
                </a:lnTo>
                <a:lnTo>
                  <a:pt x="112987" y="7619"/>
                </a:lnTo>
                <a:lnTo>
                  <a:pt x="110109" y="5079"/>
                </a:lnTo>
                <a:lnTo>
                  <a:pt x="111378" y="3809"/>
                </a:lnTo>
                <a:lnTo>
                  <a:pt x="108839" y="1269"/>
                </a:lnTo>
                <a:lnTo>
                  <a:pt x="108203" y="0"/>
                </a:lnTo>
                <a:close/>
              </a:path>
            </a:pathLst>
          </a:custGeom>
          <a:solidFill>
            <a:srgbClr val="004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46150" cy="887094"/>
          </a:xfrm>
          <a:custGeom>
            <a:avLst/>
            <a:gdLst/>
            <a:ahLst/>
            <a:cxnLst/>
            <a:rect l="l" t="t" r="r" b="b"/>
            <a:pathLst>
              <a:path w="946150" h="887094">
                <a:moveTo>
                  <a:pt x="861034" y="0"/>
                </a:moveTo>
                <a:lnTo>
                  <a:pt x="0" y="0"/>
                </a:lnTo>
                <a:lnTo>
                  <a:pt x="0" y="742060"/>
                </a:lnTo>
                <a:lnTo>
                  <a:pt x="125458" y="857123"/>
                </a:lnTo>
                <a:lnTo>
                  <a:pt x="174857" y="870446"/>
                </a:lnTo>
                <a:lnTo>
                  <a:pt x="223422" y="879697"/>
                </a:lnTo>
                <a:lnTo>
                  <a:pt x="271079" y="885090"/>
                </a:lnTo>
                <a:lnTo>
                  <a:pt x="317754" y="886840"/>
                </a:lnTo>
                <a:lnTo>
                  <a:pt x="373944" y="884280"/>
                </a:lnTo>
                <a:lnTo>
                  <a:pt x="428376" y="876859"/>
                </a:lnTo>
                <a:lnTo>
                  <a:pt x="480903" y="864969"/>
                </a:lnTo>
                <a:lnTo>
                  <a:pt x="531378" y="849003"/>
                </a:lnTo>
                <a:lnTo>
                  <a:pt x="579656" y="829350"/>
                </a:lnTo>
                <a:lnTo>
                  <a:pt x="625590" y="806402"/>
                </a:lnTo>
                <a:lnTo>
                  <a:pt x="669034" y="780552"/>
                </a:lnTo>
                <a:lnTo>
                  <a:pt x="709841" y="752191"/>
                </a:lnTo>
                <a:lnTo>
                  <a:pt x="747864" y="721709"/>
                </a:lnTo>
                <a:lnTo>
                  <a:pt x="782959" y="689498"/>
                </a:lnTo>
                <a:lnTo>
                  <a:pt x="814977" y="655951"/>
                </a:lnTo>
                <a:lnTo>
                  <a:pt x="843773" y="621458"/>
                </a:lnTo>
                <a:lnTo>
                  <a:pt x="869201" y="586410"/>
                </a:lnTo>
                <a:lnTo>
                  <a:pt x="891114" y="551200"/>
                </a:lnTo>
                <a:lnTo>
                  <a:pt x="909365" y="516218"/>
                </a:lnTo>
                <a:lnTo>
                  <a:pt x="934299" y="448506"/>
                </a:lnTo>
                <a:lnTo>
                  <a:pt x="944792" y="378095"/>
                </a:lnTo>
                <a:lnTo>
                  <a:pt x="945824" y="338097"/>
                </a:lnTo>
                <a:lnTo>
                  <a:pt x="943893" y="296785"/>
                </a:lnTo>
                <a:lnTo>
                  <a:pt x="939104" y="254383"/>
                </a:lnTo>
                <a:lnTo>
                  <a:pt x="931564" y="211111"/>
                </a:lnTo>
                <a:lnTo>
                  <a:pt x="921381" y="167190"/>
                </a:lnTo>
                <a:lnTo>
                  <a:pt x="908661" y="122842"/>
                </a:lnTo>
                <a:lnTo>
                  <a:pt x="893510" y="78289"/>
                </a:lnTo>
                <a:lnTo>
                  <a:pt x="876036" y="33750"/>
                </a:lnTo>
                <a:lnTo>
                  <a:pt x="861034" y="0"/>
                </a:lnTo>
                <a:close/>
              </a:path>
            </a:pathLst>
          </a:custGeom>
          <a:solidFill>
            <a:srgbClr val="F8A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27847" y="0"/>
            <a:ext cx="1216152" cy="886967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SUMBER </a:t>
            </a:r>
            <a:r>
              <a:rPr spc="-10" dirty="0"/>
              <a:t>HISTORIS </a:t>
            </a:r>
            <a:r>
              <a:rPr spc="-5" dirty="0"/>
              <a:t> </a:t>
            </a:r>
            <a:r>
              <a:rPr spc="-10" dirty="0"/>
              <a:t>PANCAS</a:t>
            </a:r>
            <a:r>
              <a:rPr dirty="0"/>
              <a:t>I</a:t>
            </a:r>
            <a:r>
              <a:rPr spc="-215" dirty="0"/>
              <a:t>LA</a:t>
            </a:r>
            <a:r>
              <a:rPr spc="-114" dirty="0"/>
              <a:t> </a:t>
            </a:r>
            <a:r>
              <a:rPr spc="60" dirty="0"/>
              <a:t>SEBAGAI  </a:t>
            </a:r>
            <a:r>
              <a:rPr spc="-50" dirty="0"/>
              <a:t>SISTEM</a:t>
            </a:r>
            <a:r>
              <a:rPr spc="-110" dirty="0"/>
              <a:t> </a:t>
            </a:r>
            <a:r>
              <a:rPr spc="-65" dirty="0"/>
              <a:t>ETIKA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78354" y="2268473"/>
            <a:ext cx="398526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solidFill>
                  <a:srgbClr val="0E1C4D"/>
                </a:solidFill>
                <a:latin typeface="Cambria"/>
                <a:cs typeface="Cambria"/>
              </a:rPr>
              <a:t>Pada</a:t>
            </a:r>
            <a:r>
              <a:rPr sz="1800" spc="9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0E1C4D"/>
                </a:solidFill>
                <a:latin typeface="Cambria"/>
                <a:cs typeface="Cambria"/>
              </a:rPr>
              <a:t>zaman</a:t>
            </a:r>
            <a:r>
              <a:rPr sz="1800" spc="9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E1C4D"/>
                </a:solidFill>
                <a:latin typeface="Cambria"/>
                <a:cs typeface="Cambria"/>
              </a:rPr>
              <a:t>Orde</a:t>
            </a:r>
            <a:r>
              <a:rPr sz="1800" spc="8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0E1C4D"/>
                </a:solidFill>
                <a:latin typeface="Cambria"/>
                <a:cs typeface="Cambria"/>
              </a:rPr>
              <a:t>Baru,</a:t>
            </a:r>
            <a:r>
              <a:rPr sz="18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E1C4D"/>
                </a:solidFill>
                <a:latin typeface="Cambria"/>
                <a:cs typeface="Cambria"/>
              </a:rPr>
              <a:t>Pancasila </a:t>
            </a:r>
            <a:r>
              <a:rPr sz="18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0E1C4D"/>
                </a:solidFill>
                <a:latin typeface="Cambria"/>
                <a:cs typeface="Cambria"/>
              </a:rPr>
              <a:t>sebagai</a:t>
            </a:r>
            <a:r>
              <a:rPr sz="1800" spc="50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0E1C4D"/>
                </a:solidFill>
                <a:latin typeface="Cambria"/>
                <a:cs typeface="Cambria"/>
              </a:rPr>
              <a:t>sistem</a:t>
            </a:r>
            <a:r>
              <a:rPr sz="1800" spc="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0E1C4D"/>
                </a:solidFill>
                <a:latin typeface="Cambria"/>
                <a:cs typeface="Cambria"/>
              </a:rPr>
              <a:t>etika</a:t>
            </a:r>
            <a:r>
              <a:rPr sz="1800" spc="6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0E1C4D"/>
                </a:solidFill>
                <a:latin typeface="Cambria"/>
                <a:cs typeface="Cambria"/>
              </a:rPr>
              <a:t>disosialisasikan </a:t>
            </a:r>
            <a:r>
              <a:rPr sz="1800" spc="-3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0E1C4D"/>
                </a:solidFill>
                <a:latin typeface="Cambria"/>
                <a:cs typeface="Cambria"/>
              </a:rPr>
              <a:t>melalui</a:t>
            </a:r>
            <a:r>
              <a:rPr sz="18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0E1C4D"/>
                </a:solidFill>
                <a:latin typeface="Cambria"/>
                <a:cs typeface="Cambria"/>
              </a:rPr>
              <a:t>penataran</a:t>
            </a:r>
            <a:r>
              <a:rPr sz="1800" spc="6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165" dirty="0">
                <a:solidFill>
                  <a:srgbClr val="0E1C4D"/>
                </a:solidFill>
                <a:latin typeface="Cambria"/>
                <a:cs typeface="Cambria"/>
              </a:rPr>
              <a:t>P4</a:t>
            </a:r>
            <a:r>
              <a:rPr sz="1800" spc="1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0E1C4D"/>
                </a:solidFill>
                <a:latin typeface="Cambria"/>
                <a:cs typeface="Cambria"/>
              </a:rPr>
              <a:t>dan </a:t>
            </a:r>
            <a:r>
              <a:rPr sz="1800" spc="9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0E1C4D"/>
                </a:solidFill>
                <a:latin typeface="Cambria"/>
                <a:cs typeface="Cambria"/>
              </a:rPr>
              <a:t>diinstutisionalkan </a:t>
            </a:r>
            <a:r>
              <a:rPr sz="1800" spc="14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0E1C4D"/>
                </a:solidFill>
                <a:latin typeface="Cambria"/>
                <a:cs typeface="Cambria"/>
              </a:rPr>
              <a:t>dalam  </a:t>
            </a:r>
            <a:r>
              <a:rPr sz="1800" spc="110" dirty="0">
                <a:solidFill>
                  <a:srgbClr val="0E1C4D"/>
                </a:solidFill>
                <a:latin typeface="Cambria"/>
                <a:cs typeface="Cambria"/>
              </a:rPr>
              <a:t>wadah </a:t>
            </a:r>
            <a:r>
              <a:rPr sz="1800" spc="114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0E1C4D"/>
                </a:solidFill>
                <a:latin typeface="Cambria"/>
                <a:cs typeface="Cambria"/>
              </a:rPr>
              <a:t>BP7.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84264" y="2430907"/>
            <a:ext cx="2459735" cy="2712591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8749283" y="1428496"/>
            <a:ext cx="394970" cy="269240"/>
          </a:xfrm>
          <a:custGeom>
            <a:avLst/>
            <a:gdLst/>
            <a:ahLst/>
            <a:cxnLst/>
            <a:rect l="l" t="t" r="r" b="b"/>
            <a:pathLst>
              <a:path w="394970" h="269239">
                <a:moveTo>
                  <a:pt x="23749" y="154939"/>
                </a:moveTo>
                <a:lnTo>
                  <a:pt x="14989" y="201929"/>
                </a:lnTo>
                <a:lnTo>
                  <a:pt x="11874" y="214629"/>
                </a:lnTo>
                <a:lnTo>
                  <a:pt x="8759" y="228600"/>
                </a:lnTo>
                <a:lnTo>
                  <a:pt x="6096" y="242569"/>
                </a:lnTo>
                <a:lnTo>
                  <a:pt x="5461" y="243839"/>
                </a:lnTo>
                <a:lnTo>
                  <a:pt x="4825" y="243839"/>
                </a:lnTo>
                <a:lnTo>
                  <a:pt x="3683" y="245110"/>
                </a:lnTo>
                <a:lnTo>
                  <a:pt x="3048" y="246379"/>
                </a:lnTo>
                <a:lnTo>
                  <a:pt x="0" y="251460"/>
                </a:lnTo>
                <a:lnTo>
                  <a:pt x="0" y="254000"/>
                </a:lnTo>
                <a:lnTo>
                  <a:pt x="5461" y="259079"/>
                </a:lnTo>
                <a:lnTo>
                  <a:pt x="10922" y="261619"/>
                </a:lnTo>
                <a:lnTo>
                  <a:pt x="17018" y="265429"/>
                </a:lnTo>
                <a:lnTo>
                  <a:pt x="21336" y="267969"/>
                </a:lnTo>
                <a:lnTo>
                  <a:pt x="26162" y="269239"/>
                </a:lnTo>
                <a:lnTo>
                  <a:pt x="36068" y="269239"/>
                </a:lnTo>
                <a:lnTo>
                  <a:pt x="40894" y="267969"/>
                </a:lnTo>
                <a:lnTo>
                  <a:pt x="44450" y="261619"/>
                </a:lnTo>
                <a:lnTo>
                  <a:pt x="45720" y="261619"/>
                </a:lnTo>
                <a:lnTo>
                  <a:pt x="46863" y="257810"/>
                </a:lnTo>
                <a:lnTo>
                  <a:pt x="47794" y="255269"/>
                </a:lnTo>
                <a:lnTo>
                  <a:pt x="48006" y="254000"/>
                </a:lnTo>
                <a:lnTo>
                  <a:pt x="49656" y="254000"/>
                </a:lnTo>
                <a:lnTo>
                  <a:pt x="49911" y="252729"/>
                </a:lnTo>
                <a:lnTo>
                  <a:pt x="48260" y="252729"/>
                </a:lnTo>
                <a:lnTo>
                  <a:pt x="48768" y="250189"/>
                </a:lnTo>
                <a:lnTo>
                  <a:pt x="48514" y="248919"/>
                </a:lnTo>
                <a:lnTo>
                  <a:pt x="49911" y="248919"/>
                </a:lnTo>
                <a:lnTo>
                  <a:pt x="50546" y="245110"/>
                </a:lnTo>
                <a:lnTo>
                  <a:pt x="51816" y="241300"/>
                </a:lnTo>
                <a:lnTo>
                  <a:pt x="52959" y="234950"/>
                </a:lnTo>
                <a:lnTo>
                  <a:pt x="54652" y="234950"/>
                </a:lnTo>
                <a:lnTo>
                  <a:pt x="54864" y="233679"/>
                </a:lnTo>
                <a:lnTo>
                  <a:pt x="57435" y="223519"/>
                </a:lnTo>
                <a:lnTo>
                  <a:pt x="59817" y="212089"/>
                </a:lnTo>
                <a:lnTo>
                  <a:pt x="62007" y="201929"/>
                </a:lnTo>
                <a:lnTo>
                  <a:pt x="64008" y="191769"/>
                </a:lnTo>
                <a:lnTo>
                  <a:pt x="66421" y="181610"/>
                </a:lnTo>
                <a:lnTo>
                  <a:pt x="66421" y="180339"/>
                </a:lnTo>
                <a:lnTo>
                  <a:pt x="67056" y="179069"/>
                </a:lnTo>
                <a:lnTo>
                  <a:pt x="132206" y="179069"/>
                </a:lnTo>
                <a:lnTo>
                  <a:pt x="131572" y="177800"/>
                </a:lnTo>
                <a:lnTo>
                  <a:pt x="130301" y="177800"/>
                </a:lnTo>
                <a:lnTo>
                  <a:pt x="130301" y="176529"/>
                </a:lnTo>
                <a:lnTo>
                  <a:pt x="128524" y="176529"/>
                </a:lnTo>
                <a:lnTo>
                  <a:pt x="127889" y="175260"/>
                </a:lnTo>
                <a:lnTo>
                  <a:pt x="127381" y="173989"/>
                </a:lnTo>
                <a:lnTo>
                  <a:pt x="124841" y="171450"/>
                </a:lnTo>
                <a:lnTo>
                  <a:pt x="118745" y="161289"/>
                </a:lnTo>
                <a:lnTo>
                  <a:pt x="116332" y="158750"/>
                </a:lnTo>
                <a:lnTo>
                  <a:pt x="114300" y="156210"/>
                </a:lnTo>
                <a:lnTo>
                  <a:pt x="25019" y="156210"/>
                </a:lnTo>
                <a:lnTo>
                  <a:pt x="23749" y="154939"/>
                </a:lnTo>
                <a:close/>
              </a:path>
              <a:path w="394970" h="269239">
                <a:moveTo>
                  <a:pt x="49656" y="254000"/>
                </a:moveTo>
                <a:lnTo>
                  <a:pt x="49022" y="254000"/>
                </a:lnTo>
                <a:lnTo>
                  <a:pt x="48895" y="255269"/>
                </a:lnTo>
                <a:lnTo>
                  <a:pt x="48768" y="257810"/>
                </a:lnTo>
                <a:lnTo>
                  <a:pt x="49402" y="255269"/>
                </a:lnTo>
                <a:lnTo>
                  <a:pt x="49656" y="254000"/>
                </a:lnTo>
                <a:close/>
              </a:path>
              <a:path w="394970" h="269239">
                <a:moveTo>
                  <a:pt x="47910" y="254952"/>
                </a:moveTo>
                <a:lnTo>
                  <a:pt x="47794" y="255269"/>
                </a:lnTo>
                <a:lnTo>
                  <a:pt x="47910" y="254952"/>
                </a:lnTo>
                <a:close/>
              </a:path>
              <a:path w="394970" h="269239">
                <a:moveTo>
                  <a:pt x="48260" y="254000"/>
                </a:moveTo>
                <a:lnTo>
                  <a:pt x="48006" y="254000"/>
                </a:lnTo>
                <a:lnTo>
                  <a:pt x="47910" y="254952"/>
                </a:lnTo>
                <a:lnTo>
                  <a:pt x="48260" y="254000"/>
                </a:lnTo>
                <a:close/>
              </a:path>
              <a:path w="394970" h="269239">
                <a:moveTo>
                  <a:pt x="49911" y="249843"/>
                </a:moveTo>
                <a:lnTo>
                  <a:pt x="49022" y="251460"/>
                </a:lnTo>
                <a:lnTo>
                  <a:pt x="48260" y="252729"/>
                </a:lnTo>
                <a:lnTo>
                  <a:pt x="49911" y="252729"/>
                </a:lnTo>
                <a:lnTo>
                  <a:pt x="49911" y="249843"/>
                </a:lnTo>
                <a:close/>
              </a:path>
              <a:path w="394970" h="269239">
                <a:moveTo>
                  <a:pt x="50673" y="250189"/>
                </a:moveTo>
                <a:lnTo>
                  <a:pt x="49911" y="251460"/>
                </a:lnTo>
                <a:lnTo>
                  <a:pt x="49911" y="252729"/>
                </a:lnTo>
                <a:lnTo>
                  <a:pt x="50546" y="251460"/>
                </a:lnTo>
                <a:lnTo>
                  <a:pt x="50673" y="250189"/>
                </a:lnTo>
                <a:close/>
              </a:path>
              <a:path w="394970" h="269239">
                <a:moveTo>
                  <a:pt x="50419" y="248919"/>
                </a:moveTo>
                <a:lnTo>
                  <a:pt x="49911" y="248919"/>
                </a:lnTo>
                <a:lnTo>
                  <a:pt x="49911" y="249843"/>
                </a:lnTo>
                <a:lnTo>
                  <a:pt x="50419" y="248919"/>
                </a:lnTo>
                <a:close/>
              </a:path>
              <a:path w="394970" h="269239">
                <a:moveTo>
                  <a:pt x="132206" y="179069"/>
                </a:moveTo>
                <a:lnTo>
                  <a:pt x="67564" y="179069"/>
                </a:lnTo>
                <a:lnTo>
                  <a:pt x="67564" y="181610"/>
                </a:lnTo>
                <a:lnTo>
                  <a:pt x="68199" y="181610"/>
                </a:lnTo>
                <a:lnTo>
                  <a:pt x="72517" y="187960"/>
                </a:lnTo>
                <a:lnTo>
                  <a:pt x="79756" y="198119"/>
                </a:lnTo>
                <a:lnTo>
                  <a:pt x="82296" y="201929"/>
                </a:lnTo>
                <a:lnTo>
                  <a:pt x="83439" y="201929"/>
                </a:lnTo>
                <a:lnTo>
                  <a:pt x="84074" y="204469"/>
                </a:lnTo>
                <a:lnTo>
                  <a:pt x="88392" y="207010"/>
                </a:lnTo>
                <a:lnTo>
                  <a:pt x="90805" y="207010"/>
                </a:lnTo>
                <a:lnTo>
                  <a:pt x="96516" y="214629"/>
                </a:lnTo>
                <a:lnTo>
                  <a:pt x="98107" y="218439"/>
                </a:lnTo>
                <a:lnTo>
                  <a:pt x="99698" y="220979"/>
                </a:lnTo>
                <a:lnTo>
                  <a:pt x="105410" y="228600"/>
                </a:lnTo>
                <a:lnTo>
                  <a:pt x="110236" y="232410"/>
                </a:lnTo>
                <a:lnTo>
                  <a:pt x="115189" y="237489"/>
                </a:lnTo>
                <a:lnTo>
                  <a:pt x="118745" y="242569"/>
                </a:lnTo>
                <a:lnTo>
                  <a:pt x="128524" y="242569"/>
                </a:lnTo>
                <a:lnTo>
                  <a:pt x="129794" y="241300"/>
                </a:lnTo>
                <a:lnTo>
                  <a:pt x="141350" y="241300"/>
                </a:lnTo>
                <a:lnTo>
                  <a:pt x="146812" y="240029"/>
                </a:lnTo>
                <a:lnTo>
                  <a:pt x="147447" y="240029"/>
                </a:lnTo>
                <a:lnTo>
                  <a:pt x="163830" y="237489"/>
                </a:lnTo>
                <a:lnTo>
                  <a:pt x="174244" y="215900"/>
                </a:lnTo>
                <a:lnTo>
                  <a:pt x="176022" y="212089"/>
                </a:lnTo>
                <a:lnTo>
                  <a:pt x="177926" y="207010"/>
                </a:lnTo>
                <a:lnTo>
                  <a:pt x="180340" y="203200"/>
                </a:lnTo>
                <a:lnTo>
                  <a:pt x="182118" y="198119"/>
                </a:lnTo>
                <a:lnTo>
                  <a:pt x="183388" y="193039"/>
                </a:lnTo>
                <a:lnTo>
                  <a:pt x="185166" y="187960"/>
                </a:lnTo>
                <a:lnTo>
                  <a:pt x="188214" y="180339"/>
                </a:lnTo>
                <a:lnTo>
                  <a:pt x="132842" y="180339"/>
                </a:lnTo>
                <a:lnTo>
                  <a:pt x="132206" y="179069"/>
                </a:lnTo>
                <a:close/>
              </a:path>
              <a:path w="394970" h="269239">
                <a:moveTo>
                  <a:pt x="135255" y="241300"/>
                </a:moveTo>
                <a:lnTo>
                  <a:pt x="133985" y="241300"/>
                </a:lnTo>
                <a:lnTo>
                  <a:pt x="133985" y="242569"/>
                </a:lnTo>
                <a:lnTo>
                  <a:pt x="135255" y="241300"/>
                </a:lnTo>
                <a:close/>
              </a:path>
              <a:path w="394970" h="269239">
                <a:moveTo>
                  <a:pt x="54652" y="234950"/>
                </a:moveTo>
                <a:lnTo>
                  <a:pt x="52959" y="234950"/>
                </a:lnTo>
                <a:lnTo>
                  <a:pt x="53594" y="241300"/>
                </a:lnTo>
                <a:lnTo>
                  <a:pt x="54652" y="234950"/>
                </a:lnTo>
                <a:close/>
              </a:path>
              <a:path w="394970" h="269239">
                <a:moveTo>
                  <a:pt x="297154" y="147319"/>
                </a:moveTo>
                <a:lnTo>
                  <a:pt x="215011" y="147319"/>
                </a:lnTo>
                <a:lnTo>
                  <a:pt x="218694" y="153669"/>
                </a:lnTo>
                <a:lnTo>
                  <a:pt x="219837" y="156210"/>
                </a:lnTo>
                <a:lnTo>
                  <a:pt x="221742" y="160019"/>
                </a:lnTo>
                <a:lnTo>
                  <a:pt x="223520" y="161289"/>
                </a:lnTo>
                <a:lnTo>
                  <a:pt x="224663" y="165100"/>
                </a:lnTo>
                <a:lnTo>
                  <a:pt x="225298" y="167639"/>
                </a:lnTo>
                <a:lnTo>
                  <a:pt x="231521" y="177800"/>
                </a:lnTo>
                <a:lnTo>
                  <a:pt x="232664" y="181610"/>
                </a:lnTo>
                <a:lnTo>
                  <a:pt x="234569" y="184150"/>
                </a:lnTo>
                <a:lnTo>
                  <a:pt x="236982" y="186689"/>
                </a:lnTo>
                <a:lnTo>
                  <a:pt x="242443" y="193039"/>
                </a:lnTo>
                <a:lnTo>
                  <a:pt x="240538" y="189229"/>
                </a:lnTo>
                <a:lnTo>
                  <a:pt x="274383" y="189229"/>
                </a:lnTo>
                <a:lnTo>
                  <a:pt x="277749" y="187960"/>
                </a:lnTo>
                <a:lnTo>
                  <a:pt x="285115" y="185419"/>
                </a:lnTo>
                <a:lnTo>
                  <a:pt x="288671" y="177800"/>
                </a:lnTo>
                <a:lnTo>
                  <a:pt x="290575" y="173989"/>
                </a:lnTo>
                <a:lnTo>
                  <a:pt x="291719" y="171450"/>
                </a:lnTo>
                <a:lnTo>
                  <a:pt x="292989" y="166369"/>
                </a:lnTo>
                <a:lnTo>
                  <a:pt x="294132" y="163829"/>
                </a:lnTo>
                <a:lnTo>
                  <a:pt x="296037" y="160019"/>
                </a:lnTo>
                <a:lnTo>
                  <a:pt x="297180" y="154939"/>
                </a:lnTo>
                <a:lnTo>
                  <a:pt x="295401" y="154939"/>
                </a:lnTo>
                <a:lnTo>
                  <a:pt x="297154" y="147319"/>
                </a:lnTo>
                <a:close/>
              </a:path>
              <a:path w="394970" h="269239">
                <a:moveTo>
                  <a:pt x="274383" y="189229"/>
                </a:moveTo>
                <a:lnTo>
                  <a:pt x="241173" y="189229"/>
                </a:lnTo>
                <a:lnTo>
                  <a:pt x="241808" y="190500"/>
                </a:lnTo>
                <a:lnTo>
                  <a:pt x="243077" y="191769"/>
                </a:lnTo>
                <a:lnTo>
                  <a:pt x="261366" y="191769"/>
                </a:lnTo>
                <a:lnTo>
                  <a:pt x="264922" y="193039"/>
                </a:lnTo>
                <a:lnTo>
                  <a:pt x="271018" y="190500"/>
                </a:lnTo>
                <a:lnTo>
                  <a:pt x="274383" y="189229"/>
                </a:lnTo>
                <a:close/>
              </a:path>
              <a:path w="394970" h="269239">
                <a:moveTo>
                  <a:pt x="210820" y="50800"/>
                </a:moveTo>
                <a:lnTo>
                  <a:pt x="195580" y="50800"/>
                </a:lnTo>
                <a:lnTo>
                  <a:pt x="188849" y="53339"/>
                </a:lnTo>
                <a:lnTo>
                  <a:pt x="188214" y="53339"/>
                </a:lnTo>
                <a:lnTo>
                  <a:pt x="188214" y="54610"/>
                </a:lnTo>
                <a:lnTo>
                  <a:pt x="186944" y="54610"/>
                </a:lnTo>
                <a:lnTo>
                  <a:pt x="184531" y="55879"/>
                </a:lnTo>
                <a:lnTo>
                  <a:pt x="183388" y="57150"/>
                </a:lnTo>
                <a:lnTo>
                  <a:pt x="181483" y="57150"/>
                </a:lnTo>
                <a:lnTo>
                  <a:pt x="179705" y="58419"/>
                </a:lnTo>
                <a:lnTo>
                  <a:pt x="174879" y="59689"/>
                </a:lnTo>
                <a:lnTo>
                  <a:pt x="172974" y="64769"/>
                </a:lnTo>
                <a:lnTo>
                  <a:pt x="168148" y="77469"/>
                </a:lnTo>
                <a:lnTo>
                  <a:pt x="166877" y="81279"/>
                </a:lnTo>
                <a:lnTo>
                  <a:pt x="165735" y="85089"/>
                </a:lnTo>
                <a:lnTo>
                  <a:pt x="160147" y="100329"/>
                </a:lnTo>
                <a:lnTo>
                  <a:pt x="159004" y="104139"/>
                </a:lnTo>
                <a:lnTo>
                  <a:pt x="157734" y="109219"/>
                </a:lnTo>
                <a:lnTo>
                  <a:pt x="155956" y="113029"/>
                </a:lnTo>
                <a:lnTo>
                  <a:pt x="155321" y="115569"/>
                </a:lnTo>
                <a:lnTo>
                  <a:pt x="154177" y="119379"/>
                </a:lnTo>
                <a:lnTo>
                  <a:pt x="152908" y="123189"/>
                </a:lnTo>
                <a:lnTo>
                  <a:pt x="148082" y="139700"/>
                </a:lnTo>
                <a:lnTo>
                  <a:pt x="143129" y="156210"/>
                </a:lnTo>
                <a:lnTo>
                  <a:pt x="142494" y="158750"/>
                </a:lnTo>
                <a:lnTo>
                  <a:pt x="141350" y="161289"/>
                </a:lnTo>
                <a:lnTo>
                  <a:pt x="140716" y="163829"/>
                </a:lnTo>
                <a:lnTo>
                  <a:pt x="139446" y="166369"/>
                </a:lnTo>
                <a:lnTo>
                  <a:pt x="138938" y="167639"/>
                </a:lnTo>
                <a:lnTo>
                  <a:pt x="137668" y="172719"/>
                </a:lnTo>
                <a:lnTo>
                  <a:pt x="136398" y="173989"/>
                </a:lnTo>
                <a:lnTo>
                  <a:pt x="135890" y="175260"/>
                </a:lnTo>
                <a:lnTo>
                  <a:pt x="134620" y="176529"/>
                </a:lnTo>
                <a:lnTo>
                  <a:pt x="134620" y="177800"/>
                </a:lnTo>
                <a:lnTo>
                  <a:pt x="133350" y="180339"/>
                </a:lnTo>
                <a:lnTo>
                  <a:pt x="188214" y="180339"/>
                </a:lnTo>
                <a:lnTo>
                  <a:pt x="189484" y="176529"/>
                </a:lnTo>
                <a:lnTo>
                  <a:pt x="189992" y="173989"/>
                </a:lnTo>
                <a:lnTo>
                  <a:pt x="191262" y="171450"/>
                </a:lnTo>
                <a:lnTo>
                  <a:pt x="192532" y="166369"/>
                </a:lnTo>
                <a:lnTo>
                  <a:pt x="196088" y="154939"/>
                </a:lnTo>
                <a:lnTo>
                  <a:pt x="197993" y="149860"/>
                </a:lnTo>
                <a:lnTo>
                  <a:pt x="199136" y="144779"/>
                </a:lnTo>
                <a:lnTo>
                  <a:pt x="200406" y="139700"/>
                </a:lnTo>
                <a:lnTo>
                  <a:pt x="202692" y="133350"/>
                </a:lnTo>
                <a:lnTo>
                  <a:pt x="202184" y="132079"/>
                </a:lnTo>
                <a:lnTo>
                  <a:pt x="201041" y="132079"/>
                </a:lnTo>
                <a:lnTo>
                  <a:pt x="200151" y="130810"/>
                </a:lnTo>
                <a:lnTo>
                  <a:pt x="203200" y="130810"/>
                </a:lnTo>
                <a:lnTo>
                  <a:pt x="203454" y="129539"/>
                </a:lnTo>
                <a:lnTo>
                  <a:pt x="203962" y="128269"/>
                </a:lnTo>
                <a:lnTo>
                  <a:pt x="306597" y="128269"/>
                </a:lnTo>
                <a:lnTo>
                  <a:pt x="307594" y="124460"/>
                </a:lnTo>
                <a:lnTo>
                  <a:pt x="308321" y="121919"/>
                </a:lnTo>
                <a:lnTo>
                  <a:pt x="259461" y="121919"/>
                </a:lnTo>
                <a:lnTo>
                  <a:pt x="258825" y="120650"/>
                </a:lnTo>
                <a:lnTo>
                  <a:pt x="258318" y="120650"/>
                </a:lnTo>
                <a:lnTo>
                  <a:pt x="257048" y="118110"/>
                </a:lnTo>
                <a:lnTo>
                  <a:pt x="255777" y="116839"/>
                </a:lnTo>
                <a:lnTo>
                  <a:pt x="255270" y="115569"/>
                </a:lnTo>
                <a:lnTo>
                  <a:pt x="254000" y="114300"/>
                </a:lnTo>
                <a:lnTo>
                  <a:pt x="252730" y="111760"/>
                </a:lnTo>
                <a:lnTo>
                  <a:pt x="252222" y="109219"/>
                </a:lnTo>
                <a:lnTo>
                  <a:pt x="250951" y="106679"/>
                </a:lnTo>
                <a:lnTo>
                  <a:pt x="247904" y="101600"/>
                </a:lnTo>
                <a:lnTo>
                  <a:pt x="245491" y="95250"/>
                </a:lnTo>
                <a:lnTo>
                  <a:pt x="242443" y="90169"/>
                </a:lnTo>
                <a:lnTo>
                  <a:pt x="241173" y="87629"/>
                </a:lnTo>
                <a:lnTo>
                  <a:pt x="240030" y="85089"/>
                </a:lnTo>
                <a:lnTo>
                  <a:pt x="238125" y="82550"/>
                </a:lnTo>
                <a:lnTo>
                  <a:pt x="233934" y="74929"/>
                </a:lnTo>
                <a:lnTo>
                  <a:pt x="231521" y="71119"/>
                </a:lnTo>
                <a:lnTo>
                  <a:pt x="228473" y="67310"/>
                </a:lnTo>
                <a:lnTo>
                  <a:pt x="225933" y="62229"/>
                </a:lnTo>
                <a:lnTo>
                  <a:pt x="223520" y="58419"/>
                </a:lnTo>
                <a:lnTo>
                  <a:pt x="220472" y="55879"/>
                </a:lnTo>
                <a:lnTo>
                  <a:pt x="219667" y="54610"/>
                </a:lnTo>
                <a:lnTo>
                  <a:pt x="188214" y="54610"/>
                </a:lnTo>
                <a:lnTo>
                  <a:pt x="188214" y="53339"/>
                </a:lnTo>
                <a:lnTo>
                  <a:pt x="218863" y="53339"/>
                </a:lnTo>
                <a:lnTo>
                  <a:pt x="218059" y="52069"/>
                </a:lnTo>
                <a:lnTo>
                  <a:pt x="212598" y="52069"/>
                </a:lnTo>
                <a:lnTo>
                  <a:pt x="210820" y="50800"/>
                </a:lnTo>
                <a:close/>
              </a:path>
              <a:path w="394970" h="269239">
                <a:moveTo>
                  <a:pt x="225298" y="168707"/>
                </a:moveTo>
                <a:lnTo>
                  <a:pt x="225298" y="168910"/>
                </a:lnTo>
                <a:lnTo>
                  <a:pt x="225298" y="168707"/>
                </a:lnTo>
                <a:close/>
              </a:path>
              <a:path w="394970" h="269239">
                <a:moveTo>
                  <a:pt x="219837" y="160019"/>
                </a:moveTo>
                <a:lnTo>
                  <a:pt x="225298" y="168707"/>
                </a:lnTo>
                <a:lnTo>
                  <a:pt x="225298" y="167639"/>
                </a:lnTo>
                <a:lnTo>
                  <a:pt x="219837" y="160019"/>
                </a:lnTo>
                <a:close/>
              </a:path>
              <a:path w="394970" h="269239">
                <a:moveTo>
                  <a:pt x="394081" y="151129"/>
                </a:moveTo>
                <a:lnTo>
                  <a:pt x="394081" y="158750"/>
                </a:lnTo>
                <a:lnTo>
                  <a:pt x="394462" y="156210"/>
                </a:lnTo>
                <a:lnTo>
                  <a:pt x="394335" y="153669"/>
                </a:lnTo>
                <a:lnTo>
                  <a:pt x="394081" y="151129"/>
                </a:lnTo>
                <a:close/>
              </a:path>
              <a:path w="394970" h="269239">
                <a:moveTo>
                  <a:pt x="73151" y="106679"/>
                </a:moveTo>
                <a:lnTo>
                  <a:pt x="50546" y="106679"/>
                </a:lnTo>
                <a:lnTo>
                  <a:pt x="47498" y="107950"/>
                </a:lnTo>
                <a:lnTo>
                  <a:pt x="48768" y="109219"/>
                </a:lnTo>
                <a:lnTo>
                  <a:pt x="42037" y="114300"/>
                </a:lnTo>
                <a:lnTo>
                  <a:pt x="38989" y="115569"/>
                </a:lnTo>
                <a:lnTo>
                  <a:pt x="32258" y="119379"/>
                </a:lnTo>
                <a:lnTo>
                  <a:pt x="28575" y="137160"/>
                </a:lnTo>
                <a:lnTo>
                  <a:pt x="26797" y="144779"/>
                </a:lnTo>
                <a:lnTo>
                  <a:pt x="26162" y="149860"/>
                </a:lnTo>
                <a:lnTo>
                  <a:pt x="25019" y="156210"/>
                </a:lnTo>
                <a:lnTo>
                  <a:pt x="114300" y="156210"/>
                </a:lnTo>
                <a:lnTo>
                  <a:pt x="113284" y="154939"/>
                </a:lnTo>
                <a:lnTo>
                  <a:pt x="110871" y="151129"/>
                </a:lnTo>
                <a:lnTo>
                  <a:pt x="104775" y="142239"/>
                </a:lnTo>
                <a:lnTo>
                  <a:pt x="99949" y="137160"/>
                </a:lnTo>
                <a:lnTo>
                  <a:pt x="97409" y="133350"/>
                </a:lnTo>
                <a:lnTo>
                  <a:pt x="84709" y="118110"/>
                </a:lnTo>
                <a:lnTo>
                  <a:pt x="80391" y="114300"/>
                </a:lnTo>
                <a:lnTo>
                  <a:pt x="76200" y="110489"/>
                </a:lnTo>
                <a:lnTo>
                  <a:pt x="73151" y="106679"/>
                </a:lnTo>
                <a:close/>
              </a:path>
              <a:path w="394970" h="269239">
                <a:moveTo>
                  <a:pt x="298450" y="149860"/>
                </a:moveTo>
                <a:lnTo>
                  <a:pt x="295401" y="154939"/>
                </a:lnTo>
                <a:lnTo>
                  <a:pt x="297180" y="154939"/>
                </a:lnTo>
                <a:lnTo>
                  <a:pt x="298450" y="149860"/>
                </a:lnTo>
                <a:close/>
              </a:path>
              <a:path w="394970" h="269239">
                <a:moveTo>
                  <a:pt x="306597" y="128269"/>
                </a:moveTo>
                <a:lnTo>
                  <a:pt x="203962" y="128269"/>
                </a:lnTo>
                <a:lnTo>
                  <a:pt x="203962" y="129539"/>
                </a:lnTo>
                <a:lnTo>
                  <a:pt x="205867" y="129539"/>
                </a:lnTo>
                <a:lnTo>
                  <a:pt x="205486" y="130810"/>
                </a:lnTo>
                <a:lnTo>
                  <a:pt x="205232" y="130810"/>
                </a:lnTo>
                <a:lnTo>
                  <a:pt x="205867" y="132079"/>
                </a:lnTo>
                <a:lnTo>
                  <a:pt x="205232" y="132079"/>
                </a:lnTo>
                <a:lnTo>
                  <a:pt x="205867" y="133350"/>
                </a:lnTo>
                <a:lnTo>
                  <a:pt x="205867" y="134619"/>
                </a:lnTo>
                <a:lnTo>
                  <a:pt x="207772" y="138429"/>
                </a:lnTo>
                <a:lnTo>
                  <a:pt x="210820" y="143510"/>
                </a:lnTo>
                <a:lnTo>
                  <a:pt x="213741" y="148589"/>
                </a:lnTo>
                <a:lnTo>
                  <a:pt x="217424" y="152400"/>
                </a:lnTo>
                <a:lnTo>
                  <a:pt x="215011" y="147319"/>
                </a:lnTo>
                <a:lnTo>
                  <a:pt x="297154" y="147319"/>
                </a:lnTo>
                <a:lnTo>
                  <a:pt x="298323" y="142239"/>
                </a:lnTo>
                <a:lnTo>
                  <a:pt x="302725" y="142239"/>
                </a:lnTo>
                <a:lnTo>
                  <a:pt x="303275" y="140969"/>
                </a:lnTo>
                <a:lnTo>
                  <a:pt x="306597" y="128269"/>
                </a:lnTo>
                <a:close/>
              </a:path>
              <a:path w="394970" h="269239">
                <a:moveTo>
                  <a:pt x="299339" y="151129"/>
                </a:moveTo>
                <a:lnTo>
                  <a:pt x="299212" y="152400"/>
                </a:lnTo>
                <a:lnTo>
                  <a:pt x="299339" y="151129"/>
                </a:lnTo>
                <a:close/>
              </a:path>
              <a:path w="394970" h="269239">
                <a:moveTo>
                  <a:pt x="302725" y="142239"/>
                </a:moveTo>
                <a:lnTo>
                  <a:pt x="298323" y="142239"/>
                </a:lnTo>
                <a:lnTo>
                  <a:pt x="298196" y="143510"/>
                </a:lnTo>
                <a:lnTo>
                  <a:pt x="299720" y="148589"/>
                </a:lnTo>
                <a:lnTo>
                  <a:pt x="299339" y="151129"/>
                </a:lnTo>
                <a:lnTo>
                  <a:pt x="300482" y="148589"/>
                </a:lnTo>
                <a:lnTo>
                  <a:pt x="301625" y="144779"/>
                </a:lnTo>
                <a:lnTo>
                  <a:pt x="302725" y="142239"/>
                </a:lnTo>
                <a:close/>
              </a:path>
              <a:path w="394970" h="269239">
                <a:moveTo>
                  <a:pt x="377698" y="72389"/>
                </a:moveTo>
                <a:lnTo>
                  <a:pt x="328930" y="72389"/>
                </a:lnTo>
                <a:lnTo>
                  <a:pt x="328930" y="74929"/>
                </a:lnTo>
                <a:lnTo>
                  <a:pt x="328549" y="76200"/>
                </a:lnTo>
                <a:lnTo>
                  <a:pt x="330581" y="76200"/>
                </a:lnTo>
                <a:lnTo>
                  <a:pt x="330708" y="78739"/>
                </a:lnTo>
                <a:lnTo>
                  <a:pt x="331977" y="81279"/>
                </a:lnTo>
                <a:lnTo>
                  <a:pt x="332613" y="83819"/>
                </a:lnTo>
                <a:lnTo>
                  <a:pt x="333121" y="86360"/>
                </a:lnTo>
                <a:lnTo>
                  <a:pt x="335661" y="93979"/>
                </a:lnTo>
                <a:lnTo>
                  <a:pt x="336804" y="97789"/>
                </a:lnTo>
                <a:lnTo>
                  <a:pt x="337439" y="100329"/>
                </a:lnTo>
                <a:lnTo>
                  <a:pt x="336931" y="100329"/>
                </a:lnTo>
                <a:lnTo>
                  <a:pt x="338074" y="104139"/>
                </a:lnTo>
                <a:lnTo>
                  <a:pt x="339851" y="106679"/>
                </a:lnTo>
                <a:lnTo>
                  <a:pt x="340487" y="109219"/>
                </a:lnTo>
                <a:lnTo>
                  <a:pt x="341757" y="111760"/>
                </a:lnTo>
                <a:lnTo>
                  <a:pt x="342900" y="114300"/>
                </a:lnTo>
                <a:lnTo>
                  <a:pt x="344170" y="119379"/>
                </a:lnTo>
                <a:lnTo>
                  <a:pt x="345948" y="128269"/>
                </a:lnTo>
                <a:lnTo>
                  <a:pt x="347218" y="133350"/>
                </a:lnTo>
                <a:lnTo>
                  <a:pt x="348361" y="134619"/>
                </a:lnTo>
                <a:lnTo>
                  <a:pt x="349631" y="134619"/>
                </a:lnTo>
                <a:lnTo>
                  <a:pt x="360552" y="138429"/>
                </a:lnTo>
                <a:lnTo>
                  <a:pt x="381762" y="144779"/>
                </a:lnTo>
                <a:lnTo>
                  <a:pt x="392557" y="149860"/>
                </a:lnTo>
                <a:lnTo>
                  <a:pt x="394081" y="149860"/>
                </a:lnTo>
                <a:lnTo>
                  <a:pt x="393826" y="148589"/>
                </a:lnTo>
                <a:lnTo>
                  <a:pt x="393700" y="147319"/>
                </a:lnTo>
                <a:lnTo>
                  <a:pt x="393446" y="147319"/>
                </a:lnTo>
                <a:lnTo>
                  <a:pt x="391668" y="146050"/>
                </a:lnTo>
                <a:lnTo>
                  <a:pt x="390398" y="138429"/>
                </a:lnTo>
                <a:lnTo>
                  <a:pt x="391994" y="138429"/>
                </a:lnTo>
                <a:lnTo>
                  <a:pt x="391668" y="135889"/>
                </a:lnTo>
                <a:lnTo>
                  <a:pt x="393763" y="135889"/>
                </a:lnTo>
                <a:lnTo>
                  <a:pt x="392811" y="134619"/>
                </a:lnTo>
                <a:lnTo>
                  <a:pt x="392302" y="130810"/>
                </a:lnTo>
                <a:lnTo>
                  <a:pt x="393604" y="130810"/>
                </a:lnTo>
                <a:lnTo>
                  <a:pt x="393446" y="129539"/>
                </a:lnTo>
                <a:lnTo>
                  <a:pt x="391668" y="124460"/>
                </a:lnTo>
                <a:lnTo>
                  <a:pt x="390398" y="119379"/>
                </a:lnTo>
                <a:lnTo>
                  <a:pt x="389255" y="114300"/>
                </a:lnTo>
                <a:lnTo>
                  <a:pt x="388620" y="109219"/>
                </a:lnTo>
                <a:lnTo>
                  <a:pt x="387350" y="102869"/>
                </a:lnTo>
                <a:lnTo>
                  <a:pt x="385572" y="99060"/>
                </a:lnTo>
                <a:lnTo>
                  <a:pt x="383159" y="93979"/>
                </a:lnTo>
                <a:lnTo>
                  <a:pt x="381889" y="90169"/>
                </a:lnTo>
                <a:lnTo>
                  <a:pt x="380746" y="85089"/>
                </a:lnTo>
                <a:lnTo>
                  <a:pt x="381571" y="85089"/>
                </a:lnTo>
                <a:lnTo>
                  <a:pt x="381254" y="83819"/>
                </a:lnTo>
                <a:lnTo>
                  <a:pt x="380746" y="81279"/>
                </a:lnTo>
                <a:lnTo>
                  <a:pt x="379475" y="78739"/>
                </a:lnTo>
                <a:lnTo>
                  <a:pt x="378841" y="76200"/>
                </a:lnTo>
                <a:lnTo>
                  <a:pt x="378206" y="74929"/>
                </a:lnTo>
                <a:lnTo>
                  <a:pt x="377698" y="72389"/>
                </a:lnTo>
                <a:close/>
              </a:path>
              <a:path w="394970" h="269239">
                <a:moveTo>
                  <a:pt x="394081" y="143510"/>
                </a:moveTo>
                <a:lnTo>
                  <a:pt x="394081" y="146050"/>
                </a:lnTo>
                <a:lnTo>
                  <a:pt x="394716" y="149860"/>
                </a:lnTo>
                <a:lnTo>
                  <a:pt x="394081" y="143510"/>
                </a:lnTo>
                <a:close/>
              </a:path>
              <a:path w="394970" h="269239">
                <a:moveTo>
                  <a:pt x="391994" y="138429"/>
                </a:moveTo>
                <a:lnTo>
                  <a:pt x="390398" y="138429"/>
                </a:lnTo>
                <a:lnTo>
                  <a:pt x="392811" y="144779"/>
                </a:lnTo>
                <a:lnTo>
                  <a:pt x="391994" y="138429"/>
                </a:lnTo>
                <a:close/>
              </a:path>
              <a:path w="394970" h="269239">
                <a:moveTo>
                  <a:pt x="393763" y="135889"/>
                </a:moveTo>
                <a:lnTo>
                  <a:pt x="392302" y="135889"/>
                </a:lnTo>
                <a:lnTo>
                  <a:pt x="392811" y="137160"/>
                </a:lnTo>
                <a:lnTo>
                  <a:pt x="393446" y="139700"/>
                </a:lnTo>
                <a:lnTo>
                  <a:pt x="394081" y="143510"/>
                </a:lnTo>
                <a:lnTo>
                  <a:pt x="394716" y="137160"/>
                </a:lnTo>
                <a:lnTo>
                  <a:pt x="393763" y="135889"/>
                </a:lnTo>
                <a:close/>
              </a:path>
              <a:path w="394970" h="269239">
                <a:moveTo>
                  <a:pt x="393604" y="130810"/>
                </a:moveTo>
                <a:lnTo>
                  <a:pt x="392302" y="130810"/>
                </a:lnTo>
                <a:lnTo>
                  <a:pt x="394081" y="134619"/>
                </a:lnTo>
                <a:lnTo>
                  <a:pt x="393604" y="130810"/>
                </a:lnTo>
                <a:close/>
              </a:path>
              <a:path w="394970" h="269239">
                <a:moveTo>
                  <a:pt x="202692" y="132079"/>
                </a:moveTo>
                <a:lnTo>
                  <a:pt x="202438" y="132079"/>
                </a:lnTo>
                <a:lnTo>
                  <a:pt x="202692" y="133350"/>
                </a:lnTo>
                <a:lnTo>
                  <a:pt x="202692" y="132079"/>
                </a:lnTo>
                <a:close/>
              </a:path>
              <a:path w="394970" h="269239">
                <a:moveTo>
                  <a:pt x="202184" y="130810"/>
                </a:moveTo>
                <a:lnTo>
                  <a:pt x="201041" y="130810"/>
                </a:lnTo>
                <a:lnTo>
                  <a:pt x="202184" y="132079"/>
                </a:lnTo>
                <a:lnTo>
                  <a:pt x="202184" y="130810"/>
                </a:lnTo>
                <a:close/>
              </a:path>
              <a:path w="394970" h="269239">
                <a:moveTo>
                  <a:pt x="202184" y="130810"/>
                </a:moveTo>
                <a:lnTo>
                  <a:pt x="202184" y="132079"/>
                </a:lnTo>
                <a:lnTo>
                  <a:pt x="202438" y="132079"/>
                </a:lnTo>
                <a:lnTo>
                  <a:pt x="202184" y="130810"/>
                </a:lnTo>
                <a:close/>
              </a:path>
              <a:path w="394970" h="269239">
                <a:moveTo>
                  <a:pt x="203200" y="130810"/>
                </a:moveTo>
                <a:lnTo>
                  <a:pt x="202184" y="130810"/>
                </a:lnTo>
                <a:lnTo>
                  <a:pt x="202819" y="132079"/>
                </a:lnTo>
                <a:lnTo>
                  <a:pt x="203200" y="130810"/>
                </a:lnTo>
                <a:close/>
              </a:path>
              <a:path w="394970" h="269239">
                <a:moveTo>
                  <a:pt x="205867" y="129539"/>
                </a:moveTo>
                <a:lnTo>
                  <a:pt x="204089" y="129539"/>
                </a:lnTo>
                <a:lnTo>
                  <a:pt x="204343" y="130810"/>
                </a:lnTo>
                <a:lnTo>
                  <a:pt x="205232" y="130810"/>
                </a:lnTo>
                <a:lnTo>
                  <a:pt x="205867" y="129539"/>
                </a:lnTo>
                <a:close/>
              </a:path>
              <a:path w="394970" h="269239">
                <a:moveTo>
                  <a:pt x="314960" y="0"/>
                </a:moveTo>
                <a:lnTo>
                  <a:pt x="310007" y="3810"/>
                </a:lnTo>
                <a:lnTo>
                  <a:pt x="305816" y="8889"/>
                </a:lnTo>
                <a:lnTo>
                  <a:pt x="302133" y="13969"/>
                </a:lnTo>
                <a:lnTo>
                  <a:pt x="298450" y="17779"/>
                </a:lnTo>
                <a:lnTo>
                  <a:pt x="297180" y="20319"/>
                </a:lnTo>
                <a:lnTo>
                  <a:pt x="296672" y="21589"/>
                </a:lnTo>
                <a:lnTo>
                  <a:pt x="296037" y="21589"/>
                </a:lnTo>
                <a:lnTo>
                  <a:pt x="295401" y="22860"/>
                </a:lnTo>
                <a:lnTo>
                  <a:pt x="289306" y="33019"/>
                </a:lnTo>
                <a:lnTo>
                  <a:pt x="286893" y="36829"/>
                </a:lnTo>
                <a:lnTo>
                  <a:pt x="285115" y="41910"/>
                </a:lnTo>
                <a:lnTo>
                  <a:pt x="283845" y="45719"/>
                </a:lnTo>
                <a:lnTo>
                  <a:pt x="282067" y="49529"/>
                </a:lnTo>
                <a:lnTo>
                  <a:pt x="279526" y="53339"/>
                </a:lnTo>
                <a:lnTo>
                  <a:pt x="278384" y="58419"/>
                </a:lnTo>
                <a:lnTo>
                  <a:pt x="277114" y="62229"/>
                </a:lnTo>
                <a:lnTo>
                  <a:pt x="275336" y="66039"/>
                </a:lnTo>
                <a:lnTo>
                  <a:pt x="274066" y="71119"/>
                </a:lnTo>
                <a:lnTo>
                  <a:pt x="272923" y="73660"/>
                </a:lnTo>
                <a:lnTo>
                  <a:pt x="272923" y="74929"/>
                </a:lnTo>
                <a:lnTo>
                  <a:pt x="272288" y="76200"/>
                </a:lnTo>
                <a:lnTo>
                  <a:pt x="271652" y="76200"/>
                </a:lnTo>
                <a:lnTo>
                  <a:pt x="271018" y="78739"/>
                </a:lnTo>
                <a:lnTo>
                  <a:pt x="271018" y="80010"/>
                </a:lnTo>
                <a:lnTo>
                  <a:pt x="268940" y="87629"/>
                </a:lnTo>
                <a:lnTo>
                  <a:pt x="265499" y="99060"/>
                </a:lnTo>
                <a:lnTo>
                  <a:pt x="263779" y="105410"/>
                </a:lnTo>
                <a:lnTo>
                  <a:pt x="261874" y="114300"/>
                </a:lnTo>
                <a:lnTo>
                  <a:pt x="261874" y="115569"/>
                </a:lnTo>
                <a:lnTo>
                  <a:pt x="261366" y="115569"/>
                </a:lnTo>
                <a:lnTo>
                  <a:pt x="261366" y="116839"/>
                </a:lnTo>
                <a:lnTo>
                  <a:pt x="260096" y="119379"/>
                </a:lnTo>
                <a:lnTo>
                  <a:pt x="260096" y="120650"/>
                </a:lnTo>
                <a:lnTo>
                  <a:pt x="259461" y="121919"/>
                </a:lnTo>
                <a:lnTo>
                  <a:pt x="308321" y="121919"/>
                </a:lnTo>
                <a:lnTo>
                  <a:pt x="309413" y="118110"/>
                </a:lnTo>
                <a:lnTo>
                  <a:pt x="313291" y="104139"/>
                </a:lnTo>
                <a:lnTo>
                  <a:pt x="315468" y="97789"/>
                </a:lnTo>
                <a:lnTo>
                  <a:pt x="316102" y="93979"/>
                </a:lnTo>
                <a:lnTo>
                  <a:pt x="317373" y="91439"/>
                </a:lnTo>
                <a:lnTo>
                  <a:pt x="318008" y="87629"/>
                </a:lnTo>
                <a:lnTo>
                  <a:pt x="318516" y="86360"/>
                </a:lnTo>
                <a:lnTo>
                  <a:pt x="319786" y="83819"/>
                </a:lnTo>
                <a:lnTo>
                  <a:pt x="320929" y="81279"/>
                </a:lnTo>
                <a:lnTo>
                  <a:pt x="322199" y="77469"/>
                </a:lnTo>
                <a:lnTo>
                  <a:pt x="323976" y="76200"/>
                </a:lnTo>
                <a:lnTo>
                  <a:pt x="324612" y="73660"/>
                </a:lnTo>
                <a:lnTo>
                  <a:pt x="325882" y="72389"/>
                </a:lnTo>
                <a:lnTo>
                  <a:pt x="377698" y="72389"/>
                </a:lnTo>
                <a:lnTo>
                  <a:pt x="376427" y="69850"/>
                </a:lnTo>
                <a:lnTo>
                  <a:pt x="376004" y="67310"/>
                </a:lnTo>
                <a:lnTo>
                  <a:pt x="375031" y="67310"/>
                </a:lnTo>
                <a:lnTo>
                  <a:pt x="374396" y="66039"/>
                </a:lnTo>
                <a:lnTo>
                  <a:pt x="363600" y="26669"/>
                </a:lnTo>
                <a:lnTo>
                  <a:pt x="359410" y="17779"/>
                </a:lnTo>
                <a:lnTo>
                  <a:pt x="359410" y="16510"/>
                </a:lnTo>
                <a:lnTo>
                  <a:pt x="358775" y="16510"/>
                </a:lnTo>
                <a:lnTo>
                  <a:pt x="348361" y="11429"/>
                </a:lnTo>
                <a:lnTo>
                  <a:pt x="341122" y="8889"/>
                </a:lnTo>
                <a:lnTo>
                  <a:pt x="336169" y="6350"/>
                </a:lnTo>
                <a:lnTo>
                  <a:pt x="333756" y="5079"/>
                </a:lnTo>
                <a:lnTo>
                  <a:pt x="331977" y="5079"/>
                </a:lnTo>
                <a:lnTo>
                  <a:pt x="314960" y="0"/>
                </a:lnTo>
                <a:close/>
              </a:path>
              <a:path w="394970" h="269239">
                <a:moveTo>
                  <a:pt x="335026" y="96519"/>
                </a:moveTo>
                <a:lnTo>
                  <a:pt x="335661" y="99060"/>
                </a:lnTo>
                <a:lnTo>
                  <a:pt x="336169" y="101600"/>
                </a:lnTo>
                <a:lnTo>
                  <a:pt x="336296" y="100329"/>
                </a:lnTo>
                <a:lnTo>
                  <a:pt x="336804" y="100329"/>
                </a:lnTo>
                <a:lnTo>
                  <a:pt x="335661" y="97789"/>
                </a:lnTo>
                <a:lnTo>
                  <a:pt x="335026" y="96519"/>
                </a:lnTo>
                <a:close/>
              </a:path>
              <a:path w="394970" h="269239">
                <a:moveTo>
                  <a:pt x="381571" y="85089"/>
                </a:moveTo>
                <a:lnTo>
                  <a:pt x="380746" y="85089"/>
                </a:lnTo>
                <a:lnTo>
                  <a:pt x="381889" y="86360"/>
                </a:lnTo>
                <a:lnTo>
                  <a:pt x="381571" y="85089"/>
                </a:lnTo>
                <a:close/>
              </a:path>
              <a:path w="394970" h="269239">
                <a:moveTo>
                  <a:pt x="329311" y="76200"/>
                </a:moveTo>
                <a:lnTo>
                  <a:pt x="328295" y="76200"/>
                </a:lnTo>
                <a:lnTo>
                  <a:pt x="327660" y="77469"/>
                </a:lnTo>
                <a:lnTo>
                  <a:pt x="327660" y="80010"/>
                </a:lnTo>
                <a:lnTo>
                  <a:pt x="327914" y="78739"/>
                </a:lnTo>
                <a:lnTo>
                  <a:pt x="328168" y="78739"/>
                </a:lnTo>
                <a:lnTo>
                  <a:pt x="328422" y="77469"/>
                </a:lnTo>
                <a:lnTo>
                  <a:pt x="328675" y="77469"/>
                </a:lnTo>
                <a:lnTo>
                  <a:pt x="329311" y="76200"/>
                </a:lnTo>
                <a:close/>
              </a:path>
              <a:path w="394970" h="269239">
                <a:moveTo>
                  <a:pt x="328930" y="72389"/>
                </a:moveTo>
                <a:lnTo>
                  <a:pt x="327660" y="72389"/>
                </a:lnTo>
                <a:lnTo>
                  <a:pt x="327660" y="76200"/>
                </a:lnTo>
                <a:lnTo>
                  <a:pt x="328549" y="76200"/>
                </a:lnTo>
                <a:lnTo>
                  <a:pt x="328802" y="74929"/>
                </a:lnTo>
                <a:lnTo>
                  <a:pt x="328930" y="73660"/>
                </a:lnTo>
                <a:lnTo>
                  <a:pt x="328930" y="72389"/>
                </a:lnTo>
                <a:close/>
              </a:path>
              <a:path w="394970" h="269239">
                <a:moveTo>
                  <a:pt x="374650" y="63500"/>
                </a:moveTo>
                <a:lnTo>
                  <a:pt x="375285" y="66039"/>
                </a:lnTo>
                <a:lnTo>
                  <a:pt x="375666" y="67310"/>
                </a:lnTo>
                <a:lnTo>
                  <a:pt x="376004" y="67310"/>
                </a:lnTo>
                <a:lnTo>
                  <a:pt x="375793" y="66039"/>
                </a:lnTo>
                <a:lnTo>
                  <a:pt x="374650" y="63500"/>
                </a:lnTo>
                <a:close/>
              </a:path>
              <a:path w="394970" h="269239">
                <a:moveTo>
                  <a:pt x="199517" y="49529"/>
                </a:moveTo>
                <a:lnTo>
                  <a:pt x="197993" y="49529"/>
                </a:lnTo>
                <a:lnTo>
                  <a:pt x="197993" y="50800"/>
                </a:lnTo>
                <a:lnTo>
                  <a:pt x="202057" y="50800"/>
                </a:lnTo>
                <a:lnTo>
                  <a:pt x="199517" y="49529"/>
                </a:lnTo>
                <a:close/>
              </a:path>
            </a:pathLst>
          </a:custGeom>
          <a:solidFill>
            <a:srgbClr val="E7644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25652"/>
            <a:ext cx="996484" cy="172669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360011" y="3641559"/>
            <a:ext cx="1718310" cy="1502410"/>
            <a:chOff x="7360011" y="3641559"/>
            <a:chExt cx="1718310" cy="15024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60011" y="4105871"/>
              <a:ext cx="1717841" cy="10376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6136" y="3641559"/>
              <a:ext cx="905256" cy="70180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1697" y="0"/>
            <a:ext cx="709353" cy="61772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749805" y="889"/>
            <a:ext cx="320675" cy="500380"/>
          </a:xfrm>
          <a:custGeom>
            <a:avLst/>
            <a:gdLst/>
            <a:ahLst/>
            <a:cxnLst/>
            <a:rect l="l" t="t" r="r" b="b"/>
            <a:pathLst>
              <a:path w="320675" h="500380">
                <a:moveTo>
                  <a:pt x="207151" y="497839"/>
                </a:moveTo>
                <a:lnTo>
                  <a:pt x="180467" y="497839"/>
                </a:lnTo>
                <a:lnTo>
                  <a:pt x="205358" y="500379"/>
                </a:lnTo>
                <a:lnTo>
                  <a:pt x="207151" y="497839"/>
                </a:lnTo>
                <a:close/>
              </a:path>
              <a:path w="320675" h="500380">
                <a:moveTo>
                  <a:pt x="209841" y="494029"/>
                </a:moveTo>
                <a:lnTo>
                  <a:pt x="116839" y="494029"/>
                </a:lnTo>
                <a:lnTo>
                  <a:pt x="131204" y="495300"/>
                </a:lnTo>
                <a:lnTo>
                  <a:pt x="167512" y="499109"/>
                </a:lnTo>
                <a:lnTo>
                  <a:pt x="180467" y="497839"/>
                </a:lnTo>
                <a:lnTo>
                  <a:pt x="207151" y="497839"/>
                </a:lnTo>
                <a:lnTo>
                  <a:pt x="209841" y="494029"/>
                </a:lnTo>
                <a:close/>
              </a:path>
              <a:path w="320675" h="500380">
                <a:moveTo>
                  <a:pt x="113073" y="495091"/>
                </a:moveTo>
                <a:lnTo>
                  <a:pt x="113156" y="495300"/>
                </a:lnTo>
                <a:lnTo>
                  <a:pt x="113792" y="495300"/>
                </a:lnTo>
                <a:lnTo>
                  <a:pt x="113073" y="495091"/>
                </a:lnTo>
                <a:close/>
              </a:path>
              <a:path w="320675" h="500380">
                <a:moveTo>
                  <a:pt x="213427" y="488950"/>
                </a:moveTo>
                <a:lnTo>
                  <a:pt x="47370" y="488950"/>
                </a:lnTo>
                <a:lnTo>
                  <a:pt x="53720" y="490219"/>
                </a:lnTo>
                <a:lnTo>
                  <a:pt x="64402" y="491489"/>
                </a:lnTo>
                <a:lnTo>
                  <a:pt x="82671" y="491489"/>
                </a:lnTo>
                <a:lnTo>
                  <a:pt x="92710" y="492759"/>
                </a:lnTo>
                <a:lnTo>
                  <a:pt x="105029" y="492759"/>
                </a:lnTo>
                <a:lnTo>
                  <a:pt x="113073" y="495091"/>
                </a:lnTo>
                <a:lnTo>
                  <a:pt x="112649" y="494029"/>
                </a:lnTo>
                <a:lnTo>
                  <a:pt x="209841" y="494029"/>
                </a:lnTo>
                <a:lnTo>
                  <a:pt x="213427" y="488950"/>
                </a:lnTo>
                <a:close/>
              </a:path>
              <a:path w="320675" h="500380">
                <a:moveTo>
                  <a:pt x="105029" y="492759"/>
                </a:moveTo>
                <a:lnTo>
                  <a:pt x="90931" y="492759"/>
                </a:lnTo>
                <a:lnTo>
                  <a:pt x="95376" y="494029"/>
                </a:lnTo>
                <a:lnTo>
                  <a:pt x="105029" y="492759"/>
                </a:lnTo>
                <a:close/>
              </a:path>
              <a:path w="320675" h="500380">
                <a:moveTo>
                  <a:pt x="217909" y="482600"/>
                </a:moveTo>
                <a:lnTo>
                  <a:pt x="14731" y="482600"/>
                </a:lnTo>
                <a:lnTo>
                  <a:pt x="19252" y="483869"/>
                </a:lnTo>
                <a:lnTo>
                  <a:pt x="21768" y="483869"/>
                </a:lnTo>
                <a:lnTo>
                  <a:pt x="26288" y="485139"/>
                </a:lnTo>
                <a:lnTo>
                  <a:pt x="25018" y="486409"/>
                </a:lnTo>
                <a:lnTo>
                  <a:pt x="27050" y="486409"/>
                </a:lnTo>
                <a:lnTo>
                  <a:pt x="34162" y="487679"/>
                </a:lnTo>
                <a:lnTo>
                  <a:pt x="25654" y="487679"/>
                </a:lnTo>
                <a:lnTo>
                  <a:pt x="34417" y="490219"/>
                </a:lnTo>
                <a:lnTo>
                  <a:pt x="41148" y="488950"/>
                </a:lnTo>
                <a:lnTo>
                  <a:pt x="213427" y="488950"/>
                </a:lnTo>
                <a:lnTo>
                  <a:pt x="217909" y="482600"/>
                </a:lnTo>
                <a:close/>
              </a:path>
              <a:path w="320675" h="500380">
                <a:moveTo>
                  <a:pt x="27050" y="486409"/>
                </a:moveTo>
                <a:lnTo>
                  <a:pt x="16891" y="486409"/>
                </a:lnTo>
                <a:lnTo>
                  <a:pt x="23875" y="487679"/>
                </a:lnTo>
                <a:lnTo>
                  <a:pt x="27050" y="486409"/>
                </a:lnTo>
                <a:close/>
              </a:path>
              <a:path w="320675" h="500380">
                <a:moveTo>
                  <a:pt x="53848" y="429259"/>
                </a:moveTo>
                <a:lnTo>
                  <a:pt x="42544" y="429259"/>
                </a:lnTo>
                <a:lnTo>
                  <a:pt x="36907" y="439419"/>
                </a:lnTo>
                <a:lnTo>
                  <a:pt x="25733" y="457200"/>
                </a:lnTo>
                <a:lnTo>
                  <a:pt x="14773" y="474979"/>
                </a:lnTo>
                <a:lnTo>
                  <a:pt x="9779" y="483869"/>
                </a:lnTo>
                <a:lnTo>
                  <a:pt x="0" y="483869"/>
                </a:lnTo>
                <a:lnTo>
                  <a:pt x="4191" y="485139"/>
                </a:lnTo>
                <a:lnTo>
                  <a:pt x="13843" y="485139"/>
                </a:lnTo>
                <a:lnTo>
                  <a:pt x="14731" y="482600"/>
                </a:lnTo>
                <a:lnTo>
                  <a:pt x="217909" y="482600"/>
                </a:lnTo>
                <a:lnTo>
                  <a:pt x="220599" y="478789"/>
                </a:lnTo>
                <a:lnTo>
                  <a:pt x="222504" y="476250"/>
                </a:lnTo>
                <a:lnTo>
                  <a:pt x="223393" y="473709"/>
                </a:lnTo>
                <a:lnTo>
                  <a:pt x="225298" y="471169"/>
                </a:lnTo>
                <a:lnTo>
                  <a:pt x="228345" y="463550"/>
                </a:lnTo>
                <a:lnTo>
                  <a:pt x="231775" y="454659"/>
                </a:lnTo>
                <a:lnTo>
                  <a:pt x="237617" y="443229"/>
                </a:lnTo>
                <a:lnTo>
                  <a:pt x="234823" y="439419"/>
                </a:lnTo>
                <a:lnTo>
                  <a:pt x="232251" y="435609"/>
                </a:lnTo>
                <a:lnTo>
                  <a:pt x="134874" y="435609"/>
                </a:lnTo>
                <a:lnTo>
                  <a:pt x="130682" y="434339"/>
                </a:lnTo>
                <a:lnTo>
                  <a:pt x="122681" y="434339"/>
                </a:lnTo>
                <a:lnTo>
                  <a:pt x="115901" y="433069"/>
                </a:lnTo>
                <a:lnTo>
                  <a:pt x="102483" y="431800"/>
                </a:lnTo>
                <a:lnTo>
                  <a:pt x="78549" y="431800"/>
                </a:lnTo>
                <a:lnTo>
                  <a:pt x="53848" y="429259"/>
                </a:lnTo>
                <a:close/>
              </a:path>
              <a:path w="320675" h="500380">
                <a:moveTo>
                  <a:pt x="139826" y="430529"/>
                </a:moveTo>
                <a:lnTo>
                  <a:pt x="137668" y="430529"/>
                </a:lnTo>
                <a:lnTo>
                  <a:pt x="140207" y="433069"/>
                </a:lnTo>
                <a:lnTo>
                  <a:pt x="143763" y="434339"/>
                </a:lnTo>
                <a:lnTo>
                  <a:pt x="137668" y="434339"/>
                </a:lnTo>
                <a:lnTo>
                  <a:pt x="137541" y="435609"/>
                </a:lnTo>
                <a:lnTo>
                  <a:pt x="232251" y="435609"/>
                </a:lnTo>
                <a:lnTo>
                  <a:pt x="231394" y="434339"/>
                </a:lnTo>
                <a:lnTo>
                  <a:pt x="230293" y="433069"/>
                </a:lnTo>
                <a:lnTo>
                  <a:pt x="145287" y="433069"/>
                </a:lnTo>
                <a:lnTo>
                  <a:pt x="142875" y="431800"/>
                </a:lnTo>
                <a:lnTo>
                  <a:pt x="139826" y="430529"/>
                </a:lnTo>
                <a:close/>
              </a:path>
              <a:path w="320675" h="500380">
                <a:moveTo>
                  <a:pt x="137287" y="431800"/>
                </a:moveTo>
                <a:lnTo>
                  <a:pt x="138302" y="434339"/>
                </a:lnTo>
                <a:lnTo>
                  <a:pt x="139192" y="434339"/>
                </a:lnTo>
                <a:lnTo>
                  <a:pt x="137287" y="431800"/>
                </a:lnTo>
                <a:close/>
              </a:path>
              <a:path w="320675" h="500380">
                <a:moveTo>
                  <a:pt x="72136" y="351789"/>
                </a:moveTo>
                <a:lnTo>
                  <a:pt x="74168" y="354329"/>
                </a:lnTo>
                <a:lnTo>
                  <a:pt x="76962" y="358139"/>
                </a:lnTo>
                <a:lnTo>
                  <a:pt x="79882" y="361950"/>
                </a:lnTo>
                <a:lnTo>
                  <a:pt x="82423" y="363219"/>
                </a:lnTo>
                <a:lnTo>
                  <a:pt x="84455" y="365759"/>
                </a:lnTo>
                <a:lnTo>
                  <a:pt x="86487" y="369569"/>
                </a:lnTo>
                <a:lnTo>
                  <a:pt x="89026" y="370839"/>
                </a:lnTo>
                <a:lnTo>
                  <a:pt x="89788" y="372109"/>
                </a:lnTo>
                <a:lnTo>
                  <a:pt x="91693" y="373379"/>
                </a:lnTo>
                <a:lnTo>
                  <a:pt x="96516" y="379729"/>
                </a:lnTo>
                <a:lnTo>
                  <a:pt x="101981" y="384809"/>
                </a:lnTo>
                <a:lnTo>
                  <a:pt x="108017" y="391159"/>
                </a:lnTo>
                <a:lnTo>
                  <a:pt x="114554" y="397509"/>
                </a:lnTo>
                <a:lnTo>
                  <a:pt x="119036" y="402589"/>
                </a:lnTo>
                <a:lnTo>
                  <a:pt x="123650" y="406400"/>
                </a:lnTo>
                <a:lnTo>
                  <a:pt x="128287" y="411479"/>
                </a:lnTo>
                <a:lnTo>
                  <a:pt x="132842" y="415289"/>
                </a:lnTo>
                <a:lnTo>
                  <a:pt x="136017" y="417829"/>
                </a:lnTo>
                <a:lnTo>
                  <a:pt x="138049" y="420369"/>
                </a:lnTo>
                <a:lnTo>
                  <a:pt x="140716" y="424179"/>
                </a:lnTo>
                <a:lnTo>
                  <a:pt x="142620" y="425450"/>
                </a:lnTo>
                <a:lnTo>
                  <a:pt x="144652" y="427989"/>
                </a:lnTo>
                <a:lnTo>
                  <a:pt x="146050" y="430529"/>
                </a:lnTo>
                <a:lnTo>
                  <a:pt x="147319" y="430529"/>
                </a:lnTo>
                <a:lnTo>
                  <a:pt x="147446" y="431800"/>
                </a:lnTo>
                <a:lnTo>
                  <a:pt x="147700" y="433069"/>
                </a:lnTo>
                <a:lnTo>
                  <a:pt x="230293" y="433069"/>
                </a:lnTo>
                <a:lnTo>
                  <a:pt x="228092" y="430529"/>
                </a:lnTo>
                <a:lnTo>
                  <a:pt x="225298" y="426719"/>
                </a:lnTo>
                <a:lnTo>
                  <a:pt x="221869" y="421639"/>
                </a:lnTo>
                <a:lnTo>
                  <a:pt x="218567" y="419100"/>
                </a:lnTo>
                <a:lnTo>
                  <a:pt x="212840" y="412750"/>
                </a:lnTo>
                <a:lnTo>
                  <a:pt x="201814" y="400050"/>
                </a:lnTo>
                <a:lnTo>
                  <a:pt x="196087" y="393700"/>
                </a:lnTo>
                <a:lnTo>
                  <a:pt x="192786" y="389889"/>
                </a:lnTo>
                <a:lnTo>
                  <a:pt x="189230" y="386079"/>
                </a:lnTo>
                <a:lnTo>
                  <a:pt x="185419" y="382269"/>
                </a:lnTo>
                <a:lnTo>
                  <a:pt x="181991" y="378459"/>
                </a:lnTo>
                <a:lnTo>
                  <a:pt x="178181" y="374650"/>
                </a:lnTo>
                <a:lnTo>
                  <a:pt x="173736" y="370839"/>
                </a:lnTo>
                <a:lnTo>
                  <a:pt x="170433" y="367029"/>
                </a:lnTo>
                <a:lnTo>
                  <a:pt x="160051" y="356869"/>
                </a:lnTo>
                <a:lnTo>
                  <a:pt x="82676" y="356869"/>
                </a:lnTo>
                <a:lnTo>
                  <a:pt x="81560" y="355581"/>
                </a:lnTo>
                <a:lnTo>
                  <a:pt x="74802" y="354329"/>
                </a:lnTo>
                <a:lnTo>
                  <a:pt x="72136" y="351789"/>
                </a:lnTo>
                <a:close/>
              </a:path>
              <a:path w="320675" h="500380">
                <a:moveTo>
                  <a:pt x="96138" y="430529"/>
                </a:moveTo>
                <a:lnTo>
                  <a:pt x="90424" y="430529"/>
                </a:lnTo>
                <a:lnTo>
                  <a:pt x="78549" y="431800"/>
                </a:lnTo>
                <a:lnTo>
                  <a:pt x="95631" y="431800"/>
                </a:lnTo>
                <a:lnTo>
                  <a:pt x="96138" y="430529"/>
                </a:lnTo>
                <a:close/>
              </a:path>
              <a:path w="320675" h="500380">
                <a:moveTo>
                  <a:pt x="96480" y="429654"/>
                </a:moveTo>
                <a:lnTo>
                  <a:pt x="96393" y="430529"/>
                </a:lnTo>
                <a:lnTo>
                  <a:pt x="98932" y="430529"/>
                </a:lnTo>
                <a:lnTo>
                  <a:pt x="96480" y="429654"/>
                </a:lnTo>
                <a:close/>
              </a:path>
              <a:path w="320675" h="500380">
                <a:moveTo>
                  <a:pt x="136865" y="430195"/>
                </a:moveTo>
                <a:lnTo>
                  <a:pt x="137032" y="430529"/>
                </a:lnTo>
                <a:lnTo>
                  <a:pt x="137668" y="430529"/>
                </a:lnTo>
                <a:lnTo>
                  <a:pt x="136865" y="430195"/>
                </a:lnTo>
                <a:close/>
              </a:path>
              <a:path w="320675" h="500380">
                <a:moveTo>
                  <a:pt x="137921" y="429259"/>
                </a:moveTo>
                <a:lnTo>
                  <a:pt x="137541" y="429259"/>
                </a:lnTo>
                <a:lnTo>
                  <a:pt x="139700" y="430529"/>
                </a:lnTo>
                <a:lnTo>
                  <a:pt x="137921" y="429259"/>
                </a:lnTo>
                <a:close/>
              </a:path>
              <a:path w="320675" h="500380">
                <a:moveTo>
                  <a:pt x="136398" y="429259"/>
                </a:moveTo>
                <a:lnTo>
                  <a:pt x="134619" y="429259"/>
                </a:lnTo>
                <a:lnTo>
                  <a:pt x="136865" y="430195"/>
                </a:lnTo>
                <a:lnTo>
                  <a:pt x="136398" y="429259"/>
                </a:lnTo>
                <a:close/>
              </a:path>
              <a:path w="320675" h="500380">
                <a:moveTo>
                  <a:pt x="96519" y="429259"/>
                </a:moveTo>
                <a:lnTo>
                  <a:pt x="95376" y="429259"/>
                </a:lnTo>
                <a:lnTo>
                  <a:pt x="96480" y="429654"/>
                </a:lnTo>
                <a:lnTo>
                  <a:pt x="96519" y="429259"/>
                </a:lnTo>
                <a:close/>
              </a:path>
              <a:path w="320675" h="500380">
                <a:moveTo>
                  <a:pt x="147067" y="344169"/>
                </a:moveTo>
                <a:lnTo>
                  <a:pt x="69087" y="344169"/>
                </a:lnTo>
                <a:lnTo>
                  <a:pt x="70993" y="345439"/>
                </a:lnTo>
                <a:lnTo>
                  <a:pt x="72898" y="347979"/>
                </a:lnTo>
                <a:lnTo>
                  <a:pt x="74802" y="349250"/>
                </a:lnTo>
                <a:lnTo>
                  <a:pt x="75564" y="350519"/>
                </a:lnTo>
                <a:lnTo>
                  <a:pt x="79375" y="353059"/>
                </a:lnTo>
                <a:lnTo>
                  <a:pt x="81560" y="355581"/>
                </a:lnTo>
                <a:lnTo>
                  <a:pt x="82676" y="356869"/>
                </a:lnTo>
                <a:lnTo>
                  <a:pt x="160051" y="356869"/>
                </a:lnTo>
                <a:lnTo>
                  <a:pt x="156170" y="353059"/>
                </a:lnTo>
                <a:lnTo>
                  <a:pt x="150907" y="347979"/>
                </a:lnTo>
                <a:lnTo>
                  <a:pt x="147067" y="344169"/>
                </a:lnTo>
                <a:close/>
              </a:path>
              <a:path w="320675" h="500380">
                <a:moveTo>
                  <a:pt x="71119" y="350519"/>
                </a:moveTo>
                <a:lnTo>
                  <a:pt x="71119" y="351789"/>
                </a:lnTo>
                <a:lnTo>
                  <a:pt x="71374" y="351789"/>
                </a:lnTo>
                <a:lnTo>
                  <a:pt x="71119" y="350519"/>
                </a:lnTo>
                <a:close/>
              </a:path>
              <a:path w="320675" h="500380">
                <a:moveTo>
                  <a:pt x="72535" y="350322"/>
                </a:moveTo>
                <a:lnTo>
                  <a:pt x="72643" y="350519"/>
                </a:lnTo>
                <a:lnTo>
                  <a:pt x="74041" y="351789"/>
                </a:lnTo>
                <a:lnTo>
                  <a:pt x="72535" y="350322"/>
                </a:lnTo>
                <a:close/>
              </a:path>
              <a:path w="320675" h="500380">
                <a:moveTo>
                  <a:pt x="127126" y="252729"/>
                </a:moveTo>
                <a:lnTo>
                  <a:pt x="125983" y="252729"/>
                </a:lnTo>
                <a:lnTo>
                  <a:pt x="110362" y="254000"/>
                </a:lnTo>
                <a:lnTo>
                  <a:pt x="82550" y="259079"/>
                </a:lnTo>
                <a:lnTo>
                  <a:pt x="89916" y="259079"/>
                </a:lnTo>
                <a:lnTo>
                  <a:pt x="85197" y="260350"/>
                </a:lnTo>
                <a:lnTo>
                  <a:pt x="70949" y="262889"/>
                </a:lnTo>
                <a:lnTo>
                  <a:pt x="62230" y="264159"/>
                </a:lnTo>
                <a:lnTo>
                  <a:pt x="59436" y="269239"/>
                </a:lnTo>
                <a:lnTo>
                  <a:pt x="57150" y="274319"/>
                </a:lnTo>
                <a:lnTo>
                  <a:pt x="55244" y="276859"/>
                </a:lnTo>
                <a:lnTo>
                  <a:pt x="52831" y="280669"/>
                </a:lnTo>
                <a:lnTo>
                  <a:pt x="50164" y="285750"/>
                </a:lnTo>
                <a:lnTo>
                  <a:pt x="47751" y="289559"/>
                </a:lnTo>
                <a:lnTo>
                  <a:pt x="46608" y="293369"/>
                </a:lnTo>
                <a:lnTo>
                  <a:pt x="46100" y="298450"/>
                </a:lnTo>
                <a:lnTo>
                  <a:pt x="45466" y="303529"/>
                </a:lnTo>
                <a:lnTo>
                  <a:pt x="44195" y="309879"/>
                </a:lnTo>
                <a:lnTo>
                  <a:pt x="44450" y="312419"/>
                </a:lnTo>
                <a:lnTo>
                  <a:pt x="44068" y="313689"/>
                </a:lnTo>
                <a:lnTo>
                  <a:pt x="43433" y="317500"/>
                </a:lnTo>
                <a:lnTo>
                  <a:pt x="58547" y="335279"/>
                </a:lnTo>
                <a:lnTo>
                  <a:pt x="66222" y="344169"/>
                </a:lnTo>
                <a:lnTo>
                  <a:pt x="72535" y="350322"/>
                </a:lnTo>
                <a:lnTo>
                  <a:pt x="71246" y="347979"/>
                </a:lnTo>
                <a:lnTo>
                  <a:pt x="69087" y="344169"/>
                </a:lnTo>
                <a:lnTo>
                  <a:pt x="147067" y="344169"/>
                </a:lnTo>
                <a:lnTo>
                  <a:pt x="145788" y="342900"/>
                </a:lnTo>
                <a:lnTo>
                  <a:pt x="141096" y="339089"/>
                </a:lnTo>
                <a:lnTo>
                  <a:pt x="137921" y="336550"/>
                </a:lnTo>
                <a:lnTo>
                  <a:pt x="135762" y="332739"/>
                </a:lnTo>
                <a:lnTo>
                  <a:pt x="131952" y="328929"/>
                </a:lnTo>
                <a:lnTo>
                  <a:pt x="131318" y="328929"/>
                </a:lnTo>
                <a:lnTo>
                  <a:pt x="130556" y="327659"/>
                </a:lnTo>
                <a:lnTo>
                  <a:pt x="129286" y="326389"/>
                </a:lnTo>
                <a:lnTo>
                  <a:pt x="128524" y="325119"/>
                </a:lnTo>
                <a:lnTo>
                  <a:pt x="125983" y="322579"/>
                </a:lnTo>
                <a:lnTo>
                  <a:pt x="125221" y="321309"/>
                </a:lnTo>
                <a:lnTo>
                  <a:pt x="124587" y="321309"/>
                </a:lnTo>
                <a:lnTo>
                  <a:pt x="125730" y="320039"/>
                </a:lnTo>
                <a:lnTo>
                  <a:pt x="128396" y="320039"/>
                </a:lnTo>
                <a:lnTo>
                  <a:pt x="133476" y="318769"/>
                </a:lnTo>
                <a:lnTo>
                  <a:pt x="168782" y="314959"/>
                </a:lnTo>
                <a:lnTo>
                  <a:pt x="202311" y="309879"/>
                </a:lnTo>
                <a:lnTo>
                  <a:pt x="219075" y="308609"/>
                </a:lnTo>
                <a:lnTo>
                  <a:pt x="227456" y="306069"/>
                </a:lnTo>
                <a:lnTo>
                  <a:pt x="236346" y="304800"/>
                </a:lnTo>
                <a:lnTo>
                  <a:pt x="242950" y="303529"/>
                </a:lnTo>
                <a:lnTo>
                  <a:pt x="251692" y="302259"/>
                </a:lnTo>
                <a:lnTo>
                  <a:pt x="260969" y="299719"/>
                </a:lnTo>
                <a:lnTo>
                  <a:pt x="270508" y="298450"/>
                </a:lnTo>
                <a:lnTo>
                  <a:pt x="280035" y="295909"/>
                </a:lnTo>
                <a:lnTo>
                  <a:pt x="281558" y="293369"/>
                </a:lnTo>
                <a:lnTo>
                  <a:pt x="282448" y="292100"/>
                </a:lnTo>
                <a:lnTo>
                  <a:pt x="282829" y="290829"/>
                </a:lnTo>
                <a:lnTo>
                  <a:pt x="282320" y="290829"/>
                </a:lnTo>
                <a:lnTo>
                  <a:pt x="282067" y="289559"/>
                </a:lnTo>
                <a:lnTo>
                  <a:pt x="283844" y="285750"/>
                </a:lnTo>
                <a:lnTo>
                  <a:pt x="289244" y="276859"/>
                </a:lnTo>
                <a:lnTo>
                  <a:pt x="291226" y="273050"/>
                </a:lnTo>
                <a:lnTo>
                  <a:pt x="292226" y="270509"/>
                </a:lnTo>
                <a:lnTo>
                  <a:pt x="292607" y="269239"/>
                </a:lnTo>
                <a:lnTo>
                  <a:pt x="292226" y="266700"/>
                </a:lnTo>
                <a:lnTo>
                  <a:pt x="293496" y="259079"/>
                </a:lnTo>
                <a:lnTo>
                  <a:pt x="294354" y="255269"/>
                </a:lnTo>
                <a:lnTo>
                  <a:pt x="130301" y="255269"/>
                </a:lnTo>
                <a:lnTo>
                  <a:pt x="127126" y="252729"/>
                </a:lnTo>
                <a:close/>
              </a:path>
              <a:path w="320675" h="500380">
                <a:moveTo>
                  <a:pt x="285750" y="287019"/>
                </a:moveTo>
                <a:lnTo>
                  <a:pt x="282320" y="290829"/>
                </a:lnTo>
                <a:lnTo>
                  <a:pt x="282829" y="290829"/>
                </a:lnTo>
                <a:lnTo>
                  <a:pt x="285750" y="287019"/>
                </a:lnTo>
                <a:close/>
              </a:path>
              <a:path w="320675" h="500380">
                <a:moveTo>
                  <a:pt x="206882" y="243839"/>
                </a:moveTo>
                <a:lnTo>
                  <a:pt x="202819" y="243839"/>
                </a:lnTo>
                <a:lnTo>
                  <a:pt x="197485" y="246379"/>
                </a:lnTo>
                <a:lnTo>
                  <a:pt x="184023" y="246379"/>
                </a:lnTo>
                <a:lnTo>
                  <a:pt x="182752" y="247650"/>
                </a:lnTo>
                <a:lnTo>
                  <a:pt x="182371" y="248919"/>
                </a:lnTo>
                <a:lnTo>
                  <a:pt x="163452" y="248919"/>
                </a:lnTo>
                <a:lnTo>
                  <a:pt x="140843" y="252729"/>
                </a:lnTo>
                <a:lnTo>
                  <a:pt x="145923" y="252729"/>
                </a:lnTo>
                <a:lnTo>
                  <a:pt x="130301" y="255269"/>
                </a:lnTo>
                <a:lnTo>
                  <a:pt x="294354" y="255269"/>
                </a:lnTo>
                <a:lnTo>
                  <a:pt x="294639" y="254000"/>
                </a:lnTo>
                <a:lnTo>
                  <a:pt x="294767" y="250189"/>
                </a:lnTo>
                <a:lnTo>
                  <a:pt x="295783" y="245109"/>
                </a:lnTo>
                <a:lnTo>
                  <a:pt x="206375" y="245109"/>
                </a:lnTo>
                <a:lnTo>
                  <a:pt x="206882" y="243839"/>
                </a:lnTo>
                <a:close/>
              </a:path>
              <a:path w="320675" h="500380">
                <a:moveTo>
                  <a:pt x="174244" y="247650"/>
                </a:moveTo>
                <a:lnTo>
                  <a:pt x="169163" y="247650"/>
                </a:lnTo>
                <a:lnTo>
                  <a:pt x="165354" y="248919"/>
                </a:lnTo>
                <a:lnTo>
                  <a:pt x="173608" y="248919"/>
                </a:lnTo>
                <a:lnTo>
                  <a:pt x="174244" y="247650"/>
                </a:lnTo>
                <a:close/>
              </a:path>
              <a:path w="320675" h="500380">
                <a:moveTo>
                  <a:pt x="196214" y="245109"/>
                </a:moveTo>
                <a:lnTo>
                  <a:pt x="193167" y="246379"/>
                </a:lnTo>
                <a:lnTo>
                  <a:pt x="197485" y="246379"/>
                </a:lnTo>
                <a:lnTo>
                  <a:pt x="196214" y="245109"/>
                </a:lnTo>
                <a:close/>
              </a:path>
              <a:path w="320675" h="500380">
                <a:moveTo>
                  <a:pt x="290512" y="236219"/>
                </a:moveTo>
                <a:lnTo>
                  <a:pt x="212089" y="236219"/>
                </a:lnTo>
                <a:lnTo>
                  <a:pt x="209550" y="238759"/>
                </a:lnTo>
                <a:lnTo>
                  <a:pt x="206756" y="238759"/>
                </a:lnTo>
                <a:lnTo>
                  <a:pt x="208533" y="240029"/>
                </a:lnTo>
                <a:lnTo>
                  <a:pt x="206882" y="240029"/>
                </a:lnTo>
                <a:lnTo>
                  <a:pt x="207518" y="241300"/>
                </a:lnTo>
                <a:lnTo>
                  <a:pt x="207771" y="241300"/>
                </a:lnTo>
                <a:lnTo>
                  <a:pt x="207263" y="242569"/>
                </a:lnTo>
                <a:lnTo>
                  <a:pt x="207899" y="242569"/>
                </a:lnTo>
                <a:lnTo>
                  <a:pt x="206375" y="245109"/>
                </a:lnTo>
                <a:lnTo>
                  <a:pt x="295783" y="245109"/>
                </a:lnTo>
                <a:lnTo>
                  <a:pt x="296037" y="243839"/>
                </a:lnTo>
                <a:lnTo>
                  <a:pt x="291973" y="238759"/>
                </a:lnTo>
                <a:lnTo>
                  <a:pt x="290512" y="236219"/>
                </a:lnTo>
                <a:close/>
              </a:path>
              <a:path w="320675" h="500380">
                <a:moveTo>
                  <a:pt x="207830" y="239736"/>
                </a:moveTo>
                <a:lnTo>
                  <a:pt x="208152" y="240029"/>
                </a:lnTo>
                <a:lnTo>
                  <a:pt x="208533" y="240029"/>
                </a:lnTo>
                <a:lnTo>
                  <a:pt x="207830" y="239736"/>
                </a:lnTo>
                <a:close/>
              </a:path>
              <a:path w="320675" h="500380">
                <a:moveTo>
                  <a:pt x="206756" y="238759"/>
                </a:moveTo>
                <a:lnTo>
                  <a:pt x="205486" y="238759"/>
                </a:lnTo>
                <a:lnTo>
                  <a:pt x="207830" y="239736"/>
                </a:lnTo>
                <a:lnTo>
                  <a:pt x="206756" y="238759"/>
                </a:lnTo>
                <a:close/>
              </a:path>
              <a:path w="320675" h="500380">
                <a:moveTo>
                  <a:pt x="207644" y="237489"/>
                </a:moveTo>
                <a:lnTo>
                  <a:pt x="206629" y="237489"/>
                </a:lnTo>
                <a:lnTo>
                  <a:pt x="207518" y="238759"/>
                </a:lnTo>
                <a:lnTo>
                  <a:pt x="207644" y="237489"/>
                </a:lnTo>
                <a:close/>
              </a:path>
              <a:path w="320675" h="500380">
                <a:moveTo>
                  <a:pt x="195580" y="143509"/>
                </a:moveTo>
                <a:lnTo>
                  <a:pt x="94995" y="143509"/>
                </a:lnTo>
                <a:lnTo>
                  <a:pt x="97774" y="152400"/>
                </a:lnTo>
                <a:lnTo>
                  <a:pt x="100193" y="162559"/>
                </a:lnTo>
                <a:lnTo>
                  <a:pt x="103886" y="177800"/>
                </a:lnTo>
                <a:lnTo>
                  <a:pt x="108076" y="179069"/>
                </a:lnTo>
                <a:lnTo>
                  <a:pt x="111506" y="180339"/>
                </a:lnTo>
                <a:lnTo>
                  <a:pt x="115696" y="180339"/>
                </a:lnTo>
                <a:lnTo>
                  <a:pt x="120904" y="181609"/>
                </a:lnTo>
                <a:lnTo>
                  <a:pt x="122681" y="182879"/>
                </a:lnTo>
                <a:lnTo>
                  <a:pt x="125094" y="182879"/>
                </a:lnTo>
                <a:lnTo>
                  <a:pt x="126364" y="184150"/>
                </a:lnTo>
                <a:lnTo>
                  <a:pt x="131699" y="186689"/>
                </a:lnTo>
                <a:lnTo>
                  <a:pt x="137794" y="189229"/>
                </a:lnTo>
                <a:lnTo>
                  <a:pt x="143256" y="191769"/>
                </a:lnTo>
                <a:lnTo>
                  <a:pt x="149351" y="194309"/>
                </a:lnTo>
                <a:lnTo>
                  <a:pt x="152273" y="195579"/>
                </a:lnTo>
                <a:lnTo>
                  <a:pt x="160400" y="201929"/>
                </a:lnTo>
                <a:lnTo>
                  <a:pt x="163956" y="203200"/>
                </a:lnTo>
                <a:lnTo>
                  <a:pt x="165862" y="204469"/>
                </a:lnTo>
                <a:lnTo>
                  <a:pt x="169037" y="207009"/>
                </a:lnTo>
                <a:lnTo>
                  <a:pt x="175595" y="212089"/>
                </a:lnTo>
                <a:lnTo>
                  <a:pt x="181975" y="217169"/>
                </a:lnTo>
                <a:lnTo>
                  <a:pt x="194437" y="227329"/>
                </a:lnTo>
                <a:lnTo>
                  <a:pt x="198246" y="231139"/>
                </a:lnTo>
                <a:lnTo>
                  <a:pt x="201549" y="233679"/>
                </a:lnTo>
                <a:lnTo>
                  <a:pt x="205358" y="237489"/>
                </a:lnTo>
                <a:lnTo>
                  <a:pt x="209423" y="237489"/>
                </a:lnTo>
                <a:lnTo>
                  <a:pt x="212089" y="236219"/>
                </a:lnTo>
                <a:lnTo>
                  <a:pt x="290512" y="236219"/>
                </a:lnTo>
                <a:lnTo>
                  <a:pt x="289051" y="233679"/>
                </a:lnTo>
                <a:lnTo>
                  <a:pt x="283718" y="227329"/>
                </a:lnTo>
                <a:lnTo>
                  <a:pt x="281050" y="223519"/>
                </a:lnTo>
                <a:lnTo>
                  <a:pt x="278892" y="219709"/>
                </a:lnTo>
                <a:lnTo>
                  <a:pt x="276225" y="217169"/>
                </a:lnTo>
                <a:lnTo>
                  <a:pt x="273938" y="213359"/>
                </a:lnTo>
                <a:lnTo>
                  <a:pt x="271271" y="210819"/>
                </a:lnTo>
                <a:lnTo>
                  <a:pt x="267969" y="207009"/>
                </a:lnTo>
                <a:lnTo>
                  <a:pt x="265430" y="203200"/>
                </a:lnTo>
                <a:lnTo>
                  <a:pt x="262000" y="200659"/>
                </a:lnTo>
                <a:lnTo>
                  <a:pt x="258699" y="196850"/>
                </a:lnTo>
                <a:lnTo>
                  <a:pt x="256794" y="195579"/>
                </a:lnTo>
                <a:lnTo>
                  <a:pt x="255396" y="193039"/>
                </a:lnTo>
                <a:lnTo>
                  <a:pt x="253492" y="191769"/>
                </a:lnTo>
                <a:lnTo>
                  <a:pt x="252349" y="190500"/>
                </a:lnTo>
                <a:lnTo>
                  <a:pt x="251079" y="189229"/>
                </a:lnTo>
                <a:lnTo>
                  <a:pt x="250189" y="187959"/>
                </a:lnTo>
                <a:lnTo>
                  <a:pt x="245618" y="182879"/>
                </a:lnTo>
                <a:lnTo>
                  <a:pt x="240664" y="179069"/>
                </a:lnTo>
                <a:lnTo>
                  <a:pt x="236093" y="175259"/>
                </a:lnTo>
                <a:lnTo>
                  <a:pt x="228661" y="168909"/>
                </a:lnTo>
                <a:lnTo>
                  <a:pt x="220932" y="162559"/>
                </a:lnTo>
                <a:lnTo>
                  <a:pt x="213036" y="156209"/>
                </a:lnTo>
                <a:lnTo>
                  <a:pt x="205105" y="151129"/>
                </a:lnTo>
                <a:lnTo>
                  <a:pt x="198119" y="146050"/>
                </a:lnTo>
                <a:lnTo>
                  <a:pt x="195580" y="143509"/>
                </a:lnTo>
                <a:close/>
              </a:path>
              <a:path w="320675" h="500380">
                <a:moveTo>
                  <a:pt x="187451" y="137159"/>
                </a:moveTo>
                <a:lnTo>
                  <a:pt x="93599" y="137159"/>
                </a:lnTo>
                <a:lnTo>
                  <a:pt x="94614" y="140969"/>
                </a:lnTo>
                <a:lnTo>
                  <a:pt x="94868" y="142239"/>
                </a:lnTo>
                <a:lnTo>
                  <a:pt x="94361" y="142239"/>
                </a:lnTo>
                <a:lnTo>
                  <a:pt x="94614" y="143509"/>
                </a:lnTo>
                <a:lnTo>
                  <a:pt x="193294" y="143509"/>
                </a:lnTo>
                <a:lnTo>
                  <a:pt x="191388" y="140969"/>
                </a:lnTo>
                <a:lnTo>
                  <a:pt x="185038" y="140969"/>
                </a:lnTo>
                <a:lnTo>
                  <a:pt x="184912" y="139700"/>
                </a:lnTo>
                <a:lnTo>
                  <a:pt x="185166" y="139700"/>
                </a:lnTo>
                <a:lnTo>
                  <a:pt x="185419" y="138429"/>
                </a:lnTo>
                <a:lnTo>
                  <a:pt x="186436" y="138429"/>
                </a:lnTo>
                <a:lnTo>
                  <a:pt x="187451" y="137159"/>
                </a:lnTo>
                <a:close/>
              </a:path>
              <a:path w="320675" h="500380">
                <a:moveTo>
                  <a:pt x="287720" y="30479"/>
                </a:moveTo>
                <a:lnTo>
                  <a:pt x="167894" y="30479"/>
                </a:lnTo>
                <a:lnTo>
                  <a:pt x="167005" y="31750"/>
                </a:lnTo>
                <a:lnTo>
                  <a:pt x="161925" y="31750"/>
                </a:lnTo>
                <a:lnTo>
                  <a:pt x="166496" y="33019"/>
                </a:lnTo>
                <a:lnTo>
                  <a:pt x="171704" y="34289"/>
                </a:lnTo>
                <a:lnTo>
                  <a:pt x="175894" y="35559"/>
                </a:lnTo>
                <a:lnTo>
                  <a:pt x="182499" y="38100"/>
                </a:lnTo>
                <a:lnTo>
                  <a:pt x="175641" y="38100"/>
                </a:lnTo>
                <a:lnTo>
                  <a:pt x="184150" y="41909"/>
                </a:lnTo>
                <a:lnTo>
                  <a:pt x="190754" y="44450"/>
                </a:lnTo>
                <a:lnTo>
                  <a:pt x="196850" y="46989"/>
                </a:lnTo>
                <a:lnTo>
                  <a:pt x="203454" y="50800"/>
                </a:lnTo>
                <a:lnTo>
                  <a:pt x="213741" y="54609"/>
                </a:lnTo>
                <a:lnTo>
                  <a:pt x="217550" y="58419"/>
                </a:lnTo>
                <a:lnTo>
                  <a:pt x="218186" y="58419"/>
                </a:lnTo>
                <a:lnTo>
                  <a:pt x="218312" y="59689"/>
                </a:lnTo>
                <a:lnTo>
                  <a:pt x="219582" y="60959"/>
                </a:lnTo>
                <a:lnTo>
                  <a:pt x="212217" y="60959"/>
                </a:lnTo>
                <a:lnTo>
                  <a:pt x="197993" y="64769"/>
                </a:lnTo>
                <a:lnTo>
                  <a:pt x="195706" y="64769"/>
                </a:lnTo>
                <a:lnTo>
                  <a:pt x="193039" y="66039"/>
                </a:lnTo>
                <a:lnTo>
                  <a:pt x="190245" y="67309"/>
                </a:lnTo>
                <a:lnTo>
                  <a:pt x="188087" y="67309"/>
                </a:lnTo>
                <a:lnTo>
                  <a:pt x="186436" y="68579"/>
                </a:lnTo>
                <a:lnTo>
                  <a:pt x="181482" y="69850"/>
                </a:lnTo>
                <a:lnTo>
                  <a:pt x="157480" y="77469"/>
                </a:lnTo>
                <a:lnTo>
                  <a:pt x="143382" y="82550"/>
                </a:lnTo>
                <a:lnTo>
                  <a:pt x="134238" y="86359"/>
                </a:lnTo>
                <a:lnTo>
                  <a:pt x="135127" y="88900"/>
                </a:lnTo>
                <a:lnTo>
                  <a:pt x="129793" y="92709"/>
                </a:lnTo>
                <a:lnTo>
                  <a:pt x="124332" y="93979"/>
                </a:lnTo>
                <a:lnTo>
                  <a:pt x="118237" y="95250"/>
                </a:lnTo>
                <a:lnTo>
                  <a:pt x="113792" y="95250"/>
                </a:lnTo>
                <a:lnTo>
                  <a:pt x="109474" y="97789"/>
                </a:lnTo>
                <a:lnTo>
                  <a:pt x="103631" y="101600"/>
                </a:lnTo>
                <a:lnTo>
                  <a:pt x="99568" y="105409"/>
                </a:lnTo>
                <a:lnTo>
                  <a:pt x="94995" y="107950"/>
                </a:lnTo>
                <a:lnTo>
                  <a:pt x="89026" y="110489"/>
                </a:lnTo>
                <a:lnTo>
                  <a:pt x="89407" y="114300"/>
                </a:lnTo>
                <a:lnTo>
                  <a:pt x="89916" y="118109"/>
                </a:lnTo>
                <a:lnTo>
                  <a:pt x="90677" y="124459"/>
                </a:lnTo>
                <a:lnTo>
                  <a:pt x="91439" y="124459"/>
                </a:lnTo>
                <a:lnTo>
                  <a:pt x="91567" y="125729"/>
                </a:lnTo>
                <a:lnTo>
                  <a:pt x="92201" y="127000"/>
                </a:lnTo>
                <a:lnTo>
                  <a:pt x="92201" y="130809"/>
                </a:lnTo>
                <a:lnTo>
                  <a:pt x="91567" y="130809"/>
                </a:lnTo>
                <a:lnTo>
                  <a:pt x="93471" y="132079"/>
                </a:lnTo>
                <a:lnTo>
                  <a:pt x="93048" y="134619"/>
                </a:lnTo>
                <a:lnTo>
                  <a:pt x="92963" y="137159"/>
                </a:lnTo>
                <a:lnTo>
                  <a:pt x="93218" y="139700"/>
                </a:lnTo>
                <a:lnTo>
                  <a:pt x="93599" y="139700"/>
                </a:lnTo>
                <a:lnTo>
                  <a:pt x="93725" y="140969"/>
                </a:lnTo>
                <a:lnTo>
                  <a:pt x="93980" y="139700"/>
                </a:lnTo>
                <a:lnTo>
                  <a:pt x="93599" y="137159"/>
                </a:lnTo>
                <a:lnTo>
                  <a:pt x="188975" y="137159"/>
                </a:lnTo>
                <a:lnTo>
                  <a:pt x="190626" y="135889"/>
                </a:lnTo>
                <a:lnTo>
                  <a:pt x="191769" y="135889"/>
                </a:lnTo>
                <a:lnTo>
                  <a:pt x="192786" y="134619"/>
                </a:lnTo>
                <a:lnTo>
                  <a:pt x="194944" y="134619"/>
                </a:lnTo>
                <a:lnTo>
                  <a:pt x="196595" y="133350"/>
                </a:lnTo>
                <a:lnTo>
                  <a:pt x="197738" y="133350"/>
                </a:lnTo>
                <a:lnTo>
                  <a:pt x="199262" y="132079"/>
                </a:lnTo>
                <a:lnTo>
                  <a:pt x="203200" y="132079"/>
                </a:lnTo>
                <a:lnTo>
                  <a:pt x="205358" y="130809"/>
                </a:lnTo>
                <a:lnTo>
                  <a:pt x="210312" y="129539"/>
                </a:lnTo>
                <a:lnTo>
                  <a:pt x="230250" y="125729"/>
                </a:lnTo>
                <a:lnTo>
                  <a:pt x="261112" y="118109"/>
                </a:lnTo>
                <a:lnTo>
                  <a:pt x="288798" y="111759"/>
                </a:lnTo>
                <a:lnTo>
                  <a:pt x="296418" y="109219"/>
                </a:lnTo>
                <a:lnTo>
                  <a:pt x="301879" y="107950"/>
                </a:lnTo>
                <a:lnTo>
                  <a:pt x="305688" y="106679"/>
                </a:lnTo>
                <a:lnTo>
                  <a:pt x="308229" y="100329"/>
                </a:lnTo>
                <a:lnTo>
                  <a:pt x="316992" y="88900"/>
                </a:lnTo>
                <a:lnTo>
                  <a:pt x="314832" y="88900"/>
                </a:lnTo>
                <a:lnTo>
                  <a:pt x="316992" y="83819"/>
                </a:lnTo>
                <a:lnTo>
                  <a:pt x="319913" y="80009"/>
                </a:lnTo>
                <a:lnTo>
                  <a:pt x="320675" y="77469"/>
                </a:lnTo>
                <a:lnTo>
                  <a:pt x="319786" y="74929"/>
                </a:lnTo>
                <a:lnTo>
                  <a:pt x="319277" y="71119"/>
                </a:lnTo>
                <a:lnTo>
                  <a:pt x="318135" y="66039"/>
                </a:lnTo>
                <a:lnTo>
                  <a:pt x="317245" y="63500"/>
                </a:lnTo>
                <a:lnTo>
                  <a:pt x="316864" y="60959"/>
                </a:lnTo>
                <a:lnTo>
                  <a:pt x="316738" y="59689"/>
                </a:lnTo>
                <a:lnTo>
                  <a:pt x="315975" y="58419"/>
                </a:lnTo>
                <a:lnTo>
                  <a:pt x="314325" y="49529"/>
                </a:lnTo>
                <a:lnTo>
                  <a:pt x="306831" y="44450"/>
                </a:lnTo>
                <a:lnTo>
                  <a:pt x="308991" y="44450"/>
                </a:lnTo>
                <a:lnTo>
                  <a:pt x="302472" y="39369"/>
                </a:lnTo>
                <a:lnTo>
                  <a:pt x="295227" y="35559"/>
                </a:lnTo>
                <a:lnTo>
                  <a:pt x="287720" y="30479"/>
                </a:lnTo>
                <a:close/>
              </a:path>
              <a:path w="320675" h="500380">
                <a:moveTo>
                  <a:pt x="157480" y="29209"/>
                </a:moveTo>
                <a:lnTo>
                  <a:pt x="160146" y="30479"/>
                </a:lnTo>
                <a:lnTo>
                  <a:pt x="156082" y="30479"/>
                </a:lnTo>
                <a:lnTo>
                  <a:pt x="159512" y="31750"/>
                </a:lnTo>
                <a:lnTo>
                  <a:pt x="161417" y="33019"/>
                </a:lnTo>
                <a:lnTo>
                  <a:pt x="163830" y="34289"/>
                </a:lnTo>
                <a:lnTo>
                  <a:pt x="164464" y="34289"/>
                </a:lnTo>
                <a:lnTo>
                  <a:pt x="164464" y="33019"/>
                </a:lnTo>
                <a:lnTo>
                  <a:pt x="162813" y="33019"/>
                </a:lnTo>
                <a:lnTo>
                  <a:pt x="161925" y="31750"/>
                </a:lnTo>
                <a:lnTo>
                  <a:pt x="163449" y="31750"/>
                </a:lnTo>
                <a:lnTo>
                  <a:pt x="160392" y="29986"/>
                </a:lnTo>
                <a:lnTo>
                  <a:pt x="157480" y="29209"/>
                </a:lnTo>
                <a:close/>
              </a:path>
              <a:path w="320675" h="500380">
                <a:moveTo>
                  <a:pt x="165165" y="31259"/>
                </a:moveTo>
                <a:lnTo>
                  <a:pt x="163449" y="31750"/>
                </a:lnTo>
                <a:lnTo>
                  <a:pt x="167005" y="31750"/>
                </a:lnTo>
                <a:lnTo>
                  <a:pt x="165165" y="31259"/>
                </a:lnTo>
                <a:close/>
              </a:path>
              <a:path w="320675" h="500380">
                <a:moveTo>
                  <a:pt x="237362" y="0"/>
                </a:moveTo>
                <a:lnTo>
                  <a:pt x="141543" y="0"/>
                </a:lnTo>
                <a:lnTo>
                  <a:pt x="141652" y="10159"/>
                </a:lnTo>
                <a:lnTo>
                  <a:pt x="145071" y="19050"/>
                </a:lnTo>
                <a:lnTo>
                  <a:pt x="152526" y="25400"/>
                </a:lnTo>
                <a:lnTo>
                  <a:pt x="151637" y="26669"/>
                </a:lnTo>
                <a:lnTo>
                  <a:pt x="156844" y="27939"/>
                </a:lnTo>
                <a:lnTo>
                  <a:pt x="160392" y="29986"/>
                </a:lnTo>
                <a:lnTo>
                  <a:pt x="165165" y="31259"/>
                </a:lnTo>
                <a:lnTo>
                  <a:pt x="167894" y="30479"/>
                </a:lnTo>
                <a:lnTo>
                  <a:pt x="287720" y="30479"/>
                </a:lnTo>
                <a:lnTo>
                  <a:pt x="280416" y="25400"/>
                </a:lnTo>
                <a:lnTo>
                  <a:pt x="275970" y="21589"/>
                </a:lnTo>
                <a:lnTo>
                  <a:pt x="271018" y="19050"/>
                </a:lnTo>
                <a:lnTo>
                  <a:pt x="265556" y="15239"/>
                </a:lnTo>
                <a:lnTo>
                  <a:pt x="256920" y="11429"/>
                </a:lnTo>
                <a:lnTo>
                  <a:pt x="254000" y="8889"/>
                </a:lnTo>
                <a:lnTo>
                  <a:pt x="250825" y="7619"/>
                </a:lnTo>
                <a:lnTo>
                  <a:pt x="247142" y="5079"/>
                </a:lnTo>
                <a:lnTo>
                  <a:pt x="242824" y="2539"/>
                </a:lnTo>
                <a:lnTo>
                  <a:pt x="241554" y="2539"/>
                </a:lnTo>
                <a:lnTo>
                  <a:pt x="240283" y="1269"/>
                </a:lnTo>
                <a:lnTo>
                  <a:pt x="238632" y="1269"/>
                </a:lnTo>
                <a:lnTo>
                  <a:pt x="237362" y="0"/>
                </a:lnTo>
                <a:close/>
              </a:path>
            </a:pathLst>
          </a:custGeom>
          <a:solidFill>
            <a:srgbClr val="924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709536" y="4111840"/>
            <a:ext cx="1035050" cy="1031875"/>
            <a:chOff x="709536" y="4111840"/>
            <a:chExt cx="1035050" cy="1031875"/>
          </a:xfrm>
        </p:grpSpPr>
        <p:sp>
          <p:nvSpPr>
            <p:cNvPr id="9" name="object 9"/>
            <p:cNvSpPr/>
            <p:nvPr/>
          </p:nvSpPr>
          <p:spPr>
            <a:xfrm>
              <a:off x="1420240" y="4831079"/>
              <a:ext cx="324485" cy="312420"/>
            </a:xfrm>
            <a:custGeom>
              <a:avLst/>
              <a:gdLst/>
              <a:ahLst/>
              <a:cxnLst/>
              <a:rect l="l" t="t" r="r" b="b"/>
              <a:pathLst>
                <a:path w="324485" h="312420">
                  <a:moveTo>
                    <a:pt x="318960" y="290830"/>
                  </a:moveTo>
                  <a:lnTo>
                    <a:pt x="85725" y="290830"/>
                  </a:lnTo>
                  <a:lnTo>
                    <a:pt x="86233" y="292100"/>
                  </a:lnTo>
                  <a:lnTo>
                    <a:pt x="87122" y="294640"/>
                  </a:lnTo>
                  <a:lnTo>
                    <a:pt x="87756" y="302260"/>
                  </a:lnTo>
                  <a:lnTo>
                    <a:pt x="90424" y="307340"/>
                  </a:lnTo>
                  <a:lnTo>
                    <a:pt x="90931" y="307340"/>
                  </a:lnTo>
                  <a:lnTo>
                    <a:pt x="91059" y="308610"/>
                  </a:lnTo>
                  <a:lnTo>
                    <a:pt x="92328" y="308610"/>
                  </a:lnTo>
                  <a:lnTo>
                    <a:pt x="92964" y="311150"/>
                  </a:lnTo>
                  <a:lnTo>
                    <a:pt x="94774" y="312420"/>
                  </a:lnTo>
                  <a:lnTo>
                    <a:pt x="324108" y="312420"/>
                  </a:lnTo>
                  <a:lnTo>
                    <a:pt x="323215" y="308610"/>
                  </a:lnTo>
                  <a:lnTo>
                    <a:pt x="323215" y="306070"/>
                  </a:lnTo>
                  <a:lnTo>
                    <a:pt x="323850" y="306070"/>
                  </a:lnTo>
                  <a:lnTo>
                    <a:pt x="323469" y="304800"/>
                  </a:lnTo>
                  <a:lnTo>
                    <a:pt x="322072" y="302260"/>
                  </a:lnTo>
                  <a:lnTo>
                    <a:pt x="320547" y="297180"/>
                  </a:lnTo>
                  <a:lnTo>
                    <a:pt x="318960" y="290830"/>
                  </a:lnTo>
                  <a:close/>
                </a:path>
                <a:path w="324485" h="312420">
                  <a:moveTo>
                    <a:pt x="323850" y="306070"/>
                  </a:moveTo>
                  <a:lnTo>
                    <a:pt x="323722" y="306070"/>
                  </a:lnTo>
                  <a:lnTo>
                    <a:pt x="323977" y="307340"/>
                  </a:lnTo>
                  <a:lnTo>
                    <a:pt x="324231" y="307340"/>
                  </a:lnTo>
                  <a:lnTo>
                    <a:pt x="323850" y="306070"/>
                  </a:lnTo>
                  <a:close/>
                </a:path>
                <a:path w="324485" h="312420">
                  <a:moveTo>
                    <a:pt x="219722" y="224790"/>
                  </a:moveTo>
                  <a:lnTo>
                    <a:pt x="123952" y="224790"/>
                  </a:lnTo>
                  <a:lnTo>
                    <a:pt x="116504" y="233680"/>
                  </a:lnTo>
                  <a:lnTo>
                    <a:pt x="109426" y="241300"/>
                  </a:lnTo>
                  <a:lnTo>
                    <a:pt x="102681" y="250277"/>
                  </a:lnTo>
                  <a:lnTo>
                    <a:pt x="96520" y="257810"/>
                  </a:lnTo>
                  <a:lnTo>
                    <a:pt x="93345" y="260350"/>
                  </a:lnTo>
                  <a:lnTo>
                    <a:pt x="90805" y="264160"/>
                  </a:lnTo>
                  <a:lnTo>
                    <a:pt x="88772" y="267970"/>
                  </a:lnTo>
                  <a:lnTo>
                    <a:pt x="86233" y="270510"/>
                  </a:lnTo>
                  <a:lnTo>
                    <a:pt x="84328" y="274320"/>
                  </a:lnTo>
                  <a:lnTo>
                    <a:pt x="82296" y="278130"/>
                  </a:lnTo>
                  <a:lnTo>
                    <a:pt x="84836" y="294640"/>
                  </a:lnTo>
                  <a:lnTo>
                    <a:pt x="85217" y="292100"/>
                  </a:lnTo>
                  <a:lnTo>
                    <a:pt x="85090" y="290830"/>
                  </a:lnTo>
                  <a:lnTo>
                    <a:pt x="318960" y="290830"/>
                  </a:lnTo>
                  <a:lnTo>
                    <a:pt x="315467" y="276860"/>
                  </a:lnTo>
                  <a:lnTo>
                    <a:pt x="309554" y="275590"/>
                  </a:lnTo>
                  <a:lnTo>
                    <a:pt x="303117" y="274320"/>
                  </a:lnTo>
                  <a:lnTo>
                    <a:pt x="171450" y="274320"/>
                  </a:lnTo>
                  <a:lnTo>
                    <a:pt x="173228" y="273050"/>
                  </a:lnTo>
                  <a:lnTo>
                    <a:pt x="172339" y="273050"/>
                  </a:lnTo>
                  <a:lnTo>
                    <a:pt x="172593" y="271780"/>
                  </a:lnTo>
                  <a:lnTo>
                    <a:pt x="171196" y="271780"/>
                  </a:lnTo>
                  <a:lnTo>
                    <a:pt x="170561" y="270510"/>
                  </a:lnTo>
                  <a:lnTo>
                    <a:pt x="172212" y="270510"/>
                  </a:lnTo>
                  <a:lnTo>
                    <a:pt x="171069" y="269240"/>
                  </a:lnTo>
                  <a:lnTo>
                    <a:pt x="170180" y="269240"/>
                  </a:lnTo>
                  <a:lnTo>
                    <a:pt x="169545" y="267970"/>
                  </a:lnTo>
                  <a:lnTo>
                    <a:pt x="169164" y="267970"/>
                  </a:lnTo>
                  <a:lnTo>
                    <a:pt x="169418" y="266700"/>
                  </a:lnTo>
                  <a:lnTo>
                    <a:pt x="170180" y="266700"/>
                  </a:lnTo>
                  <a:lnTo>
                    <a:pt x="170815" y="265430"/>
                  </a:lnTo>
                  <a:lnTo>
                    <a:pt x="174371" y="261620"/>
                  </a:lnTo>
                  <a:lnTo>
                    <a:pt x="175259" y="260350"/>
                  </a:lnTo>
                  <a:lnTo>
                    <a:pt x="176656" y="259080"/>
                  </a:lnTo>
                  <a:lnTo>
                    <a:pt x="175895" y="257810"/>
                  </a:lnTo>
                  <a:lnTo>
                    <a:pt x="176911" y="257810"/>
                  </a:lnTo>
                  <a:lnTo>
                    <a:pt x="182372" y="254000"/>
                  </a:lnTo>
                  <a:lnTo>
                    <a:pt x="184531" y="254000"/>
                  </a:lnTo>
                  <a:lnTo>
                    <a:pt x="185547" y="252730"/>
                  </a:lnTo>
                  <a:lnTo>
                    <a:pt x="185925" y="252257"/>
                  </a:lnTo>
                  <a:lnTo>
                    <a:pt x="186562" y="251460"/>
                  </a:lnTo>
                  <a:lnTo>
                    <a:pt x="188134" y="250190"/>
                  </a:lnTo>
                  <a:lnTo>
                    <a:pt x="190849" y="247650"/>
                  </a:lnTo>
                  <a:lnTo>
                    <a:pt x="195992" y="243840"/>
                  </a:lnTo>
                  <a:lnTo>
                    <a:pt x="203493" y="236220"/>
                  </a:lnTo>
                  <a:lnTo>
                    <a:pt x="201675" y="236220"/>
                  </a:lnTo>
                  <a:lnTo>
                    <a:pt x="205866" y="231140"/>
                  </a:lnTo>
                  <a:lnTo>
                    <a:pt x="210692" y="228600"/>
                  </a:lnTo>
                  <a:lnTo>
                    <a:pt x="216153" y="227330"/>
                  </a:lnTo>
                  <a:lnTo>
                    <a:pt x="216703" y="227330"/>
                  </a:lnTo>
                  <a:lnTo>
                    <a:pt x="219722" y="224790"/>
                  </a:lnTo>
                  <a:close/>
                </a:path>
                <a:path w="324485" h="312420">
                  <a:moveTo>
                    <a:pt x="280382" y="270510"/>
                  </a:moveTo>
                  <a:lnTo>
                    <a:pt x="197739" y="270510"/>
                  </a:lnTo>
                  <a:lnTo>
                    <a:pt x="192150" y="271780"/>
                  </a:lnTo>
                  <a:lnTo>
                    <a:pt x="174117" y="271780"/>
                  </a:lnTo>
                  <a:lnTo>
                    <a:pt x="173100" y="274320"/>
                  </a:lnTo>
                  <a:lnTo>
                    <a:pt x="303117" y="274320"/>
                  </a:lnTo>
                  <a:lnTo>
                    <a:pt x="289052" y="271780"/>
                  </a:lnTo>
                  <a:lnTo>
                    <a:pt x="280382" y="270510"/>
                  </a:lnTo>
                  <a:close/>
                </a:path>
                <a:path w="324485" h="312420">
                  <a:moveTo>
                    <a:pt x="173366" y="271549"/>
                  </a:moveTo>
                  <a:lnTo>
                    <a:pt x="172974" y="271780"/>
                  </a:lnTo>
                  <a:lnTo>
                    <a:pt x="172593" y="271780"/>
                  </a:lnTo>
                  <a:lnTo>
                    <a:pt x="172465" y="273050"/>
                  </a:lnTo>
                  <a:lnTo>
                    <a:pt x="173481" y="271780"/>
                  </a:lnTo>
                  <a:lnTo>
                    <a:pt x="173366" y="271549"/>
                  </a:lnTo>
                  <a:close/>
                </a:path>
                <a:path w="324485" h="312420">
                  <a:moveTo>
                    <a:pt x="172212" y="270510"/>
                  </a:moveTo>
                  <a:lnTo>
                    <a:pt x="170561" y="270510"/>
                  </a:lnTo>
                  <a:lnTo>
                    <a:pt x="171196" y="271780"/>
                  </a:lnTo>
                  <a:lnTo>
                    <a:pt x="172212" y="270510"/>
                  </a:lnTo>
                  <a:close/>
                </a:path>
                <a:path w="324485" h="312420">
                  <a:moveTo>
                    <a:pt x="172847" y="270510"/>
                  </a:moveTo>
                  <a:lnTo>
                    <a:pt x="172339" y="271780"/>
                  </a:lnTo>
                  <a:lnTo>
                    <a:pt x="172593" y="271780"/>
                  </a:lnTo>
                  <a:lnTo>
                    <a:pt x="173304" y="271424"/>
                  </a:lnTo>
                  <a:lnTo>
                    <a:pt x="172847" y="270510"/>
                  </a:lnTo>
                  <a:close/>
                </a:path>
                <a:path w="324485" h="312420">
                  <a:moveTo>
                    <a:pt x="181990" y="270510"/>
                  </a:moveTo>
                  <a:lnTo>
                    <a:pt x="175133" y="270510"/>
                  </a:lnTo>
                  <a:lnTo>
                    <a:pt x="174173" y="271074"/>
                  </a:lnTo>
                  <a:lnTo>
                    <a:pt x="173609" y="271780"/>
                  </a:lnTo>
                  <a:lnTo>
                    <a:pt x="192150" y="271780"/>
                  </a:lnTo>
                  <a:lnTo>
                    <a:pt x="181990" y="270510"/>
                  </a:lnTo>
                  <a:close/>
                </a:path>
                <a:path w="324485" h="312420">
                  <a:moveTo>
                    <a:pt x="174286" y="270933"/>
                  </a:moveTo>
                  <a:lnTo>
                    <a:pt x="173304" y="271424"/>
                  </a:lnTo>
                  <a:lnTo>
                    <a:pt x="174173" y="271074"/>
                  </a:lnTo>
                  <a:lnTo>
                    <a:pt x="174286" y="270933"/>
                  </a:lnTo>
                  <a:close/>
                </a:path>
                <a:path w="324485" h="312420">
                  <a:moveTo>
                    <a:pt x="175133" y="270510"/>
                  </a:moveTo>
                  <a:lnTo>
                    <a:pt x="174625" y="270510"/>
                  </a:lnTo>
                  <a:lnTo>
                    <a:pt x="174286" y="270933"/>
                  </a:lnTo>
                  <a:lnTo>
                    <a:pt x="175133" y="270510"/>
                  </a:lnTo>
                  <a:close/>
                </a:path>
                <a:path w="324485" h="312420">
                  <a:moveTo>
                    <a:pt x="262852" y="269240"/>
                  </a:moveTo>
                  <a:lnTo>
                    <a:pt x="235584" y="269240"/>
                  </a:lnTo>
                  <a:lnTo>
                    <a:pt x="216915" y="270510"/>
                  </a:lnTo>
                  <a:lnTo>
                    <a:pt x="271605" y="270510"/>
                  </a:lnTo>
                  <a:lnTo>
                    <a:pt x="262852" y="269240"/>
                  </a:lnTo>
                  <a:close/>
                </a:path>
                <a:path w="324485" h="312420">
                  <a:moveTo>
                    <a:pt x="169672" y="266700"/>
                  </a:moveTo>
                  <a:lnTo>
                    <a:pt x="169418" y="266700"/>
                  </a:lnTo>
                  <a:lnTo>
                    <a:pt x="169672" y="267970"/>
                  </a:lnTo>
                  <a:lnTo>
                    <a:pt x="169799" y="267970"/>
                  </a:lnTo>
                  <a:lnTo>
                    <a:pt x="169672" y="266700"/>
                  </a:lnTo>
                  <a:close/>
                </a:path>
                <a:path w="324485" h="312420">
                  <a:moveTo>
                    <a:pt x="184531" y="254000"/>
                  </a:moveTo>
                  <a:lnTo>
                    <a:pt x="182880" y="254000"/>
                  </a:lnTo>
                  <a:lnTo>
                    <a:pt x="183134" y="255270"/>
                  </a:lnTo>
                  <a:lnTo>
                    <a:pt x="181864" y="256540"/>
                  </a:lnTo>
                  <a:lnTo>
                    <a:pt x="184531" y="254000"/>
                  </a:lnTo>
                  <a:close/>
                </a:path>
                <a:path w="324485" h="312420">
                  <a:moveTo>
                    <a:pt x="185851" y="252349"/>
                  </a:moveTo>
                  <a:lnTo>
                    <a:pt x="185420" y="252730"/>
                  </a:lnTo>
                  <a:lnTo>
                    <a:pt x="185851" y="252349"/>
                  </a:lnTo>
                  <a:close/>
                </a:path>
                <a:path w="324485" h="312420">
                  <a:moveTo>
                    <a:pt x="189737" y="248920"/>
                  </a:moveTo>
                  <a:lnTo>
                    <a:pt x="188041" y="250277"/>
                  </a:lnTo>
                  <a:lnTo>
                    <a:pt x="185925" y="252257"/>
                  </a:lnTo>
                  <a:lnTo>
                    <a:pt x="189737" y="248920"/>
                  </a:lnTo>
                  <a:close/>
                </a:path>
                <a:path w="324485" h="312420">
                  <a:moveTo>
                    <a:pt x="205994" y="233680"/>
                  </a:moveTo>
                  <a:lnTo>
                    <a:pt x="201675" y="236220"/>
                  </a:lnTo>
                  <a:lnTo>
                    <a:pt x="203493" y="236220"/>
                  </a:lnTo>
                  <a:lnTo>
                    <a:pt x="205994" y="233680"/>
                  </a:lnTo>
                  <a:close/>
                </a:path>
                <a:path w="324485" h="312420">
                  <a:moveTo>
                    <a:pt x="216703" y="227330"/>
                  </a:moveTo>
                  <a:lnTo>
                    <a:pt x="216153" y="227330"/>
                  </a:lnTo>
                  <a:lnTo>
                    <a:pt x="210439" y="232410"/>
                  </a:lnTo>
                  <a:lnTo>
                    <a:pt x="216703" y="227330"/>
                  </a:lnTo>
                  <a:close/>
                </a:path>
                <a:path w="324485" h="312420">
                  <a:moveTo>
                    <a:pt x="149006" y="72390"/>
                  </a:moveTo>
                  <a:lnTo>
                    <a:pt x="64134" y="72390"/>
                  </a:lnTo>
                  <a:lnTo>
                    <a:pt x="64389" y="73660"/>
                  </a:lnTo>
                  <a:lnTo>
                    <a:pt x="64262" y="73660"/>
                  </a:lnTo>
                  <a:lnTo>
                    <a:pt x="62611" y="76200"/>
                  </a:lnTo>
                  <a:lnTo>
                    <a:pt x="55245" y="82550"/>
                  </a:lnTo>
                  <a:lnTo>
                    <a:pt x="50672" y="88900"/>
                  </a:lnTo>
                  <a:lnTo>
                    <a:pt x="44831" y="93980"/>
                  </a:lnTo>
                  <a:lnTo>
                    <a:pt x="40893" y="100330"/>
                  </a:lnTo>
                  <a:lnTo>
                    <a:pt x="35306" y="106680"/>
                  </a:lnTo>
                  <a:lnTo>
                    <a:pt x="31115" y="111760"/>
                  </a:lnTo>
                  <a:lnTo>
                    <a:pt x="27559" y="116840"/>
                  </a:lnTo>
                  <a:lnTo>
                    <a:pt x="24511" y="120650"/>
                  </a:lnTo>
                  <a:lnTo>
                    <a:pt x="18984" y="129540"/>
                  </a:lnTo>
                  <a:lnTo>
                    <a:pt x="12969" y="138430"/>
                  </a:lnTo>
                  <a:lnTo>
                    <a:pt x="6598" y="148590"/>
                  </a:lnTo>
                  <a:lnTo>
                    <a:pt x="0" y="158750"/>
                  </a:lnTo>
                  <a:lnTo>
                    <a:pt x="7620" y="182880"/>
                  </a:lnTo>
                  <a:lnTo>
                    <a:pt x="8509" y="186690"/>
                  </a:lnTo>
                  <a:lnTo>
                    <a:pt x="10540" y="190500"/>
                  </a:lnTo>
                  <a:lnTo>
                    <a:pt x="12065" y="195580"/>
                  </a:lnTo>
                  <a:lnTo>
                    <a:pt x="18287" y="209550"/>
                  </a:lnTo>
                  <a:lnTo>
                    <a:pt x="39969" y="217170"/>
                  </a:lnTo>
                  <a:lnTo>
                    <a:pt x="47371" y="218440"/>
                  </a:lnTo>
                  <a:lnTo>
                    <a:pt x="57784" y="220980"/>
                  </a:lnTo>
                  <a:lnTo>
                    <a:pt x="62865" y="220980"/>
                  </a:lnTo>
                  <a:lnTo>
                    <a:pt x="70993" y="223520"/>
                  </a:lnTo>
                  <a:lnTo>
                    <a:pt x="76708" y="223520"/>
                  </a:lnTo>
                  <a:lnTo>
                    <a:pt x="78993" y="224790"/>
                  </a:lnTo>
                  <a:lnTo>
                    <a:pt x="87630" y="226060"/>
                  </a:lnTo>
                  <a:lnTo>
                    <a:pt x="93218" y="224790"/>
                  </a:lnTo>
                  <a:lnTo>
                    <a:pt x="219722" y="224790"/>
                  </a:lnTo>
                  <a:lnTo>
                    <a:pt x="222742" y="222250"/>
                  </a:lnTo>
                  <a:lnTo>
                    <a:pt x="228566" y="217170"/>
                  </a:lnTo>
                  <a:lnTo>
                    <a:pt x="232782" y="213360"/>
                  </a:lnTo>
                  <a:lnTo>
                    <a:pt x="231521" y="213360"/>
                  </a:lnTo>
                  <a:lnTo>
                    <a:pt x="233426" y="212090"/>
                  </a:lnTo>
                  <a:lnTo>
                    <a:pt x="237997" y="207010"/>
                  </a:lnTo>
                  <a:lnTo>
                    <a:pt x="243966" y="200660"/>
                  </a:lnTo>
                  <a:lnTo>
                    <a:pt x="245745" y="200660"/>
                  </a:lnTo>
                  <a:lnTo>
                    <a:pt x="245236" y="199390"/>
                  </a:lnTo>
                  <a:lnTo>
                    <a:pt x="248792" y="196850"/>
                  </a:lnTo>
                  <a:lnTo>
                    <a:pt x="252857" y="193040"/>
                  </a:lnTo>
                  <a:lnTo>
                    <a:pt x="257175" y="187960"/>
                  </a:lnTo>
                  <a:lnTo>
                    <a:pt x="242823" y="162560"/>
                  </a:lnTo>
                  <a:lnTo>
                    <a:pt x="96393" y="162560"/>
                  </a:lnTo>
                  <a:lnTo>
                    <a:pt x="94742" y="161290"/>
                  </a:lnTo>
                  <a:lnTo>
                    <a:pt x="86233" y="161290"/>
                  </a:lnTo>
                  <a:lnTo>
                    <a:pt x="79247" y="160020"/>
                  </a:lnTo>
                  <a:lnTo>
                    <a:pt x="78740" y="160020"/>
                  </a:lnTo>
                  <a:lnTo>
                    <a:pt x="76962" y="158750"/>
                  </a:lnTo>
                  <a:lnTo>
                    <a:pt x="76327" y="158750"/>
                  </a:lnTo>
                  <a:lnTo>
                    <a:pt x="74549" y="157480"/>
                  </a:lnTo>
                  <a:lnTo>
                    <a:pt x="77089" y="153670"/>
                  </a:lnTo>
                  <a:lnTo>
                    <a:pt x="80264" y="151130"/>
                  </a:lnTo>
                  <a:lnTo>
                    <a:pt x="81787" y="149860"/>
                  </a:lnTo>
                  <a:lnTo>
                    <a:pt x="77343" y="149860"/>
                  </a:lnTo>
                  <a:lnTo>
                    <a:pt x="79883" y="147320"/>
                  </a:lnTo>
                  <a:lnTo>
                    <a:pt x="80518" y="147320"/>
                  </a:lnTo>
                  <a:lnTo>
                    <a:pt x="79756" y="146050"/>
                  </a:lnTo>
                  <a:lnTo>
                    <a:pt x="80264" y="146050"/>
                  </a:lnTo>
                  <a:lnTo>
                    <a:pt x="79756" y="144780"/>
                  </a:lnTo>
                  <a:lnTo>
                    <a:pt x="82803" y="140970"/>
                  </a:lnTo>
                  <a:lnTo>
                    <a:pt x="87167" y="135890"/>
                  </a:lnTo>
                  <a:lnTo>
                    <a:pt x="91709" y="130810"/>
                  </a:lnTo>
                  <a:lnTo>
                    <a:pt x="96466" y="125730"/>
                  </a:lnTo>
                  <a:lnTo>
                    <a:pt x="101472" y="120650"/>
                  </a:lnTo>
                  <a:lnTo>
                    <a:pt x="104521" y="116840"/>
                  </a:lnTo>
                  <a:lnTo>
                    <a:pt x="108203" y="113030"/>
                  </a:lnTo>
                  <a:lnTo>
                    <a:pt x="111378" y="110490"/>
                  </a:lnTo>
                  <a:lnTo>
                    <a:pt x="121793" y="100330"/>
                  </a:lnTo>
                  <a:lnTo>
                    <a:pt x="123698" y="100330"/>
                  </a:lnTo>
                  <a:lnTo>
                    <a:pt x="126746" y="97790"/>
                  </a:lnTo>
                  <a:lnTo>
                    <a:pt x="126111" y="97790"/>
                  </a:lnTo>
                  <a:lnTo>
                    <a:pt x="132679" y="88900"/>
                  </a:lnTo>
                  <a:lnTo>
                    <a:pt x="140843" y="80010"/>
                  </a:lnTo>
                  <a:lnTo>
                    <a:pt x="149006" y="72390"/>
                  </a:lnTo>
                  <a:close/>
                </a:path>
                <a:path w="324485" h="312420">
                  <a:moveTo>
                    <a:pt x="121539" y="224790"/>
                  </a:moveTo>
                  <a:lnTo>
                    <a:pt x="93218" y="224790"/>
                  </a:lnTo>
                  <a:lnTo>
                    <a:pt x="102870" y="226060"/>
                  </a:lnTo>
                  <a:lnTo>
                    <a:pt x="115950" y="226060"/>
                  </a:lnTo>
                  <a:lnTo>
                    <a:pt x="121539" y="224790"/>
                  </a:lnTo>
                  <a:close/>
                </a:path>
                <a:path w="324485" h="312420">
                  <a:moveTo>
                    <a:pt x="234188" y="212090"/>
                  </a:moveTo>
                  <a:lnTo>
                    <a:pt x="231521" y="213360"/>
                  </a:lnTo>
                  <a:lnTo>
                    <a:pt x="232782" y="213360"/>
                  </a:lnTo>
                  <a:lnTo>
                    <a:pt x="234188" y="212090"/>
                  </a:lnTo>
                  <a:close/>
                </a:path>
                <a:path w="324485" h="312420">
                  <a:moveTo>
                    <a:pt x="168394" y="153939"/>
                  </a:moveTo>
                  <a:lnTo>
                    <a:pt x="157646" y="156210"/>
                  </a:lnTo>
                  <a:lnTo>
                    <a:pt x="145573" y="157480"/>
                  </a:lnTo>
                  <a:lnTo>
                    <a:pt x="133453" y="160020"/>
                  </a:lnTo>
                  <a:lnTo>
                    <a:pt x="109981" y="162560"/>
                  </a:lnTo>
                  <a:lnTo>
                    <a:pt x="242823" y="162560"/>
                  </a:lnTo>
                  <a:lnTo>
                    <a:pt x="240671" y="158750"/>
                  </a:lnTo>
                  <a:lnTo>
                    <a:pt x="164846" y="158750"/>
                  </a:lnTo>
                  <a:lnTo>
                    <a:pt x="166159" y="158408"/>
                  </a:lnTo>
                  <a:lnTo>
                    <a:pt x="168394" y="153939"/>
                  </a:lnTo>
                  <a:close/>
                </a:path>
                <a:path w="324485" h="312420">
                  <a:moveTo>
                    <a:pt x="228472" y="137160"/>
                  </a:moveTo>
                  <a:lnTo>
                    <a:pt x="209932" y="142240"/>
                  </a:lnTo>
                  <a:lnTo>
                    <a:pt x="177805" y="152400"/>
                  </a:lnTo>
                  <a:lnTo>
                    <a:pt x="168909" y="154940"/>
                  </a:lnTo>
                  <a:lnTo>
                    <a:pt x="174625" y="156210"/>
                  </a:lnTo>
                  <a:lnTo>
                    <a:pt x="166159" y="158408"/>
                  </a:lnTo>
                  <a:lnTo>
                    <a:pt x="165989" y="158750"/>
                  </a:lnTo>
                  <a:lnTo>
                    <a:pt x="240671" y="158750"/>
                  </a:lnTo>
                  <a:lnTo>
                    <a:pt x="228472" y="137160"/>
                  </a:lnTo>
                  <a:close/>
                </a:path>
                <a:path w="324485" h="312420">
                  <a:moveTo>
                    <a:pt x="169672" y="153670"/>
                  </a:moveTo>
                  <a:lnTo>
                    <a:pt x="168528" y="153670"/>
                  </a:lnTo>
                  <a:lnTo>
                    <a:pt x="168394" y="153939"/>
                  </a:lnTo>
                  <a:lnTo>
                    <a:pt x="169672" y="153670"/>
                  </a:lnTo>
                  <a:close/>
                </a:path>
                <a:path w="324485" h="312420">
                  <a:moveTo>
                    <a:pt x="80264" y="151130"/>
                  </a:moveTo>
                  <a:lnTo>
                    <a:pt x="80899" y="152400"/>
                  </a:lnTo>
                  <a:lnTo>
                    <a:pt x="81534" y="152400"/>
                  </a:lnTo>
                  <a:lnTo>
                    <a:pt x="80264" y="151130"/>
                  </a:lnTo>
                  <a:close/>
                </a:path>
                <a:path w="324485" h="312420">
                  <a:moveTo>
                    <a:pt x="83693" y="149860"/>
                  </a:moveTo>
                  <a:lnTo>
                    <a:pt x="81787" y="149860"/>
                  </a:lnTo>
                  <a:lnTo>
                    <a:pt x="83058" y="151130"/>
                  </a:lnTo>
                  <a:lnTo>
                    <a:pt x="83693" y="149860"/>
                  </a:lnTo>
                  <a:close/>
                </a:path>
                <a:path w="324485" h="312420">
                  <a:moveTo>
                    <a:pt x="82296" y="148590"/>
                  </a:moveTo>
                  <a:lnTo>
                    <a:pt x="79628" y="149860"/>
                  </a:lnTo>
                  <a:lnTo>
                    <a:pt x="82931" y="149860"/>
                  </a:lnTo>
                  <a:lnTo>
                    <a:pt x="82296" y="148590"/>
                  </a:lnTo>
                  <a:close/>
                </a:path>
                <a:path w="324485" h="312420">
                  <a:moveTo>
                    <a:pt x="80518" y="147320"/>
                  </a:moveTo>
                  <a:lnTo>
                    <a:pt x="79883" y="147320"/>
                  </a:lnTo>
                  <a:lnTo>
                    <a:pt x="81153" y="148590"/>
                  </a:lnTo>
                  <a:lnTo>
                    <a:pt x="80518" y="147320"/>
                  </a:lnTo>
                  <a:close/>
                </a:path>
                <a:path w="324485" h="312420">
                  <a:moveTo>
                    <a:pt x="123698" y="100330"/>
                  </a:moveTo>
                  <a:lnTo>
                    <a:pt x="122428" y="100330"/>
                  </a:lnTo>
                  <a:lnTo>
                    <a:pt x="120015" y="104140"/>
                  </a:lnTo>
                  <a:lnTo>
                    <a:pt x="117347" y="107950"/>
                  </a:lnTo>
                  <a:lnTo>
                    <a:pt x="120903" y="104140"/>
                  </a:lnTo>
                  <a:lnTo>
                    <a:pt x="123697" y="101600"/>
                  </a:lnTo>
                  <a:lnTo>
                    <a:pt x="122174" y="101600"/>
                  </a:lnTo>
                  <a:lnTo>
                    <a:pt x="123698" y="100330"/>
                  </a:lnTo>
                  <a:close/>
                </a:path>
                <a:path w="324485" h="312420">
                  <a:moveTo>
                    <a:pt x="62230" y="73660"/>
                  </a:moveTo>
                  <a:lnTo>
                    <a:pt x="62103" y="73660"/>
                  </a:lnTo>
                  <a:lnTo>
                    <a:pt x="61975" y="74930"/>
                  </a:lnTo>
                  <a:lnTo>
                    <a:pt x="62230" y="73660"/>
                  </a:lnTo>
                  <a:close/>
                </a:path>
                <a:path w="324485" h="312420">
                  <a:moveTo>
                    <a:pt x="79247" y="57150"/>
                  </a:moveTo>
                  <a:lnTo>
                    <a:pt x="75056" y="59690"/>
                  </a:lnTo>
                  <a:lnTo>
                    <a:pt x="69087" y="67310"/>
                  </a:lnTo>
                  <a:lnTo>
                    <a:pt x="62611" y="73660"/>
                  </a:lnTo>
                  <a:lnTo>
                    <a:pt x="63372" y="73660"/>
                  </a:lnTo>
                  <a:lnTo>
                    <a:pt x="64134" y="72390"/>
                  </a:lnTo>
                  <a:lnTo>
                    <a:pt x="149006" y="72390"/>
                  </a:lnTo>
                  <a:lnTo>
                    <a:pt x="155575" y="63500"/>
                  </a:lnTo>
                  <a:lnTo>
                    <a:pt x="153565" y="58420"/>
                  </a:lnTo>
                  <a:lnTo>
                    <a:pt x="78231" y="58420"/>
                  </a:lnTo>
                  <a:lnTo>
                    <a:pt x="79247" y="57150"/>
                  </a:lnTo>
                  <a:close/>
                </a:path>
                <a:path w="324485" h="312420">
                  <a:moveTo>
                    <a:pt x="117347" y="16510"/>
                  </a:moveTo>
                  <a:lnTo>
                    <a:pt x="116712" y="16510"/>
                  </a:lnTo>
                  <a:lnTo>
                    <a:pt x="114427" y="19050"/>
                  </a:lnTo>
                  <a:lnTo>
                    <a:pt x="110871" y="24130"/>
                  </a:lnTo>
                  <a:lnTo>
                    <a:pt x="102615" y="33020"/>
                  </a:lnTo>
                  <a:lnTo>
                    <a:pt x="95627" y="39370"/>
                  </a:lnTo>
                  <a:lnTo>
                    <a:pt x="84935" y="52070"/>
                  </a:lnTo>
                  <a:lnTo>
                    <a:pt x="78231" y="58420"/>
                  </a:lnTo>
                  <a:lnTo>
                    <a:pt x="153565" y="58420"/>
                  </a:lnTo>
                  <a:lnTo>
                    <a:pt x="144018" y="34290"/>
                  </a:lnTo>
                  <a:lnTo>
                    <a:pt x="141446" y="26670"/>
                  </a:lnTo>
                  <a:lnTo>
                    <a:pt x="138398" y="20320"/>
                  </a:lnTo>
                  <a:lnTo>
                    <a:pt x="137271" y="17780"/>
                  </a:lnTo>
                  <a:lnTo>
                    <a:pt x="117728" y="17780"/>
                  </a:lnTo>
                  <a:lnTo>
                    <a:pt x="117347" y="16510"/>
                  </a:lnTo>
                  <a:close/>
                </a:path>
                <a:path w="324485" h="312420">
                  <a:moveTo>
                    <a:pt x="134795" y="1660"/>
                  </a:moveTo>
                  <a:lnTo>
                    <a:pt x="133477" y="2540"/>
                  </a:lnTo>
                  <a:lnTo>
                    <a:pt x="128905" y="7620"/>
                  </a:lnTo>
                  <a:lnTo>
                    <a:pt x="130175" y="10160"/>
                  </a:lnTo>
                  <a:lnTo>
                    <a:pt x="124459" y="16510"/>
                  </a:lnTo>
                  <a:lnTo>
                    <a:pt x="120522" y="16510"/>
                  </a:lnTo>
                  <a:lnTo>
                    <a:pt x="118872" y="17780"/>
                  </a:lnTo>
                  <a:lnTo>
                    <a:pt x="137271" y="17780"/>
                  </a:lnTo>
                  <a:lnTo>
                    <a:pt x="136707" y="16510"/>
                  </a:lnTo>
                  <a:lnTo>
                    <a:pt x="122174" y="16510"/>
                  </a:lnTo>
                  <a:lnTo>
                    <a:pt x="121204" y="15433"/>
                  </a:lnTo>
                  <a:lnTo>
                    <a:pt x="136229" y="15433"/>
                  </a:lnTo>
                  <a:lnTo>
                    <a:pt x="135016" y="12700"/>
                  </a:lnTo>
                  <a:lnTo>
                    <a:pt x="131445" y="6350"/>
                  </a:lnTo>
                  <a:lnTo>
                    <a:pt x="132969" y="3810"/>
                  </a:lnTo>
                  <a:lnTo>
                    <a:pt x="134795" y="1660"/>
                  </a:lnTo>
                  <a:close/>
                </a:path>
                <a:path w="324485" h="312420">
                  <a:moveTo>
                    <a:pt x="127381" y="10160"/>
                  </a:moveTo>
                  <a:lnTo>
                    <a:pt x="122174" y="16510"/>
                  </a:lnTo>
                  <a:lnTo>
                    <a:pt x="124459" y="16510"/>
                  </a:lnTo>
                  <a:lnTo>
                    <a:pt x="127381" y="10160"/>
                  </a:lnTo>
                  <a:close/>
                </a:path>
                <a:path w="324485" h="312420">
                  <a:moveTo>
                    <a:pt x="122031" y="14128"/>
                  </a:moveTo>
                  <a:lnTo>
                    <a:pt x="121031" y="15240"/>
                  </a:lnTo>
                  <a:lnTo>
                    <a:pt x="121204" y="15433"/>
                  </a:lnTo>
                  <a:lnTo>
                    <a:pt x="122031" y="14128"/>
                  </a:lnTo>
                  <a:close/>
                </a:path>
                <a:path w="324485" h="312420">
                  <a:moveTo>
                    <a:pt x="130302" y="5080"/>
                  </a:moveTo>
                  <a:lnTo>
                    <a:pt x="126618" y="7620"/>
                  </a:lnTo>
                  <a:lnTo>
                    <a:pt x="122936" y="12700"/>
                  </a:lnTo>
                  <a:lnTo>
                    <a:pt x="122031" y="14128"/>
                  </a:lnTo>
                  <a:lnTo>
                    <a:pt x="125603" y="10160"/>
                  </a:lnTo>
                  <a:lnTo>
                    <a:pt x="130302" y="5080"/>
                  </a:lnTo>
                  <a:close/>
                </a:path>
                <a:path w="324485" h="312420">
                  <a:moveTo>
                    <a:pt x="137287" y="0"/>
                  </a:moveTo>
                  <a:lnTo>
                    <a:pt x="135128" y="1270"/>
                  </a:lnTo>
                  <a:lnTo>
                    <a:pt x="134795" y="1660"/>
                  </a:lnTo>
                  <a:lnTo>
                    <a:pt x="137287" y="0"/>
                  </a:lnTo>
                  <a:close/>
                </a:path>
              </a:pathLst>
            </a:custGeom>
            <a:solidFill>
              <a:srgbClr val="004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9536" y="4111840"/>
              <a:ext cx="842784" cy="72958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10259" y="5027010"/>
              <a:ext cx="391160" cy="116839"/>
            </a:xfrm>
            <a:custGeom>
              <a:avLst/>
              <a:gdLst/>
              <a:ahLst/>
              <a:cxnLst/>
              <a:rect l="l" t="t" r="r" b="b"/>
              <a:pathLst>
                <a:path w="391159" h="116839">
                  <a:moveTo>
                    <a:pt x="62688" y="112118"/>
                  </a:moveTo>
                  <a:lnTo>
                    <a:pt x="1155" y="112118"/>
                  </a:lnTo>
                  <a:lnTo>
                    <a:pt x="1623" y="112518"/>
                  </a:lnTo>
                  <a:lnTo>
                    <a:pt x="1680" y="113771"/>
                  </a:lnTo>
                  <a:lnTo>
                    <a:pt x="1187" y="116489"/>
                  </a:lnTo>
                  <a:lnTo>
                    <a:pt x="62069" y="116489"/>
                  </a:lnTo>
                  <a:lnTo>
                    <a:pt x="62688" y="112118"/>
                  </a:lnTo>
                  <a:close/>
                </a:path>
                <a:path w="391159" h="116839">
                  <a:moveTo>
                    <a:pt x="520" y="113215"/>
                  </a:moveTo>
                  <a:lnTo>
                    <a:pt x="266" y="113771"/>
                  </a:lnTo>
                  <a:lnTo>
                    <a:pt x="101" y="114481"/>
                  </a:lnTo>
                  <a:lnTo>
                    <a:pt x="0" y="115209"/>
                  </a:lnTo>
                  <a:lnTo>
                    <a:pt x="520" y="113215"/>
                  </a:lnTo>
                  <a:close/>
                </a:path>
                <a:path w="391159" h="116839">
                  <a:moveTo>
                    <a:pt x="3947" y="91086"/>
                  </a:moveTo>
                  <a:lnTo>
                    <a:pt x="2425" y="94861"/>
                  </a:lnTo>
                  <a:lnTo>
                    <a:pt x="2520" y="104700"/>
                  </a:lnTo>
                  <a:lnTo>
                    <a:pt x="520" y="113215"/>
                  </a:lnTo>
                  <a:lnTo>
                    <a:pt x="812" y="112518"/>
                  </a:lnTo>
                  <a:lnTo>
                    <a:pt x="1155" y="112118"/>
                  </a:lnTo>
                  <a:lnTo>
                    <a:pt x="62688" y="112118"/>
                  </a:lnTo>
                  <a:lnTo>
                    <a:pt x="63775" y="104457"/>
                  </a:lnTo>
                  <a:lnTo>
                    <a:pt x="64782" y="97914"/>
                  </a:lnTo>
                  <a:lnTo>
                    <a:pt x="65849" y="97914"/>
                  </a:lnTo>
                  <a:lnTo>
                    <a:pt x="66400" y="92727"/>
                  </a:lnTo>
                  <a:lnTo>
                    <a:pt x="66052" y="92727"/>
                  </a:lnTo>
                  <a:lnTo>
                    <a:pt x="66042" y="92245"/>
                  </a:lnTo>
                  <a:lnTo>
                    <a:pt x="3733" y="92245"/>
                  </a:lnTo>
                  <a:lnTo>
                    <a:pt x="3947" y="91086"/>
                  </a:lnTo>
                  <a:close/>
                </a:path>
                <a:path w="391159" h="116839">
                  <a:moveTo>
                    <a:pt x="65849" y="97914"/>
                  </a:moveTo>
                  <a:lnTo>
                    <a:pt x="64782" y="97914"/>
                  </a:lnTo>
                  <a:lnTo>
                    <a:pt x="65379" y="98422"/>
                  </a:lnTo>
                  <a:lnTo>
                    <a:pt x="65163" y="102386"/>
                  </a:lnTo>
                  <a:lnTo>
                    <a:pt x="65531" y="106903"/>
                  </a:lnTo>
                  <a:lnTo>
                    <a:pt x="66179" y="101187"/>
                  </a:lnTo>
                  <a:lnTo>
                    <a:pt x="66770" y="98819"/>
                  </a:lnTo>
                  <a:lnTo>
                    <a:pt x="66459" y="98819"/>
                  </a:lnTo>
                  <a:lnTo>
                    <a:pt x="65811" y="98270"/>
                  </a:lnTo>
                  <a:lnTo>
                    <a:pt x="65849" y="97914"/>
                  </a:lnTo>
                  <a:close/>
                </a:path>
                <a:path w="391159" h="116839">
                  <a:moveTo>
                    <a:pt x="67043" y="97726"/>
                  </a:moveTo>
                  <a:lnTo>
                    <a:pt x="66675" y="98569"/>
                  </a:lnTo>
                  <a:lnTo>
                    <a:pt x="66459" y="98819"/>
                  </a:lnTo>
                  <a:lnTo>
                    <a:pt x="66770" y="98819"/>
                  </a:lnTo>
                  <a:lnTo>
                    <a:pt x="67043" y="97726"/>
                  </a:lnTo>
                  <a:close/>
                </a:path>
                <a:path w="391159" h="116839">
                  <a:moveTo>
                    <a:pt x="66205" y="92087"/>
                  </a:moveTo>
                  <a:lnTo>
                    <a:pt x="66145" y="92245"/>
                  </a:lnTo>
                  <a:lnTo>
                    <a:pt x="66052" y="92727"/>
                  </a:lnTo>
                  <a:lnTo>
                    <a:pt x="66400" y="92727"/>
                  </a:lnTo>
                  <a:lnTo>
                    <a:pt x="66385" y="92245"/>
                  </a:lnTo>
                  <a:lnTo>
                    <a:pt x="66205" y="92087"/>
                  </a:lnTo>
                  <a:close/>
                </a:path>
                <a:path w="391159" h="116839">
                  <a:moveTo>
                    <a:pt x="66006" y="90514"/>
                  </a:moveTo>
                  <a:lnTo>
                    <a:pt x="4178" y="90514"/>
                  </a:lnTo>
                  <a:lnTo>
                    <a:pt x="3733" y="92245"/>
                  </a:lnTo>
                  <a:lnTo>
                    <a:pt x="66042" y="92245"/>
                  </a:lnTo>
                  <a:lnTo>
                    <a:pt x="66006" y="90514"/>
                  </a:lnTo>
                  <a:close/>
                </a:path>
                <a:path w="391159" h="116839">
                  <a:moveTo>
                    <a:pt x="11176" y="25411"/>
                  </a:moveTo>
                  <a:lnTo>
                    <a:pt x="9067" y="34081"/>
                  </a:lnTo>
                  <a:lnTo>
                    <a:pt x="9464" y="38861"/>
                  </a:lnTo>
                  <a:lnTo>
                    <a:pt x="9588" y="47034"/>
                  </a:lnTo>
                  <a:lnTo>
                    <a:pt x="8432" y="53374"/>
                  </a:lnTo>
                  <a:lnTo>
                    <a:pt x="6639" y="63988"/>
                  </a:lnTo>
                  <a:lnTo>
                    <a:pt x="6116" y="73225"/>
                  </a:lnTo>
                  <a:lnTo>
                    <a:pt x="5577" y="82254"/>
                  </a:lnTo>
                  <a:lnTo>
                    <a:pt x="3947" y="91086"/>
                  </a:lnTo>
                  <a:lnTo>
                    <a:pt x="4178" y="90514"/>
                  </a:lnTo>
                  <a:lnTo>
                    <a:pt x="66006" y="90514"/>
                  </a:lnTo>
                  <a:lnTo>
                    <a:pt x="65803" y="80843"/>
                  </a:lnTo>
                  <a:lnTo>
                    <a:pt x="66994" y="68427"/>
                  </a:lnTo>
                  <a:lnTo>
                    <a:pt x="68415" y="56215"/>
                  </a:lnTo>
                  <a:lnTo>
                    <a:pt x="68859" y="44938"/>
                  </a:lnTo>
                  <a:lnTo>
                    <a:pt x="59767" y="38861"/>
                  </a:lnTo>
                  <a:lnTo>
                    <a:pt x="52569" y="33892"/>
                  </a:lnTo>
                  <a:lnTo>
                    <a:pt x="11328" y="33892"/>
                  </a:lnTo>
                  <a:lnTo>
                    <a:pt x="11176" y="25411"/>
                  </a:lnTo>
                  <a:close/>
                </a:path>
                <a:path w="391159" h="116839">
                  <a:moveTo>
                    <a:pt x="13843" y="9893"/>
                  </a:moveTo>
                  <a:lnTo>
                    <a:pt x="13284" y="16741"/>
                  </a:lnTo>
                  <a:lnTo>
                    <a:pt x="11607" y="23680"/>
                  </a:lnTo>
                  <a:lnTo>
                    <a:pt x="13004" y="26953"/>
                  </a:lnTo>
                  <a:lnTo>
                    <a:pt x="11328" y="33892"/>
                  </a:lnTo>
                  <a:lnTo>
                    <a:pt x="52569" y="33892"/>
                  </a:lnTo>
                  <a:lnTo>
                    <a:pt x="41521" y="26276"/>
                  </a:lnTo>
                  <a:lnTo>
                    <a:pt x="14427" y="26276"/>
                  </a:lnTo>
                  <a:lnTo>
                    <a:pt x="14236" y="26200"/>
                  </a:lnTo>
                  <a:lnTo>
                    <a:pt x="12585" y="24805"/>
                  </a:lnTo>
                  <a:lnTo>
                    <a:pt x="13411" y="17101"/>
                  </a:lnTo>
                  <a:lnTo>
                    <a:pt x="13843" y="9893"/>
                  </a:lnTo>
                  <a:close/>
                </a:path>
                <a:path w="391159" h="116839">
                  <a:moveTo>
                    <a:pt x="16992" y="0"/>
                  </a:moveTo>
                  <a:lnTo>
                    <a:pt x="15633" y="4081"/>
                  </a:lnTo>
                  <a:lnTo>
                    <a:pt x="14884" y="8670"/>
                  </a:lnTo>
                  <a:lnTo>
                    <a:pt x="14757" y="13785"/>
                  </a:lnTo>
                  <a:lnTo>
                    <a:pt x="17081" y="14729"/>
                  </a:lnTo>
                  <a:lnTo>
                    <a:pt x="16446" y="19250"/>
                  </a:lnTo>
                  <a:lnTo>
                    <a:pt x="15272" y="21714"/>
                  </a:lnTo>
                  <a:lnTo>
                    <a:pt x="14630" y="26235"/>
                  </a:lnTo>
                  <a:lnTo>
                    <a:pt x="14427" y="26276"/>
                  </a:lnTo>
                  <a:lnTo>
                    <a:pt x="41521" y="26276"/>
                  </a:lnTo>
                  <a:lnTo>
                    <a:pt x="25130" y="15148"/>
                  </a:lnTo>
                  <a:lnTo>
                    <a:pt x="16103" y="9705"/>
                  </a:lnTo>
                  <a:lnTo>
                    <a:pt x="16332" y="5740"/>
                  </a:lnTo>
                  <a:lnTo>
                    <a:pt x="17068" y="1130"/>
                  </a:lnTo>
                  <a:lnTo>
                    <a:pt x="16992" y="0"/>
                  </a:lnTo>
                  <a:close/>
                </a:path>
                <a:path w="391159" h="116839">
                  <a:moveTo>
                    <a:pt x="144919" y="77923"/>
                  </a:moveTo>
                  <a:lnTo>
                    <a:pt x="142325" y="79907"/>
                  </a:lnTo>
                  <a:lnTo>
                    <a:pt x="139115" y="82516"/>
                  </a:lnTo>
                  <a:lnTo>
                    <a:pt x="135051" y="85246"/>
                  </a:lnTo>
                  <a:lnTo>
                    <a:pt x="132981" y="87693"/>
                  </a:lnTo>
                  <a:lnTo>
                    <a:pt x="127634" y="91528"/>
                  </a:lnTo>
                  <a:lnTo>
                    <a:pt x="125590" y="93950"/>
                  </a:lnTo>
                  <a:lnTo>
                    <a:pt x="123952" y="94667"/>
                  </a:lnTo>
                  <a:lnTo>
                    <a:pt x="122415" y="96490"/>
                  </a:lnTo>
                  <a:lnTo>
                    <a:pt x="116961" y="101070"/>
                  </a:lnTo>
                  <a:lnTo>
                    <a:pt x="110975" y="106282"/>
                  </a:lnTo>
                  <a:lnTo>
                    <a:pt x="104509" y="112064"/>
                  </a:lnTo>
                  <a:lnTo>
                    <a:pt x="99660" y="116489"/>
                  </a:lnTo>
                  <a:lnTo>
                    <a:pt x="240621" y="116489"/>
                  </a:lnTo>
                  <a:lnTo>
                    <a:pt x="240350" y="113728"/>
                  </a:lnTo>
                  <a:lnTo>
                    <a:pt x="239445" y="106282"/>
                  </a:lnTo>
                  <a:lnTo>
                    <a:pt x="238587" y="99889"/>
                  </a:lnTo>
                  <a:lnTo>
                    <a:pt x="237591" y="99889"/>
                  </a:lnTo>
                  <a:lnTo>
                    <a:pt x="236569" y="93950"/>
                  </a:lnTo>
                  <a:lnTo>
                    <a:pt x="235666" y="88259"/>
                  </a:lnTo>
                  <a:lnTo>
                    <a:pt x="139827" y="88259"/>
                  </a:lnTo>
                  <a:lnTo>
                    <a:pt x="140665" y="87260"/>
                  </a:lnTo>
                  <a:lnTo>
                    <a:pt x="142913" y="80505"/>
                  </a:lnTo>
                  <a:lnTo>
                    <a:pt x="144919" y="77923"/>
                  </a:lnTo>
                  <a:close/>
                </a:path>
                <a:path w="391159" h="116839">
                  <a:moveTo>
                    <a:pt x="237566" y="92536"/>
                  </a:moveTo>
                  <a:lnTo>
                    <a:pt x="237591" y="99889"/>
                  </a:lnTo>
                  <a:lnTo>
                    <a:pt x="238587" y="99889"/>
                  </a:lnTo>
                  <a:lnTo>
                    <a:pt x="237566" y="92536"/>
                  </a:lnTo>
                  <a:close/>
                </a:path>
                <a:path w="391159" h="116839">
                  <a:moveTo>
                    <a:pt x="233550" y="75264"/>
                  </a:moveTo>
                  <a:lnTo>
                    <a:pt x="152869" y="75264"/>
                  </a:lnTo>
                  <a:lnTo>
                    <a:pt x="148247" y="80732"/>
                  </a:lnTo>
                  <a:lnTo>
                    <a:pt x="146608" y="81448"/>
                  </a:lnTo>
                  <a:lnTo>
                    <a:pt x="143522" y="85095"/>
                  </a:lnTo>
                  <a:lnTo>
                    <a:pt x="139827" y="88259"/>
                  </a:lnTo>
                  <a:lnTo>
                    <a:pt x="235666" y="88259"/>
                  </a:lnTo>
                  <a:lnTo>
                    <a:pt x="233550" y="75264"/>
                  </a:lnTo>
                  <a:close/>
                </a:path>
                <a:path w="391159" h="116839">
                  <a:moveTo>
                    <a:pt x="180848" y="50855"/>
                  </a:moveTo>
                  <a:lnTo>
                    <a:pt x="162591" y="65191"/>
                  </a:lnTo>
                  <a:lnTo>
                    <a:pt x="153601" y="72478"/>
                  </a:lnTo>
                  <a:lnTo>
                    <a:pt x="144792" y="79907"/>
                  </a:lnTo>
                  <a:lnTo>
                    <a:pt x="146926" y="78591"/>
                  </a:lnTo>
                  <a:lnTo>
                    <a:pt x="149098" y="77296"/>
                  </a:lnTo>
                  <a:lnTo>
                    <a:pt x="152869" y="75264"/>
                  </a:lnTo>
                  <a:lnTo>
                    <a:pt x="233550" y="75264"/>
                  </a:lnTo>
                  <a:lnTo>
                    <a:pt x="232994" y="71960"/>
                  </a:lnTo>
                  <a:lnTo>
                    <a:pt x="228219" y="68994"/>
                  </a:lnTo>
                  <a:lnTo>
                    <a:pt x="224040" y="66488"/>
                  </a:lnTo>
                  <a:lnTo>
                    <a:pt x="220484" y="64510"/>
                  </a:lnTo>
                  <a:lnTo>
                    <a:pt x="217436" y="61934"/>
                  </a:lnTo>
                  <a:lnTo>
                    <a:pt x="212661" y="58967"/>
                  </a:lnTo>
                  <a:lnTo>
                    <a:pt x="208483" y="56461"/>
                  </a:lnTo>
                  <a:lnTo>
                    <a:pt x="204406" y="55107"/>
                  </a:lnTo>
                  <a:lnTo>
                    <a:pt x="195224" y="53600"/>
                  </a:lnTo>
                  <a:lnTo>
                    <a:pt x="189159" y="52138"/>
                  </a:lnTo>
                  <a:lnTo>
                    <a:pt x="186055" y="52138"/>
                  </a:lnTo>
                  <a:lnTo>
                    <a:pt x="180848" y="50855"/>
                  </a:lnTo>
                  <a:close/>
                </a:path>
                <a:path w="391159" h="116839">
                  <a:moveTo>
                    <a:pt x="146265" y="76953"/>
                  </a:moveTo>
                  <a:lnTo>
                    <a:pt x="145846" y="76987"/>
                  </a:lnTo>
                  <a:lnTo>
                    <a:pt x="145364" y="77353"/>
                  </a:lnTo>
                  <a:lnTo>
                    <a:pt x="144919" y="77923"/>
                  </a:lnTo>
                  <a:lnTo>
                    <a:pt x="146265" y="76953"/>
                  </a:lnTo>
                  <a:close/>
                </a:path>
                <a:path w="391159" h="116839">
                  <a:moveTo>
                    <a:pt x="188290" y="51929"/>
                  </a:moveTo>
                  <a:lnTo>
                    <a:pt x="186055" y="52138"/>
                  </a:lnTo>
                  <a:lnTo>
                    <a:pt x="189159" y="52138"/>
                  </a:lnTo>
                  <a:lnTo>
                    <a:pt x="188290" y="51929"/>
                  </a:lnTo>
                  <a:close/>
                </a:path>
                <a:path w="391159" h="116839">
                  <a:moveTo>
                    <a:pt x="353885" y="109532"/>
                  </a:moveTo>
                  <a:lnTo>
                    <a:pt x="353504" y="109634"/>
                  </a:lnTo>
                  <a:lnTo>
                    <a:pt x="352150" y="110158"/>
                  </a:lnTo>
                  <a:lnTo>
                    <a:pt x="348975" y="111185"/>
                  </a:lnTo>
                  <a:lnTo>
                    <a:pt x="343149" y="112509"/>
                  </a:lnTo>
                  <a:lnTo>
                    <a:pt x="323007" y="116489"/>
                  </a:lnTo>
                  <a:lnTo>
                    <a:pt x="390648" y="116489"/>
                  </a:lnTo>
                  <a:lnTo>
                    <a:pt x="387438" y="111696"/>
                  </a:lnTo>
                  <a:lnTo>
                    <a:pt x="386877" y="110158"/>
                  </a:lnTo>
                  <a:lnTo>
                    <a:pt x="354177" y="110158"/>
                  </a:lnTo>
                  <a:lnTo>
                    <a:pt x="353949" y="109968"/>
                  </a:lnTo>
                  <a:lnTo>
                    <a:pt x="353885" y="109532"/>
                  </a:lnTo>
                  <a:close/>
                </a:path>
                <a:path w="391159" h="116839">
                  <a:moveTo>
                    <a:pt x="362825" y="109041"/>
                  </a:moveTo>
                  <a:lnTo>
                    <a:pt x="358368" y="109041"/>
                  </a:lnTo>
                  <a:lnTo>
                    <a:pt x="354482" y="109947"/>
                  </a:lnTo>
                  <a:lnTo>
                    <a:pt x="354304" y="110146"/>
                  </a:lnTo>
                  <a:lnTo>
                    <a:pt x="386877" y="110158"/>
                  </a:lnTo>
                  <a:lnTo>
                    <a:pt x="386525" y="109196"/>
                  </a:lnTo>
                  <a:lnTo>
                    <a:pt x="363461" y="109196"/>
                  </a:lnTo>
                  <a:lnTo>
                    <a:pt x="362825" y="109041"/>
                  </a:lnTo>
                  <a:close/>
                </a:path>
                <a:path w="391159" h="116839">
                  <a:moveTo>
                    <a:pt x="354317" y="109380"/>
                  </a:moveTo>
                  <a:lnTo>
                    <a:pt x="353860" y="109419"/>
                  </a:lnTo>
                  <a:lnTo>
                    <a:pt x="354281" y="109419"/>
                  </a:lnTo>
                  <a:close/>
                </a:path>
                <a:path w="391159" h="116839">
                  <a:moveTo>
                    <a:pt x="359981" y="108350"/>
                  </a:moveTo>
                  <a:lnTo>
                    <a:pt x="356616" y="108631"/>
                  </a:lnTo>
                  <a:lnTo>
                    <a:pt x="355765" y="108888"/>
                  </a:lnTo>
                  <a:lnTo>
                    <a:pt x="355473" y="109028"/>
                  </a:lnTo>
                  <a:lnTo>
                    <a:pt x="355765" y="109282"/>
                  </a:lnTo>
                  <a:lnTo>
                    <a:pt x="358368" y="109041"/>
                  </a:lnTo>
                  <a:lnTo>
                    <a:pt x="362825" y="109041"/>
                  </a:lnTo>
                  <a:lnTo>
                    <a:pt x="359981" y="108350"/>
                  </a:lnTo>
                  <a:close/>
                </a:path>
                <a:path w="391159" h="116839">
                  <a:moveTo>
                    <a:pt x="365010" y="107373"/>
                  </a:moveTo>
                  <a:lnTo>
                    <a:pt x="363461" y="109196"/>
                  </a:lnTo>
                  <a:lnTo>
                    <a:pt x="386525" y="109196"/>
                  </a:lnTo>
                  <a:lnTo>
                    <a:pt x="386134" y="108127"/>
                  </a:lnTo>
                  <a:lnTo>
                    <a:pt x="369595" y="108127"/>
                  </a:lnTo>
                  <a:lnTo>
                    <a:pt x="365544" y="108001"/>
                  </a:lnTo>
                  <a:lnTo>
                    <a:pt x="364957" y="107503"/>
                  </a:lnTo>
                  <a:lnTo>
                    <a:pt x="365010" y="107373"/>
                  </a:lnTo>
                  <a:close/>
                </a:path>
                <a:path w="391159" h="116839">
                  <a:moveTo>
                    <a:pt x="385241" y="105683"/>
                  </a:moveTo>
                  <a:lnTo>
                    <a:pt x="371754" y="106786"/>
                  </a:lnTo>
                  <a:lnTo>
                    <a:pt x="371233" y="107410"/>
                  </a:lnTo>
                  <a:lnTo>
                    <a:pt x="370128" y="107503"/>
                  </a:lnTo>
                  <a:lnTo>
                    <a:pt x="369595" y="108127"/>
                  </a:lnTo>
                  <a:lnTo>
                    <a:pt x="386134" y="108127"/>
                  </a:lnTo>
                  <a:lnTo>
                    <a:pt x="385241" y="105683"/>
                  </a:lnTo>
                  <a:close/>
                </a:path>
              </a:pathLst>
            </a:custGeom>
            <a:solidFill>
              <a:srgbClr val="924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423909" y="1204086"/>
            <a:ext cx="720090" cy="735965"/>
            <a:chOff x="8423909" y="1204086"/>
            <a:chExt cx="720090" cy="735965"/>
          </a:xfrm>
        </p:grpSpPr>
        <p:sp>
          <p:nvSpPr>
            <p:cNvPr id="13" name="object 13"/>
            <p:cNvSpPr/>
            <p:nvPr/>
          </p:nvSpPr>
          <p:spPr>
            <a:xfrm>
              <a:off x="8514460" y="1252854"/>
              <a:ext cx="6350" cy="24130"/>
            </a:xfrm>
            <a:custGeom>
              <a:avLst/>
              <a:gdLst/>
              <a:ahLst/>
              <a:cxnLst/>
              <a:rect l="l" t="t" r="r" b="b"/>
              <a:pathLst>
                <a:path w="6350" h="24130">
                  <a:moveTo>
                    <a:pt x="0" y="0"/>
                  </a:moveTo>
                  <a:lnTo>
                    <a:pt x="381" y="8128"/>
                  </a:lnTo>
                  <a:lnTo>
                    <a:pt x="2413" y="16129"/>
                  </a:lnTo>
                  <a:lnTo>
                    <a:pt x="5969" y="24130"/>
                  </a:lnTo>
                  <a:lnTo>
                    <a:pt x="5461" y="16002"/>
                  </a:lnTo>
                  <a:lnTo>
                    <a:pt x="3429" y="7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4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23909" y="1248536"/>
              <a:ext cx="720090" cy="691515"/>
            </a:xfrm>
            <a:custGeom>
              <a:avLst/>
              <a:gdLst/>
              <a:ahLst/>
              <a:cxnLst/>
              <a:rect l="l" t="t" r="r" b="b"/>
              <a:pathLst>
                <a:path w="720090" h="691514">
                  <a:moveTo>
                    <a:pt x="138938" y="375538"/>
                  </a:moveTo>
                  <a:lnTo>
                    <a:pt x="171513" y="422894"/>
                  </a:lnTo>
                  <a:lnTo>
                    <a:pt x="230880" y="491986"/>
                  </a:lnTo>
                  <a:lnTo>
                    <a:pt x="270698" y="532173"/>
                  </a:lnTo>
                  <a:lnTo>
                    <a:pt x="315579" y="572166"/>
                  </a:lnTo>
                  <a:lnTo>
                    <a:pt x="333500" y="586390"/>
                  </a:lnTo>
                  <a:lnTo>
                    <a:pt x="350266" y="600328"/>
                  </a:lnTo>
                  <a:lnTo>
                    <a:pt x="384385" y="621714"/>
                  </a:lnTo>
                  <a:lnTo>
                    <a:pt x="419957" y="640540"/>
                  </a:lnTo>
                  <a:lnTo>
                    <a:pt x="456815" y="656818"/>
                  </a:lnTo>
                  <a:lnTo>
                    <a:pt x="494792" y="670560"/>
                  </a:lnTo>
                  <a:lnTo>
                    <a:pt x="534868" y="681160"/>
                  </a:lnTo>
                  <a:lnTo>
                    <a:pt x="575754" y="688022"/>
                  </a:lnTo>
                  <a:lnTo>
                    <a:pt x="617307" y="691169"/>
                  </a:lnTo>
                  <a:lnTo>
                    <a:pt x="659384" y="690626"/>
                  </a:lnTo>
                  <a:lnTo>
                    <a:pt x="685165" y="689229"/>
                  </a:lnTo>
                  <a:lnTo>
                    <a:pt x="692150" y="689229"/>
                  </a:lnTo>
                  <a:lnTo>
                    <a:pt x="698246" y="688467"/>
                  </a:lnTo>
                  <a:lnTo>
                    <a:pt x="709422" y="686181"/>
                  </a:lnTo>
                  <a:lnTo>
                    <a:pt x="717042" y="685673"/>
                  </a:lnTo>
                  <a:lnTo>
                    <a:pt x="720090" y="685673"/>
                  </a:lnTo>
                  <a:lnTo>
                    <a:pt x="720090" y="589788"/>
                  </a:lnTo>
                  <a:lnTo>
                    <a:pt x="623062" y="589788"/>
                  </a:lnTo>
                  <a:lnTo>
                    <a:pt x="621745" y="589026"/>
                  </a:lnTo>
                  <a:lnTo>
                    <a:pt x="609219" y="589026"/>
                  </a:lnTo>
                  <a:lnTo>
                    <a:pt x="604647" y="587628"/>
                  </a:lnTo>
                  <a:lnTo>
                    <a:pt x="608965" y="584073"/>
                  </a:lnTo>
                  <a:lnTo>
                    <a:pt x="622130" y="584073"/>
                  </a:lnTo>
                  <a:lnTo>
                    <a:pt x="624205" y="583184"/>
                  </a:lnTo>
                  <a:lnTo>
                    <a:pt x="605917" y="582676"/>
                  </a:lnTo>
                  <a:lnTo>
                    <a:pt x="598983" y="582050"/>
                  </a:lnTo>
                  <a:lnTo>
                    <a:pt x="592074" y="581580"/>
                  </a:lnTo>
                  <a:lnTo>
                    <a:pt x="585164" y="580800"/>
                  </a:lnTo>
                  <a:lnTo>
                    <a:pt x="578231" y="579247"/>
                  </a:lnTo>
                  <a:lnTo>
                    <a:pt x="560014" y="576316"/>
                  </a:lnTo>
                  <a:lnTo>
                    <a:pt x="508508" y="561975"/>
                  </a:lnTo>
                  <a:lnTo>
                    <a:pt x="456358" y="540150"/>
                  </a:lnTo>
                  <a:lnTo>
                    <a:pt x="414274" y="516763"/>
                  </a:lnTo>
                  <a:lnTo>
                    <a:pt x="403856" y="508762"/>
                  </a:lnTo>
                  <a:lnTo>
                    <a:pt x="398525" y="508762"/>
                  </a:lnTo>
                  <a:lnTo>
                    <a:pt x="397256" y="508508"/>
                  </a:lnTo>
                  <a:lnTo>
                    <a:pt x="395478" y="508000"/>
                  </a:lnTo>
                  <a:lnTo>
                    <a:pt x="389128" y="503427"/>
                  </a:lnTo>
                  <a:lnTo>
                    <a:pt x="384301" y="498855"/>
                  </a:lnTo>
                  <a:lnTo>
                    <a:pt x="385191" y="498728"/>
                  </a:lnTo>
                  <a:lnTo>
                    <a:pt x="388778" y="498728"/>
                  </a:lnTo>
                  <a:lnTo>
                    <a:pt x="383921" y="493902"/>
                  </a:lnTo>
                  <a:lnTo>
                    <a:pt x="376174" y="491109"/>
                  </a:lnTo>
                  <a:lnTo>
                    <a:pt x="375940" y="486663"/>
                  </a:lnTo>
                  <a:lnTo>
                    <a:pt x="373888" y="486663"/>
                  </a:lnTo>
                  <a:lnTo>
                    <a:pt x="368046" y="483362"/>
                  </a:lnTo>
                  <a:lnTo>
                    <a:pt x="363220" y="477138"/>
                  </a:lnTo>
                  <a:lnTo>
                    <a:pt x="358394" y="472439"/>
                  </a:lnTo>
                  <a:lnTo>
                    <a:pt x="352044" y="469646"/>
                  </a:lnTo>
                  <a:lnTo>
                    <a:pt x="345694" y="465074"/>
                  </a:lnTo>
                  <a:lnTo>
                    <a:pt x="340868" y="460375"/>
                  </a:lnTo>
                  <a:lnTo>
                    <a:pt x="337439" y="454151"/>
                  </a:lnTo>
                  <a:lnTo>
                    <a:pt x="330934" y="447101"/>
                  </a:lnTo>
                  <a:lnTo>
                    <a:pt x="328168" y="445658"/>
                  </a:lnTo>
                  <a:lnTo>
                    <a:pt x="324830" y="444240"/>
                  </a:lnTo>
                  <a:lnTo>
                    <a:pt x="316611" y="437261"/>
                  </a:lnTo>
                  <a:lnTo>
                    <a:pt x="318008" y="433959"/>
                  </a:lnTo>
                  <a:lnTo>
                    <a:pt x="317881" y="432308"/>
                  </a:lnTo>
                  <a:lnTo>
                    <a:pt x="311531" y="427736"/>
                  </a:lnTo>
                  <a:lnTo>
                    <a:pt x="304926" y="419988"/>
                  </a:lnTo>
                  <a:lnTo>
                    <a:pt x="291703" y="405050"/>
                  </a:lnTo>
                  <a:lnTo>
                    <a:pt x="277241" y="388874"/>
                  </a:lnTo>
                  <a:lnTo>
                    <a:pt x="270176" y="380545"/>
                  </a:lnTo>
                  <a:lnTo>
                    <a:pt x="269938" y="380238"/>
                  </a:lnTo>
                  <a:lnTo>
                    <a:pt x="142367" y="380238"/>
                  </a:lnTo>
                  <a:lnTo>
                    <a:pt x="138938" y="375538"/>
                  </a:lnTo>
                  <a:close/>
                </a:path>
                <a:path w="720090" h="691514">
                  <a:moveTo>
                    <a:pt x="692150" y="689229"/>
                  </a:moveTo>
                  <a:lnTo>
                    <a:pt x="685165" y="689229"/>
                  </a:lnTo>
                  <a:lnTo>
                    <a:pt x="685673" y="689610"/>
                  </a:lnTo>
                  <a:lnTo>
                    <a:pt x="688848" y="689356"/>
                  </a:lnTo>
                  <a:lnTo>
                    <a:pt x="692150" y="689229"/>
                  </a:lnTo>
                  <a:close/>
                </a:path>
                <a:path w="720090" h="691514">
                  <a:moveTo>
                    <a:pt x="720090" y="687227"/>
                  </a:moveTo>
                  <a:lnTo>
                    <a:pt x="711200" y="689356"/>
                  </a:lnTo>
                  <a:lnTo>
                    <a:pt x="720090" y="687775"/>
                  </a:lnTo>
                  <a:lnTo>
                    <a:pt x="720090" y="687227"/>
                  </a:lnTo>
                  <a:close/>
                </a:path>
                <a:path w="720090" h="691514">
                  <a:moveTo>
                    <a:pt x="720090" y="685673"/>
                  </a:moveTo>
                  <a:lnTo>
                    <a:pt x="717042" y="685673"/>
                  </a:lnTo>
                  <a:lnTo>
                    <a:pt x="720090" y="687136"/>
                  </a:lnTo>
                  <a:lnTo>
                    <a:pt x="720090" y="685673"/>
                  </a:lnTo>
                  <a:close/>
                </a:path>
                <a:path w="720090" h="691514">
                  <a:moveTo>
                    <a:pt x="651637" y="581660"/>
                  </a:moveTo>
                  <a:lnTo>
                    <a:pt x="647192" y="583564"/>
                  </a:lnTo>
                  <a:lnTo>
                    <a:pt x="641223" y="585470"/>
                  </a:lnTo>
                  <a:lnTo>
                    <a:pt x="625983" y="586359"/>
                  </a:lnTo>
                  <a:lnTo>
                    <a:pt x="623062" y="589788"/>
                  </a:lnTo>
                  <a:lnTo>
                    <a:pt x="720090" y="589788"/>
                  </a:lnTo>
                  <a:lnTo>
                    <a:pt x="720090" y="584708"/>
                  </a:lnTo>
                  <a:lnTo>
                    <a:pt x="654939" y="584708"/>
                  </a:lnTo>
                  <a:lnTo>
                    <a:pt x="651637" y="581660"/>
                  </a:lnTo>
                  <a:close/>
                </a:path>
                <a:path w="720090" h="691514">
                  <a:moveTo>
                    <a:pt x="620649" y="588390"/>
                  </a:moveTo>
                  <a:lnTo>
                    <a:pt x="618490" y="588517"/>
                  </a:lnTo>
                  <a:lnTo>
                    <a:pt x="612775" y="588772"/>
                  </a:lnTo>
                  <a:lnTo>
                    <a:pt x="609219" y="589026"/>
                  </a:lnTo>
                  <a:lnTo>
                    <a:pt x="621745" y="589026"/>
                  </a:lnTo>
                  <a:lnTo>
                    <a:pt x="620649" y="588390"/>
                  </a:lnTo>
                  <a:close/>
                </a:path>
                <a:path w="720090" h="691514">
                  <a:moveTo>
                    <a:pt x="622130" y="584073"/>
                  </a:moveTo>
                  <a:lnTo>
                    <a:pt x="608965" y="584073"/>
                  </a:lnTo>
                  <a:lnTo>
                    <a:pt x="619760" y="585088"/>
                  </a:lnTo>
                  <a:lnTo>
                    <a:pt x="622130" y="584073"/>
                  </a:lnTo>
                  <a:close/>
                </a:path>
                <a:path w="720090" h="691514">
                  <a:moveTo>
                    <a:pt x="720090" y="574323"/>
                  </a:moveTo>
                  <a:lnTo>
                    <a:pt x="710819" y="575055"/>
                  </a:lnTo>
                  <a:lnTo>
                    <a:pt x="688213" y="579501"/>
                  </a:lnTo>
                  <a:lnTo>
                    <a:pt x="659257" y="581151"/>
                  </a:lnTo>
                  <a:lnTo>
                    <a:pt x="654939" y="584708"/>
                  </a:lnTo>
                  <a:lnTo>
                    <a:pt x="720090" y="584708"/>
                  </a:lnTo>
                  <a:lnTo>
                    <a:pt x="720090" y="574323"/>
                  </a:lnTo>
                  <a:close/>
                </a:path>
                <a:path w="720090" h="691514">
                  <a:moveTo>
                    <a:pt x="398399" y="504571"/>
                  </a:moveTo>
                  <a:lnTo>
                    <a:pt x="400431" y="507491"/>
                  </a:lnTo>
                  <a:lnTo>
                    <a:pt x="400558" y="508635"/>
                  </a:lnTo>
                  <a:lnTo>
                    <a:pt x="399161" y="508762"/>
                  </a:lnTo>
                  <a:lnTo>
                    <a:pt x="403856" y="508762"/>
                  </a:lnTo>
                  <a:lnTo>
                    <a:pt x="398399" y="504571"/>
                  </a:lnTo>
                  <a:close/>
                </a:path>
                <a:path w="720090" h="691514">
                  <a:moveTo>
                    <a:pt x="388778" y="498728"/>
                  </a:moveTo>
                  <a:lnTo>
                    <a:pt x="385191" y="498728"/>
                  </a:lnTo>
                  <a:lnTo>
                    <a:pt x="387096" y="499363"/>
                  </a:lnTo>
                  <a:lnTo>
                    <a:pt x="387985" y="499363"/>
                  </a:lnTo>
                  <a:lnTo>
                    <a:pt x="388493" y="499237"/>
                  </a:lnTo>
                  <a:lnTo>
                    <a:pt x="388874" y="499110"/>
                  </a:lnTo>
                  <a:lnTo>
                    <a:pt x="388778" y="498728"/>
                  </a:lnTo>
                  <a:close/>
                </a:path>
                <a:path w="720090" h="691514">
                  <a:moveTo>
                    <a:pt x="375920" y="486283"/>
                  </a:moveTo>
                  <a:lnTo>
                    <a:pt x="375793" y="486537"/>
                  </a:lnTo>
                  <a:lnTo>
                    <a:pt x="375539" y="486537"/>
                  </a:lnTo>
                  <a:lnTo>
                    <a:pt x="373888" y="486663"/>
                  </a:lnTo>
                  <a:lnTo>
                    <a:pt x="375940" y="486663"/>
                  </a:lnTo>
                  <a:lnTo>
                    <a:pt x="375920" y="486283"/>
                  </a:lnTo>
                  <a:close/>
                </a:path>
                <a:path w="720090" h="691514">
                  <a:moveTo>
                    <a:pt x="179559" y="245237"/>
                  </a:moveTo>
                  <a:lnTo>
                    <a:pt x="75184" y="245237"/>
                  </a:lnTo>
                  <a:lnTo>
                    <a:pt x="79035" y="253160"/>
                  </a:lnTo>
                  <a:lnTo>
                    <a:pt x="82946" y="262143"/>
                  </a:lnTo>
                  <a:lnTo>
                    <a:pt x="86881" y="271436"/>
                  </a:lnTo>
                  <a:lnTo>
                    <a:pt x="90805" y="280288"/>
                  </a:lnTo>
                  <a:lnTo>
                    <a:pt x="93874" y="289548"/>
                  </a:lnTo>
                  <a:lnTo>
                    <a:pt x="97170" y="297878"/>
                  </a:lnTo>
                  <a:lnTo>
                    <a:pt x="100395" y="304970"/>
                  </a:lnTo>
                  <a:lnTo>
                    <a:pt x="103250" y="310514"/>
                  </a:lnTo>
                  <a:lnTo>
                    <a:pt x="107719" y="318565"/>
                  </a:lnTo>
                  <a:lnTo>
                    <a:pt x="112141" y="328628"/>
                  </a:lnTo>
                  <a:lnTo>
                    <a:pt x="114466" y="337286"/>
                  </a:lnTo>
                  <a:lnTo>
                    <a:pt x="112649" y="341122"/>
                  </a:lnTo>
                  <a:lnTo>
                    <a:pt x="120864" y="349787"/>
                  </a:lnTo>
                  <a:lnTo>
                    <a:pt x="128555" y="359394"/>
                  </a:lnTo>
                  <a:lnTo>
                    <a:pt x="135723" y="369643"/>
                  </a:lnTo>
                  <a:lnTo>
                    <a:pt x="142367" y="380238"/>
                  </a:lnTo>
                  <a:lnTo>
                    <a:pt x="269938" y="380238"/>
                  </a:lnTo>
                  <a:lnTo>
                    <a:pt x="263683" y="372157"/>
                  </a:lnTo>
                  <a:lnTo>
                    <a:pt x="257810" y="364317"/>
                  </a:lnTo>
                  <a:lnTo>
                    <a:pt x="252603" y="357632"/>
                  </a:lnTo>
                  <a:lnTo>
                    <a:pt x="247396" y="348107"/>
                  </a:lnTo>
                  <a:lnTo>
                    <a:pt x="242570" y="343535"/>
                  </a:lnTo>
                  <a:lnTo>
                    <a:pt x="244094" y="343408"/>
                  </a:lnTo>
                  <a:lnTo>
                    <a:pt x="241046" y="342011"/>
                  </a:lnTo>
                  <a:lnTo>
                    <a:pt x="237871" y="340487"/>
                  </a:lnTo>
                  <a:lnTo>
                    <a:pt x="232044" y="330499"/>
                  </a:lnTo>
                  <a:lnTo>
                    <a:pt x="223377" y="317382"/>
                  </a:lnTo>
                  <a:lnTo>
                    <a:pt x="219329" y="310514"/>
                  </a:lnTo>
                  <a:lnTo>
                    <a:pt x="214618" y="303444"/>
                  </a:lnTo>
                  <a:lnTo>
                    <a:pt x="210312" y="296338"/>
                  </a:lnTo>
                  <a:lnTo>
                    <a:pt x="206291" y="289208"/>
                  </a:lnTo>
                  <a:lnTo>
                    <a:pt x="203328" y="283717"/>
                  </a:lnTo>
                  <a:lnTo>
                    <a:pt x="202565" y="283717"/>
                  </a:lnTo>
                  <a:lnTo>
                    <a:pt x="179559" y="245237"/>
                  </a:lnTo>
                  <a:close/>
                </a:path>
                <a:path w="720090" h="691514">
                  <a:moveTo>
                    <a:pt x="202438" y="282066"/>
                  </a:moveTo>
                  <a:lnTo>
                    <a:pt x="202565" y="283717"/>
                  </a:lnTo>
                  <a:lnTo>
                    <a:pt x="203295" y="283657"/>
                  </a:lnTo>
                  <a:lnTo>
                    <a:pt x="202438" y="282066"/>
                  </a:lnTo>
                  <a:close/>
                </a:path>
                <a:path w="720090" h="691514">
                  <a:moveTo>
                    <a:pt x="203295" y="283657"/>
                  </a:moveTo>
                  <a:lnTo>
                    <a:pt x="202565" y="283717"/>
                  </a:lnTo>
                  <a:lnTo>
                    <a:pt x="203328" y="283717"/>
                  </a:lnTo>
                  <a:close/>
                </a:path>
                <a:path w="720090" h="691514">
                  <a:moveTo>
                    <a:pt x="52450" y="0"/>
                  </a:moveTo>
                  <a:lnTo>
                    <a:pt x="47244" y="380"/>
                  </a:lnTo>
                  <a:lnTo>
                    <a:pt x="42037" y="1650"/>
                  </a:lnTo>
                  <a:lnTo>
                    <a:pt x="37084" y="4063"/>
                  </a:lnTo>
                  <a:lnTo>
                    <a:pt x="27199" y="7610"/>
                  </a:lnTo>
                  <a:lnTo>
                    <a:pt x="17827" y="12239"/>
                  </a:lnTo>
                  <a:lnTo>
                    <a:pt x="8812" y="17797"/>
                  </a:lnTo>
                  <a:lnTo>
                    <a:pt x="0" y="24129"/>
                  </a:lnTo>
                  <a:lnTo>
                    <a:pt x="254" y="28955"/>
                  </a:lnTo>
                  <a:lnTo>
                    <a:pt x="2032" y="33782"/>
                  </a:lnTo>
                  <a:lnTo>
                    <a:pt x="5752" y="43434"/>
                  </a:lnTo>
                  <a:lnTo>
                    <a:pt x="7620" y="49784"/>
                  </a:lnTo>
                  <a:lnTo>
                    <a:pt x="10922" y="56134"/>
                  </a:lnTo>
                  <a:lnTo>
                    <a:pt x="17331" y="88282"/>
                  </a:lnTo>
                  <a:lnTo>
                    <a:pt x="25812" y="119395"/>
                  </a:lnTo>
                  <a:lnTo>
                    <a:pt x="36246" y="149770"/>
                  </a:lnTo>
                  <a:lnTo>
                    <a:pt x="48514" y="179704"/>
                  </a:lnTo>
                  <a:lnTo>
                    <a:pt x="53248" y="192952"/>
                  </a:lnTo>
                  <a:lnTo>
                    <a:pt x="60388" y="210915"/>
                  </a:lnTo>
                  <a:lnTo>
                    <a:pt x="67909" y="230068"/>
                  </a:lnTo>
                  <a:lnTo>
                    <a:pt x="73787" y="246887"/>
                  </a:lnTo>
                  <a:lnTo>
                    <a:pt x="75184" y="245237"/>
                  </a:lnTo>
                  <a:lnTo>
                    <a:pt x="179559" y="245237"/>
                  </a:lnTo>
                  <a:lnTo>
                    <a:pt x="158513" y="204933"/>
                  </a:lnTo>
                  <a:lnTo>
                    <a:pt x="139672" y="163392"/>
                  </a:lnTo>
                  <a:lnTo>
                    <a:pt x="122947" y="120637"/>
                  </a:lnTo>
                  <a:lnTo>
                    <a:pt x="108331" y="76835"/>
                  </a:lnTo>
                  <a:lnTo>
                    <a:pt x="106187" y="70234"/>
                  </a:lnTo>
                  <a:lnTo>
                    <a:pt x="104902" y="68992"/>
                  </a:lnTo>
                  <a:lnTo>
                    <a:pt x="103616" y="68083"/>
                  </a:lnTo>
                  <a:lnTo>
                    <a:pt x="101473" y="62484"/>
                  </a:lnTo>
                  <a:lnTo>
                    <a:pt x="99441" y="54355"/>
                  </a:lnTo>
                  <a:lnTo>
                    <a:pt x="97663" y="48005"/>
                  </a:lnTo>
                  <a:lnTo>
                    <a:pt x="97819" y="46736"/>
                  </a:lnTo>
                  <a:lnTo>
                    <a:pt x="95376" y="46736"/>
                  </a:lnTo>
                  <a:lnTo>
                    <a:pt x="96139" y="42925"/>
                  </a:lnTo>
                  <a:lnTo>
                    <a:pt x="95123" y="36829"/>
                  </a:lnTo>
                  <a:lnTo>
                    <a:pt x="98485" y="36829"/>
                  </a:lnTo>
                  <a:lnTo>
                    <a:pt x="95758" y="36702"/>
                  </a:lnTo>
                  <a:lnTo>
                    <a:pt x="95123" y="35433"/>
                  </a:lnTo>
                  <a:lnTo>
                    <a:pt x="94107" y="32130"/>
                  </a:lnTo>
                  <a:lnTo>
                    <a:pt x="93853" y="31496"/>
                  </a:lnTo>
                  <a:lnTo>
                    <a:pt x="93725" y="30861"/>
                  </a:lnTo>
                  <a:lnTo>
                    <a:pt x="93472" y="30225"/>
                  </a:lnTo>
                  <a:lnTo>
                    <a:pt x="93218" y="25400"/>
                  </a:lnTo>
                  <a:lnTo>
                    <a:pt x="93091" y="22098"/>
                  </a:lnTo>
                  <a:lnTo>
                    <a:pt x="91567" y="22098"/>
                  </a:lnTo>
                  <a:lnTo>
                    <a:pt x="83829" y="12108"/>
                  </a:lnTo>
                  <a:lnTo>
                    <a:pt x="74342" y="5048"/>
                  </a:lnTo>
                  <a:lnTo>
                    <a:pt x="63688" y="988"/>
                  </a:lnTo>
                  <a:lnTo>
                    <a:pt x="52450" y="0"/>
                  </a:lnTo>
                  <a:close/>
                </a:path>
                <a:path w="720090" h="691514">
                  <a:moveTo>
                    <a:pt x="98485" y="36829"/>
                  </a:moveTo>
                  <a:lnTo>
                    <a:pt x="95123" y="36829"/>
                  </a:lnTo>
                  <a:lnTo>
                    <a:pt x="97536" y="46354"/>
                  </a:lnTo>
                  <a:lnTo>
                    <a:pt x="97155" y="46482"/>
                  </a:lnTo>
                  <a:lnTo>
                    <a:pt x="96900" y="46609"/>
                  </a:lnTo>
                  <a:lnTo>
                    <a:pt x="95376" y="46736"/>
                  </a:lnTo>
                  <a:lnTo>
                    <a:pt x="97819" y="46736"/>
                  </a:lnTo>
                  <a:lnTo>
                    <a:pt x="98679" y="39750"/>
                  </a:lnTo>
                  <a:lnTo>
                    <a:pt x="99160" y="39750"/>
                  </a:lnTo>
                  <a:lnTo>
                    <a:pt x="98551" y="38100"/>
                  </a:lnTo>
                  <a:lnTo>
                    <a:pt x="98485" y="36829"/>
                  </a:lnTo>
                  <a:close/>
                </a:path>
                <a:path w="720090" h="691514">
                  <a:moveTo>
                    <a:pt x="99160" y="39750"/>
                  </a:moveTo>
                  <a:lnTo>
                    <a:pt x="98679" y="39750"/>
                  </a:lnTo>
                  <a:lnTo>
                    <a:pt x="98679" y="41021"/>
                  </a:lnTo>
                  <a:lnTo>
                    <a:pt x="99822" y="43434"/>
                  </a:lnTo>
                  <a:lnTo>
                    <a:pt x="100203" y="43307"/>
                  </a:lnTo>
                  <a:lnTo>
                    <a:pt x="100330" y="42925"/>
                  </a:lnTo>
                  <a:lnTo>
                    <a:pt x="99160" y="39750"/>
                  </a:lnTo>
                  <a:close/>
                </a:path>
                <a:path w="720090" h="691514">
                  <a:moveTo>
                    <a:pt x="96520" y="28448"/>
                  </a:moveTo>
                  <a:lnTo>
                    <a:pt x="96900" y="36575"/>
                  </a:lnTo>
                  <a:lnTo>
                    <a:pt x="96139" y="36575"/>
                  </a:lnTo>
                  <a:lnTo>
                    <a:pt x="95758" y="36702"/>
                  </a:lnTo>
                  <a:lnTo>
                    <a:pt x="98478" y="36702"/>
                  </a:lnTo>
                  <a:lnTo>
                    <a:pt x="98298" y="33274"/>
                  </a:lnTo>
                  <a:lnTo>
                    <a:pt x="96520" y="28448"/>
                  </a:lnTo>
                  <a:close/>
                </a:path>
                <a:path w="720090" h="691514">
                  <a:moveTo>
                    <a:pt x="92964" y="20447"/>
                  </a:moveTo>
                  <a:lnTo>
                    <a:pt x="91567" y="22098"/>
                  </a:lnTo>
                  <a:lnTo>
                    <a:pt x="93091" y="22098"/>
                  </a:lnTo>
                  <a:lnTo>
                    <a:pt x="92964" y="20447"/>
                  </a:lnTo>
                  <a:close/>
                </a:path>
              </a:pathLst>
            </a:custGeom>
            <a:solidFill>
              <a:srgbClr val="E76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84565" y="1227581"/>
              <a:ext cx="559435" cy="519430"/>
            </a:xfrm>
            <a:custGeom>
              <a:avLst/>
              <a:gdLst/>
              <a:ahLst/>
              <a:cxnLst/>
              <a:rect l="l" t="t" r="r" b="b"/>
              <a:pathLst>
                <a:path w="559434" h="519430">
                  <a:moveTo>
                    <a:pt x="94361" y="17526"/>
                  </a:moveTo>
                  <a:lnTo>
                    <a:pt x="92456" y="11176"/>
                  </a:lnTo>
                  <a:lnTo>
                    <a:pt x="90678" y="4699"/>
                  </a:lnTo>
                  <a:lnTo>
                    <a:pt x="87249" y="0"/>
                  </a:lnTo>
                  <a:lnTo>
                    <a:pt x="87630" y="6477"/>
                  </a:lnTo>
                  <a:lnTo>
                    <a:pt x="91059" y="12827"/>
                  </a:lnTo>
                  <a:lnTo>
                    <a:pt x="94361" y="17526"/>
                  </a:lnTo>
                  <a:close/>
                </a:path>
                <a:path w="559434" h="519430">
                  <a:moveTo>
                    <a:pt x="172593" y="202311"/>
                  </a:moveTo>
                  <a:lnTo>
                    <a:pt x="172339" y="201803"/>
                  </a:lnTo>
                  <a:lnTo>
                    <a:pt x="172085" y="201422"/>
                  </a:lnTo>
                  <a:lnTo>
                    <a:pt x="171958" y="200914"/>
                  </a:lnTo>
                  <a:lnTo>
                    <a:pt x="172085" y="201803"/>
                  </a:lnTo>
                  <a:lnTo>
                    <a:pt x="172339" y="202184"/>
                  </a:lnTo>
                  <a:lnTo>
                    <a:pt x="172593" y="202311"/>
                  </a:lnTo>
                  <a:close/>
                </a:path>
                <a:path w="559434" h="519430">
                  <a:moveTo>
                    <a:pt x="308483" y="357251"/>
                  </a:moveTo>
                  <a:lnTo>
                    <a:pt x="307975" y="356743"/>
                  </a:lnTo>
                  <a:lnTo>
                    <a:pt x="307594" y="356616"/>
                  </a:lnTo>
                  <a:lnTo>
                    <a:pt x="307848" y="356743"/>
                  </a:lnTo>
                  <a:lnTo>
                    <a:pt x="308102" y="356997"/>
                  </a:lnTo>
                  <a:lnTo>
                    <a:pt x="308483" y="357251"/>
                  </a:lnTo>
                  <a:close/>
                </a:path>
                <a:path w="559434" h="519430">
                  <a:moveTo>
                    <a:pt x="535178" y="518414"/>
                  </a:moveTo>
                  <a:lnTo>
                    <a:pt x="534847" y="518274"/>
                  </a:lnTo>
                  <a:lnTo>
                    <a:pt x="528955" y="518795"/>
                  </a:lnTo>
                  <a:lnTo>
                    <a:pt x="535178" y="518414"/>
                  </a:lnTo>
                  <a:close/>
                </a:path>
                <a:path w="559434" h="519430">
                  <a:moveTo>
                    <a:pt x="559435" y="403199"/>
                  </a:moveTo>
                  <a:lnTo>
                    <a:pt x="555498" y="404622"/>
                  </a:lnTo>
                  <a:lnTo>
                    <a:pt x="522605" y="406527"/>
                  </a:lnTo>
                  <a:lnTo>
                    <a:pt x="516636" y="408432"/>
                  </a:lnTo>
                  <a:lnTo>
                    <a:pt x="505968" y="409067"/>
                  </a:lnTo>
                  <a:lnTo>
                    <a:pt x="499872" y="409321"/>
                  </a:lnTo>
                  <a:lnTo>
                    <a:pt x="493776" y="408178"/>
                  </a:lnTo>
                  <a:lnTo>
                    <a:pt x="489331" y="409956"/>
                  </a:lnTo>
                  <a:lnTo>
                    <a:pt x="487680" y="408432"/>
                  </a:lnTo>
                  <a:lnTo>
                    <a:pt x="484759" y="411099"/>
                  </a:lnTo>
                  <a:lnTo>
                    <a:pt x="467995" y="412115"/>
                  </a:lnTo>
                  <a:lnTo>
                    <a:pt x="466598" y="414528"/>
                  </a:lnTo>
                  <a:lnTo>
                    <a:pt x="465493" y="413512"/>
                  </a:lnTo>
                  <a:lnTo>
                    <a:pt x="464947" y="413004"/>
                  </a:lnTo>
                  <a:lnTo>
                    <a:pt x="463423" y="413131"/>
                  </a:lnTo>
                  <a:lnTo>
                    <a:pt x="459232" y="413385"/>
                  </a:lnTo>
                  <a:lnTo>
                    <a:pt x="456565" y="413512"/>
                  </a:lnTo>
                  <a:lnTo>
                    <a:pt x="452755" y="411988"/>
                  </a:lnTo>
                  <a:lnTo>
                    <a:pt x="454152" y="410337"/>
                  </a:lnTo>
                  <a:lnTo>
                    <a:pt x="457200" y="410210"/>
                  </a:lnTo>
                  <a:lnTo>
                    <a:pt x="460248" y="409956"/>
                  </a:lnTo>
                  <a:lnTo>
                    <a:pt x="466344" y="409702"/>
                  </a:lnTo>
                  <a:lnTo>
                    <a:pt x="467537" y="408178"/>
                  </a:lnTo>
                  <a:lnTo>
                    <a:pt x="467741" y="407924"/>
                  </a:lnTo>
                  <a:lnTo>
                    <a:pt x="464693" y="408178"/>
                  </a:lnTo>
                  <a:lnTo>
                    <a:pt x="460844" y="407035"/>
                  </a:lnTo>
                  <a:lnTo>
                    <a:pt x="459994" y="406781"/>
                  </a:lnTo>
                  <a:lnTo>
                    <a:pt x="454025" y="407035"/>
                  </a:lnTo>
                  <a:lnTo>
                    <a:pt x="444754" y="406019"/>
                  </a:lnTo>
                  <a:lnTo>
                    <a:pt x="434086" y="405003"/>
                  </a:lnTo>
                  <a:lnTo>
                    <a:pt x="421678" y="403021"/>
                  </a:lnTo>
                  <a:lnTo>
                    <a:pt x="415315" y="401675"/>
                  </a:lnTo>
                  <a:lnTo>
                    <a:pt x="409194" y="399796"/>
                  </a:lnTo>
                  <a:lnTo>
                    <a:pt x="396875" y="397256"/>
                  </a:lnTo>
                  <a:lnTo>
                    <a:pt x="392303" y="395859"/>
                  </a:lnTo>
                  <a:lnTo>
                    <a:pt x="389128" y="394462"/>
                  </a:lnTo>
                  <a:lnTo>
                    <a:pt x="384429" y="393065"/>
                  </a:lnTo>
                  <a:lnTo>
                    <a:pt x="347726" y="378409"/>
                  </a:lnTo>
                  <a:lnTo>
                    <a:pt x="327367" y="368020"/>
                  </a:lnTo>
                  <a:lnTo>
                    <a:pt x="311581" y="359029"/>
                  </a:lnTo>
                  <a:lnTo>
                    <a:pt x="308483" y="357251"/>
                  </a:lnTo>
                  <a:lnTo>
                    <a:pt x="309499" y="358013"/>
                  </a:lnTo>
                  <a:lnTo>
                    <a:pt x="308610" y="358902"/>
                  </a:lnTo>
                  <a:lnTo>
                    <a:pt x="307213" y="358902"/>
                  </a:lnTo>
                  <a:lnTo>
                    <a:pt x="306451" y="359029"/>
                  </a:lnTo>
                  <a:lnTo>
                    <a:pt x="305435" y="358902"/>
                  </a:lnTo>
                  <a:lnTo>
                    <a:pt x="304546" y="358394"/>
                  </a:lnTo>
                  <a:lnTo>
                    <a:pt x="298196" y="352171"/>
                  </a:lnTo>
                  <a:lnTo>
                    <a:pt x="300228" y="353568"/>
                  </a:lnTo>
                  <a:lnTo>
                    <a:pt x="300863" y="353568"/>
                  </a:lnTo>
                  <a:lnTo>
                    <a:pt x="300736" y="353187"/>
                  </a:lnTo>
                  <a:lnTo>
                    <a:pt x="299593" y="352171"/>
                  </a:lnTo>
                  <a:lnTo>
                    <a:pt x="297942" y="348996"/>
                  </a:lnTo>
                  <a:lnTo>
                    <a:pt x="291719" y="347726"/>
                  </a:lnTo>
                  <a:lnTo>
                    <a:pt x="291490" y="343408"/>
                  </a:lnTo>
                  <a:lnTo>
                    <a:pt x="291465" y="342773"/>
                  </a:lnTo>
                  <a:lnTo>
                    <a:pt x="291465" y="343154"/>
                  </a:lnTo>
                  <a:lnTo>
                    <a:pt x="291211" y="343281"/>
                  </a:lnTo>
                  <a:lnTo>
                    <a:pt x="290830" y="343281"/>
                  </a:lnTo>
                  <a:lnTo>
                    <a:pt x="289306" y="343408"/>
                  </a:lnTo>
                  <a:lnTo>
                    <a:pt x="285369" y="341503"/>
                  </a:lnTo>
                  <a:lnTo>
                    <a:pt x="281571" y="337477"/>
                  </a:lnTo>
                  <a:lnTo>
                    <a:pt x="275056" y="332714"/>
                  </a:lnTo>
                  <a:lnTo>
                    <a:pt x="268808" y="327329"/>
                  </a:lnTo>
                  <a:lnTo>
                    <a:pt x="265811" y="321437"/>
                  </a:lnTo>
                  <a:lnTo>
                    <a:pt x="260489" y="316357"/>
                  </a:lnTo>
                  <a:lnTo>
                    <a:pt x="260096" y="315976"/>
                  </a:lnTo>
                  <a:lnTo>
                    <a:pt x="257302" y="316230"/>
                  </a:lnTo>
                  <a:lnTo>
                    <a:pt x="256032" y="316230"/>
                  </a:lnTo>
                  <a:lnTo>
                    <a:pt x="254889" y="316357"/>
                  </a:lnTo>
                  <a:lnTo>
                    <a:pt x="249936" y="310896"/>
                  </a:lnTo>
                  <a:lnTo>
                    <a:pt x="251333" y="307594"/>
                  </a:lnTo>
                  <a:lnTo>
                    <a:pt x="251206" y="305816"/>
                  </a:lnTo>
                  <a:lnTo>
                    <a:pt x="246507" y="302895"/>
                  </a:lnTo>
                  <a:lnTo>
                    <a:pt x="243078" y="298196"/>
                  </a:lnTo>
                  <a:lnTo>
                    <a:pt x="238213" y="292633"/>
                  </a:lnTo>
                  <a:lnTo>
                    <a:pt x="229679" y="283337"/>
                  </a:lnTo>
                  <a:lnTo>
                    <a:pt x="228498" y="282054"/>
                  </a:lnTo>
                  <a:lnTo>
                    <a:pt x="223647" y="276479"/>
                  </a:lnTo>
                  <a:lnTo>
                    <a:pt x="220218" y="271780"/>
                  </a:lnTo>
                  <a:lnTo>
                    <a:pt x="217043" y="268605"/>
                  </a:lnTo>
                  <a:lnTo>
                    <a:pt x="215265" y="263906"/>
                  </a:lnTo>
                  <a:lnTo>
                    <a:pt x="207137" y="254508"/>
                  </a:lnTo>
                  <a:lnTo>
                    <a:pt x="205359" y="251333"/>
                  </a:lnTo>
                  <a:lnTo>
                    <a:pt x="202057" y="246634"/>
                  </a:lnTo>
                  <a:lnTo>
                    <a:pt x="201930" y="243586"/>
                  </a:lnTo>
                  <a:lnTo>
                    <a:pt x="201930" y="243332"/>
                  </a:lnTo>
                  <a:lnTo>
                    <a:pt x="198882" y="243586"/>
                  </a:lnTo>
                  <a:lnTo>
                    <a:pt x="197104" y="241935"/>
                  </a:lnTo>
                  <a:lnTo>
                    <a:pt x="195580" y="240411"/>
                  </a:lnTo>
                  <a:lnTo>
                    <a:pt x="190627" y="234188"/>
                  </a:lnTo>
                  <a:lnTo>
                    <a:pt x="187071" y="226314"/>
                  </a:lnTo>
                  <a:lnTo>
                    <a:pt x="183642" y="219964"/>
                  </a:lnTo>
                  <a:lnTo>
                    <a:pt x="180594" y="215519"/>
                  </a:lnTo>
                  <a:lnTo>
                    <a:pt x="176149" y="209804"/>
                  </a:lnTo>
                  <a:lnTo>
                    <a:pt x="172720" y="202565"/>
                  </a:lnTo>
                  <a:lnTo>
                    <a:pt x="172085" y="202565"/>
                  </a:lnTo>
                  <a:lnTo>
                    <a:pt x="162293" y="184531"/>
                  </a:lnTo>
                  <a:lnTo>
                    <a:pt x="134899" y="129806"/>
                  </a:lnTo>
                  <a:lnTo>
                    <a:pt x="119176" y="91909"/>
                  </a:lnTo>
                  <a:lnTo>
                    <a:pt x="105537" y="52832"/>
                  </a:lnTo>
                  <a:lnTo>
                    <a:pt x="104127" y="48425"/>
                  </a:lnTo>
                  <a:lnTo>
                    <a:pt x="102755" y="47523"/>
                  </a:lnTo>
                  <a:lnTo>
                    <a:pt x="96393" y="25527"/>
                  </a:lnTo>
                  <a:lnTo>
                    <a:pt x="97663" y="26797"/>
                  </a:lnTo>
                  <a:lnTo>
                    <a:pt x="99060" y="29210"/>
                  </a:lnTo>
                  <a:lnTo>
                    <a:pt x="99441" y="29210"/>
                  </a:lnTo>
                  <a:lnTo>
                    <a:pt x="99695" y="28956"/>
                  </a:lnTo>
                  <a:lnTo>
                    <a:pt x="97917" y="25527"/>
                  </a:lnTo>
                  <a:lnTo>
                    <a:pt x="97485" y="24765"/>
                  </a:lnTo>
                  <a:lnTo>
                    <a:pt x="96139" y="22352"/>
                  </a:lnTo>
                  <a:lnTo>
                    <a:pt x="96012" y="19050"/>
                  </a:lnTo>
                  <a:lnTo>
                    <a:pt x="95123" y="21209"/>
                  </a:lnTo>
                  <a:lnTo>
                    <a:pt x="95123" y="32258"/>
                  </a:lnTo>
                  <a:lnTo>
                    <a:pt x="94869" y="32512"/>
                  </a:lnTo>
                  <a:lnTo>
                    <a:pt x="94742" y="32512"/>
                  </a:lnTo>
                  <a:lnTo>
                    <a:pt x="94234" y="32639"/>
                  </a:lnTo>
                  <a:lnTo>
                    <a:pt x="94272" y="32258"/>
                  </a:lnTo>
                  <a:lnTo>
                    <a:pt x="94322" y="28956"/>
                  </a:lnTo>
                  <a:lnTo>
                    <a:pt x="93980" y="26035"/>
                  </a:lnTo>
                  <a:lnTo>
                    <a:pt x="95123" y="32258"/>
                  </a:lnTo>
                  <a:lnTo>
                    <a:pt x="95123" y="21209"/>
                  </a:lnTo>
                  <a:lnTo>
                    <a:pt x="94996" y="24765"/>
                  </a:lnTo>
                  <a:lnTo>
                    <a:pt x="94234" y="24765"/>
                  </a:lnTo>
                  <a:lnTo>
                    <a:pt x="93980" y="24257"/>
                  </a:lnTo>
                  <a:lnTo>
                    <a:pt x="93726" y="23241"/>
                  </a:lnTo>
                  <a:lnTo>
                    <a:pt x="92964" y="19304"/>
                  </a:lnTo>
                  <a:lnTo>
                    <a:pt x="91084" y="12954"/>
                  </a:lnTo>
                  <a:lnTo>
                    <a:pt x="91059" y="12827"/>
                  </a:lnTo>
                  <a:lnTo>
                    <a:pt x="89535" y="12954"/>
                  </a:lnTo>
                  <a:lnTo>
                    <a:pt x="83629" y="6604"/>
                  </a:lnTo>
                  <a:lnTo>
                    <a:pt x="76466" y="2565"/>
                  </a:lnTo>
                  <a:lnTo>
                    <a:pt x="68364" y="546"/>
                  </a:lnTo>
                  <a:lnTo>
                    <a:pt x="59690" y="254"/>
                  </a:lnTo>
                  <a:lnTo>
                    <a:pt x="51562" y="762"/>
                  </a:lnTo>
                  <a:lnTo>
                    <a:pt x="43053" y="3048"/>
                  </a:lnTo>
                  <a:lnTo>
                    <a:pt x="35687" y="6223"/>
                  </a:lnTo>
                  <a:lnTo>
                    <a:pt x="25869" y="9512"/>
                  </a:lnTo>
                  <a:lnTo>
                    <a:pt x="16649" y="13563"/>
                  </a:lnTo>
                  <a:lnTo>
                    <a:pt x="8013" y="18516"/>
                  </a:lnTo>
                  <a:lnTo>
                    <a:pt x="0" y="24511"/>
                  </a:lnTo>
                  <a:lnTo>
                    <a:pt x="254" y="27813"/>
                  </a:lnTo>
                  <a:lnTo>
                    <a:pt x="10668" y="48425"/>
                  </a:lnTo>
                  <a:lnTo>
                    <a:pt x="12750" y="60566"/>
                  </a:lnTo>
                  <a:lnTo>
                    <a:pt x="26771" y="107721"/>
                  </a:lnTo>
                  <a:lnTo>
                    <a:pt x="35242" y="128422"/>
                  </a:lnTo>
                  <a:lnTo>
                    <a:pt x="38481" y="136652"/>
                  </a:lnTo>
                  <a:lnTo>
                    <a:pt x="42252" y="145732"/>
                  </a:lnTo>
                  <a:lnTo>
                    <a:pt x="47396" y="158851"/>
                  </a:lnTo>
                  <a:lnTo>
                    <a:pt x="52578" y="172872"/>
                  </a:lnTo>
                  <a:lnTo>
                    <a:pt x="56515" y="184658"/>
                  </a:lnTo>
                  <a:lnTo>
                    <a:pt x="58039" y="184531"/>
                  </a:lnTo>
                  <a:lnTo>
                    <a:pt x="63296" y="197434"/>
                  </a:lnTo>
                  <a:lnTo>
                    <a:pt x="68465" y="210908"/>
                  </a:lnTo>
                  <a:lnTo>
                    <a:pt x="73266" y="223164"/>
                  </a:lnTo>
                  <a:lnTo>
                    <a:pt x="77470" y="232410"/>
                  </a:lnTo>
                  <a:lnTo>
                    <a:pt x="79603" y="238899"/>
                  </a:lnTo>
                  <a:lnTo>
                    <a:pt x="82118" y="246875"/>
                  </a:lnTo>
                  <a:lnTo>
                    <a:pt x="83413" y="253682"/>
                  </a:lnTo>
                  <a:lnTo>
                    <a:pt x="81915" y="256667"/>
                  </a:lnTo>
                  <a:lnTo>
                    <a:pt x="88049" y="264426"/>
                  </a:lnTo>
                  <a:lnTo>
                    <a:pt x="92544" y="269151"/>
                  </a:lnTo>
                  <a:lnTo>
                    <a:pt x="97091" y="275069"/>
                  </a:lnTo>
                  <a:lnTo>
                    <a:pt x="103378" y="286385"/>
                  </a:lnTo>
                  <a:lnTo>
                    <a:pt x="101854" y="283337"/>
                  </a:lnTo>
                  <a:lnTo>
                    <a:pt x="103428" y="286385"/>
                  </a:lnTo>
                  <a:lnTo>
                    <a:pt x="103441" y="286512"/>
                  </a:lnTo>
                  <a:lnTo>
                    <a:pt x="106959" y="292747"/>
                  </a:lnTo>
                  <a:lnTo>
                    <a:pt x="110807" y="299072"/>
                  </a:lnTo>
                  <a:lnTo>
                    <a:pt x="115125" y="305371"/>
                  </a:lnTo>
                  <a:lnTo>
                    <a:pt x="120142" y="311658"/>
                  </a:lnTo>
                  <a:lnTo>
                    <a:pt x="123571" y="318008"/>
                  </a:lnTo>
                  <a:lnTo>
                    <a:pt x="128524" y="324231"/>
                  </a:lnTo>
                  <a:lnTo>
                    <a:pt x="135128" y="332105"/>
                  </a:lnTo>
                  <a:lnTo>
                    <a:pt x="139001" y="336778"/>
                  </a:lnTo>
                  <a:lnTo>
                    <a:pt x="143217" y="341591"/>
                  </a:lnTo>
                  <a:lnTo>
                    <a:pt x="147485" y="346697"/>
                  </a:lnTo>
                  <a:lnTo>
                    <a:pt x="151511" y="352298"/>
                  </a:lnTo>
                  <a:lnTo>
                    <a:pt x="164934" y="366928"/>
                  </a:lnTo>
                  <a:lnTo>
                    <a:pt x="178917" y="381038"/>
                  </a:lnTo>
                  <a:lnTo>
                    <a:pt x="193459" y="394804"/>
                  </a:lnTo>
                  <a:lnTo>
                    <a:pt x="208534" y="408432"/>
                  </a:lnTo>
                  <a:lnTo>
                    <a:pt x="219748" y="419392"/>
                  </a:lnTo>
                  <a:lnTo>
                    <a:pt x="232879" y="429628"/>
                  </a:lnTo>
                  <a:lnTo>
                    <a:pt x="246532" y="439851"/>
                  </a:lnTo>
                  <a:lnTo>
                    <a:pt x="259334" y="450723"/>
                  </a:lnTo>
                  <a:lnTo>
                    <a:pt x="295211" y="471220"/>
                  </a:lnTo>
                  <a:lnTo>
                    <a:pt x="333248" y="487426"/>
                  </a:lnTo>
                  <a:lnTo>
                    <a:pt x="367538" y="500126"/>
                  </a:lnTo>
                  <a:lnTo>
                    <a:pt x="404749" y="509524"/>
                  </a:lnTo>
                  <a:lnTo>
                    <a:pt x="413956" y="510463"/>
                  </a:lnTo>
                  <a:lnTo>
                    <a:pt x="431812" y="513029"/>
                  </a:lnTo>
                  <a:lnTo>
                    <a:pt x="440182" y="514096"/>
                  </a:lnTo>
                  <a:lnTo>
                    <a:pt x="455383" y="515315"/>
                  </a:lnTo>
                  <a:lnTo>
                    <a:pt x="468731" y="516077"/>
                  </a:lnTo>
                  <a:lnTo>
                    <a:pt x="480060" y="516356"/>
                  </a:lnTo>
                  <a:lnTo>
                    <a:pt x="489204" y="516128"/>
                  </a:lnTo>
                  <a:lnTo>
                    <a:pt x="507492" y="516763"/>
                  </a:lnTo>
                  <a:lnTo>
                    <a:pt x="509117" y="518274"/>
                  </a:lnTo>
                  <a:lnTo>
                    <a:pt x="509143" y="519049"/>
                  </a:lnTo>
                  <a:lnTo>
                    <a:pt x="514604" y="518668"/>
                  </a:lnTo>
                  <a:lnTo>
                    <a:pt x="517271" y="518541"/>
                  </a:lnTo>
                  <a:lnTo>
                    <a:pt x="521335" y="518160"/>
                  </a:lnTo>
                  <a:lnTo>
                    <a:pt x="527431" y="517271"/>
                  </a:lnTo>
                  <a:lnTo>
                    <a:pt x="532003" y="517017"/>
                  </a:lnTo>
                  <a:lnTo>
                    <a:pt x="534847" y="518274"/>
                  </a:lnTo>
                  <a:lnTo>
                    <a:pt x="538327" y="517969"/>
                  </a:lnTo>
                  <a:lnTo>
                    <a:pt x="543915" y="517017"/>
                  </a:lnTo>
                  <a:lnTo>
                    <a:pt x="547954" y="516343"/>
                  </a:lnTo>
                  <a:lnTo>
                    <a:pt x="548716" y="516128"/>
                  </a:lnTo>
                  <a:lnTo>
                    <a:pt x="557504" y="513778"/>
                  </a:lnTo>
                  <a:lnTo>
                    <a:pt x="559409" y="513029"/>
                  </a:lnTo>
                  <a:lnTo>
                    <a:pt x="559435" y="414528"/>
                  </a:lnTo>
                  <a:lnTo>
                    <a:pt x="559435" y="409956"/>
                  </a:lnTo>
                  <a:lnTo>
                    <a:pt x="559435" y="409321"/>
                  </a:lnTo>
                  <a:lnTo>
                    <a:pt x="559435" y="406146"/>
                  </a:lnTo>
                  <a:lnTo>
                    <a:pt x="559435" y="405993"/>
                  </a:lnTo>
                  <a:lnTo>
                    <a:pt x="557149" y="406146"/>
                  </a:lnTo>
                  <a:lnTo>
                    <a:pt x="558292" y="403987"/>
                  </a:lnTo>
                  <a:lnTo>
                    <a:pt x="559435" y="403263"/>
                  </a:lnTo>
                  <a:close/>
                </a:path>
              </a:pathLst>
            </a:custGeom>
            <a:solidFill>
              <a:srgbClr val="F7A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41029" y="1204086"/>
              <a:ext cx="403225" cy="323850"/>
            </a:xfrm>
            <a:custGeom>
              <a:avLst/>
              <a:gdLst/>
              <a:ahLst/>
              <a:cxnLst/>
              <a:rect l="l" t="t" r="r" b="b"/>
              <a:pathLst>
                <a:path w="403225" h="323850">
                  <a:moveTo>
                    <a:pt x="93472" y="9398"/>
                  </a:moveTo>
                  <a:lnTo>
                    <a:pt x="91694" y="6223"/>
                  </a:lnTo>
                  <a:lnTo>
                    <a:pt x="90043" y="3048"/>
                  </a:lnTo>
                  <a:lnTo>
                    <a:pt x="86741" y="0"/>
                  </a:lnTo>
                  <a:lnTo>
                    <a:pt x="87122" y="4826"/>
                  </a:lnTo>
                  <a:lnTo>
                    <a:pt x="90297" y="8001"/>
                  </a:lnTo>
                  <a:lnTo>
                    <a:pt x="93472" y="9398"/>
                  </a:lnTo>
                  <a:close/>
                </a:path>
                <a:path w="403225" h="323850">
                  <a:moveTo>
                    <a:pt x="142240" y="106045"/>
                  </a:moveTo>
                  <a:lnTo>
                    <a:pt x="141986" y="105537"/>
                  </a:lnTo>
                  <a:lnTo>
                    <a:pt x="141732" y="105156"/>
                  </a:lnTo>
                  <a:lnTo>
                    <a:pt x="141605" y="104648"/>
                  </a:lnTo>
                  <a:lnTo>
                    <a:pt x="141732" y="105537"/>
                  </a:lnTo>
                  <a:lnTo>
                    <a:pt x="142240" y="106045"/>
                  </a:lnTo>
                  <a:close/>
                </a:path>
                <a:path w="403225" h="323850">
                  <a:moveTo>
                    <a:pt x="142367" y="106172"/>
                  </a:moveTo>
                  <a:lnTo>
                    <a:pt x="142240" y="106045"/>
                  </a:lnTo>
                  <a:lnTo>
                    <a:pt x="142240" y="106172"/>
                  </a:lnTo>
                  <a:lnTo>
                    <a:pt x="142367" y="106172"/>
                  </a:lnTo>
                  <a:close/>
                </a:path>
                <a:path w="403225" h="323850">
                  <a:moveTo>
                    <a:pt x="402971" y="213842"/>
                  </a:moveTo>
                  <a:lnTo>
                    <a:pt x="402844" y="213995"/>
                  </a:lnTo>
                  <a:lnTo>
                    <a:pt x="398272" y="214249"/>
                  </a:lnTo>
                  <a:lnTo>
                    <a:pt x="401066" y="210820"/>
                  </a:lnTo>
                  <a:lnTo>
                    <a:pt x="399415" y="210566"/>
                  </a:lnTo>
                  <a:lnTo>
                    <a:pt x="398653" y="210566"/>
                  </a:lnTo>
                  <a:lnTo>
                    <a:pt x="394081" y="210820"/>
                  </a:lnTo>
                  <a:lnTo>
                    <a:pt x="391287" y="214630"/>
                  </a:lnTo>
                  <a:lnTo>
                    <a:pt x="386080" y="214884"/>
                  </a:lnTo>
                  <a:lnTo>
                    <a:pt x="387604" y="213233"/>
                  </a:lnTo>
                  <a:lnTo>
                    <a:pt x="387477" y="212725"/>
                  </a:lnTo>
                  <a:lnTo>
                    <a:pt x="387096" y="212471"/>
                  </a:lnTo>
                  <a:lnTo>
                    <a:pt x="386588" y="212598"/>
                  </a:lnTo>
                  <a:lnTo>
                    <a:pt x="385699" y="212598"/>
                  </a:lnTo>
                  <a:lnTo>
                    <a:pt x="384048" y="213487"/>
                  </a:lnTo>
                  <a:lnTo>
                    <a:pt x="383032" y="213487"/>
                  </a:lnTo>
                  <a:lnTo>
                    <a:pt x="385826" y="214757"/>
                  </a:lnTo>
                  <a:lnTo>
                    <a:pt x="381127" y="215138"/>
                  </a:lnTo>
                  <a:lnTo>
                    <a:pt x="380238" y="216408"/>
                  </a:lnTo>
                  <a:lnTo>
                    <a:pt x="380288" y="216154"/>
                  </a:lnTo>
                  <a:lnTo>
                    <a:pt x="380415" y="215646"/>
                  </a:lnTo>
                  <a:lnTo>
                    <a:pt x="380746" y="214249"/>
                  </a:lnTo>
                  <a:lnTo>
                    <a:pt x="377952" y="213106"/>
                  </a:lnTo>
                  <a:lnTo>
                    <a:pt x="375793" y="213233"/>
                  </a:lnTo>
                  <a:lnTo>
                    <a:pt x="375031" y="213233"/>
                  </a:lnTo>
                  <a:lnTo>
                    <a:pt x="374269" y="213487"/>
                  </a:lnTo>
                  <a:lnTo>
                    <a:pt x="373913" y="213842"/>
                  </a:lnTo>
                  <a:lnTo>
                    <a:pt x="373888" y="215265"/>
                  </a:lnTo>
                  <a:lnTo>
                    <a:pt x="373126" y="215519"/>
                  </a:lnTo>
                  <a:lnTo>
                    <a:pt x="371983" y="215519"/>
                  </a:lnTo>
                  <a:lnTo>
                    <a:pt x="370967" y="215646"/>
                  </a:lnTo>
                  <a:lnTo>
                    <a:pt x="369443" y="215392"/>
                  </a:lnTo>
                  <a:lnTo>
                    <a:pt x="368554" y="215392"/>
                  </a:lnTo>
                  <a:lnTo>
                    <a:pt x="367792" y="215646"/>
                  </a:lnTo>
                  <a:lnTo>
                    <a:pt x="367919" y="215900"/>
                  </a:lnTo>
                  <a:lnTo>
                    <a:pt x="364744" y="216154"/>
                  </a:lnTo>
                  <a:lnTo>
                    <a:pt x="367004" y="213487"/>
                  </a:lnTo>
                  <a:lnTo>
                    <a:pt x="367665" y="212725"/>
                  </a:lnTo>
                  <a:lnTo>
                    <a:pt x="366776" y="212979"/>
                  </a:lnTo>
                  <a:lnTo>
                    <a:pt x="365887" y="213106"/>
                  </a:lnTo>
                  <a:lnTo>
                    <a:pt x="365125" y="213106"/>
                  </a:lnTo>
                  <a:lnTo>
                    <a:pt x="360172" y="213487"/>
                  </a:lnTo>
                  <a:lnTo>
                    <a:pt x="358851" y="212471"/>
                  </a:lnTo>
                  <a:lnTo>
                    <a:pt x="357035" y="211074"/>
                  </a:lnTo>
                  <a:lnTo>
                    <a:pt x="355727" y="210058"/>
                  </a:lnTo>
                  <a:lnTo>
                    <a:pt x="338582" y="211074"/>
                  </a:lnTo>
                  <a:lnTo>
                    <a:pt x="337058" y="211074"/>
                  </a:lnTo>
                  <a:lnTo>
                    <a:pt x="333959" y="210185"/>
                  </a:lnTo>
                  <a:lnTo>
                    <a:pt x="327787" y="208407"/>
                  </a:lnTo>
                  <a:lnTo>
                    <a:pt x="326263" y="210185"/>
                  </a:lnTo>
                  <a:lnTo>
                    <a:pt x="326136" y="206883"/>
                  </a:lnTo>
                  <a:lnTo>
                    <a:pt x="323977" y="209423"/>
                  </a:lnTo>
                  <a:lnTo>
                    <a:pt x="321310" y="209677"/>
                  </a:lnTo>
                  <a:lnTo>
                    <a:pt x="314071" y="210058"/>
                  </a:lnTo>
                  <a:lnTo>
                    <a:pt x="312674" y="212471"/>
                  </a:lnTo>
                  <a:lnTo>
                    <a:pt x="312559" y="211201"/>
                  </a:lnTo>
                  <a:lnTo>
                    <a:pt x="312547" y="210947"/>
                  </a:lnTo>
                  <a:lnTo>
                    <a:pt x="311785" y="210947"/>
                  </a:lnTo>
                  <a:lnTo>
                    <a:pt x="310642" y="211074"/>
                  </a:lnTo>
                  <a:lnTo>
                    <a:pt x="309499" y="211074"/>
                  </a:lnTo>
                  <a:lnTo>
                    <a:pt x="307975" y="211201"/>
                  </a:lnTo>
                  <a:lnTo>
                    <a:pt x="306324" y="209677"/>
                  </a:lnTo>
                  <a:lnTo>
                    <a:pt x="307086" y="207899"/>
                  </a:lnTo>
                  <a:lnTo>
                    <a:pt x="308610" y="207899"/>
                  </a:lnTo>
                  <a:lnTo>
                    <a:pt x="313944" y="207518"/>
                  </a:lnTo>
                  <a:lnTo>
                    <a:pt x="315125" y="206121"/>
                  </a:lnTo>
                  <a:lnTo>
                    <a:pt x="315341" y="205867"/>
                  </a:lnTo>
                  <a:lnTo>
                    <a:pt x="310769" y="206121"/>
                  </a:lnTo>
                  <a:lnTo>
                    <a:pt x="304546" y="204851"/>
                  </a:lnTo>
                  <a:lnTo>
                    <a:pt x="295275" y="203708"/>
                  </a:lnTo>
                  <a:lnTo>
                    <a:pt x="286004" y="200914"/>
                  </a:lnTo>
                  <a:lnTo>
                    <a:pt x="281432" y="199644"/>
                  </a:lnTo>
                  <a:lnTo>
                    <a:pt x="277583" y="198501"/>
                  </a:lnTo>
                  <a:lnTo>
                    <a:pt x="276733" y="198247"/>
                  </a:lnTo>
                  <a:lnTo>
                    <a:pt x="272161" y="198501"/>
                  </a:lnTo>
                  <a:lnTo>
                    <a:pt x="260527" y="195008"/>
                  </a:lnTo>
                  <a:lnTo>
                    <a:pt x="253720" y="192773"/>
                  </a:lnTo>
                  <a:lnTo>
                    <a:pt x="247180" y="190233"/>
                  </a:lnTo>
                  <a:lnTo>
                    <a:pt x="241046" y="187198"/>
                  </a:lnTo>
                  <a:lnTo>
                    <a:pt x="236626" y="185166"/>
                  </a:lnTo>
                  <a:lnTo>
                    <a:pt x="234696" y="184277"/>
                  </a:lnTo>
                  <a:lnTo>
                    <a:pt x="228473" y="183007"/>
                  </a:lnTo>
                  <a:lnTo>
                    <a:pt x="226428" y="181737"/>
                  </a:lnTo>
                  <a:lnTo>
                    <a:pt x="223774" y="180086"/>
                  </a:lnTo>
                  <a:lnTo>
                    <a:pt x="225425" y="181610"/>
                  </a:lnTo>
                  <a:lnTo>
                    <a:pt x="223774" y="181610"/>
                  </a:lnTo>
                  <a:lnTo>
                    <a:pt x="222377" y="181737"/>
                  </a:lnTo>
                  <a:lnTo>
                    <a:pt x="217551" y="178689"/>
                  </a:lnTo>
                  <a:lnTo>
                    <a:pt x="218567" y="178689"/>
                  </a:lnTo>
                  <a:lnTo>
                    <a:pt x="219583" y="179324"/>
                  </a:lnTo>
                  <a:lnTo>
                    <a:pt x="219837" y="179324"/>
                  </a:lnTo>
                  <a:lnTo>
                    <a:pt x="219583" y="179197"/>
                  </a:lnTo>
                  <a:lnTo>
                    <a:pt x="219075" y="178689"/>
                  </a:lnTo>
                  <a:lnTo>
                    <a:pt x="217551" y="177165"/>
                  </a:lnTo>
                  <a:lnTo>
                    <a:pt x="215900" y="177165"/>
                  </a:lnTo>
                  <a:lnTo>
                    <a:pt x="215798" y="174879"/>
                  </a:lnTo>
                  <a:lnTo>
                    <a:pt x="215773" y="173990"/>
                  </a:lnTo>
                  <a:lnTo>
                    <a:pt x="215265" y="174498"/>
                  </a:lnTo>
                  <a:lnTo>
                    <a:pt x="214630" y="174752"/>
                  </a:lnTo>
                  <a:lnTo>
                    <a:pt x="213995" y="174752"/>
                  </a:lnTo>
                  <a:lnTo>
                    <a:pt x="212598" y="174879"/>
                  </a:lnTo>
                  <a:lnTo>
                    <a:pt x="211201" y="174244"/>
                  </a:lnTo>
                  <a:lnTo>
                    <a:pt x="210947" y="170942"/>
                  </a:lnTo>
                  <a:lnTo>
                    <a:pt x="198755" y="170053"/>
                  </a:lnTo>
                  <a:lnTo>
                    <a:pt x="199898" y="163322"/>
                  </a:lnTo>
                  <a:lnTo>
                    <a:pt x="198450" y="161544"/>
                  </a:lnTo>
                  <a:lnTo>
                    <a:pt x="198247" y="161290"/>
                  </a:lnTo>
                  <a:lnTo>
                    <a:pt x="197358" y="160909"/>
                  </a:lnTo>
                  <a:lnTo>
                    <a:pt x="196088" y="160909"/>
                  </a:lnTo>
                  <a:lnTo>
                    <a:pt x="195580" y="161544"/>
                  </a:lnTo>
                  <a:lnTo>
                    <a:pt x="193929" y="161544"/>
                  </a:lnTo>
                  <a:lnTo>
                    <a:pt x="192659" y="161163"/>
                  </a:lnTo>
                  <a:lnTo>
                    <a:pt x="190500" y="159004"/>
                  </a:lnTo>
                  <a:lnTo>
                    <a:pt x="191897" y="155702"/>
                  </a:lnTo>
                  <a:lnTo>
                    <a:pt x="184023" y="151257"/>
                  </a:lnTo>
                  <a:lnTo>
                    <a:pt x="180721" y="148082"/>
                  </a:lnTo>
                  <a:lnTo>
                    <a:pt x="176022" y="145161"/>
                  </a:lnTo>
                  <a:lnTo>
                    <a:pt x="172593" y="140462"/>
                  </a:lnTo>
                  <a:lnTo>
                    <a:pt x="166116" y="132588"/>
                  </a:lnTo>
                  <a:lnTo>
                    <a:pt x="158115" y="125095"/>
                  </a:lnTo>
                  <a:lnTo>
                    <a:pt x="157988" y="124968"/>
                  </a:lnTo>
                  <a:lnTo>
                    <a:pt x="159512" y="124841"/>
                  </a:lnTo>
                  <a:lnTo>
                    <a:pt x="154940" y="125095"/>
                  </a:lnTo>
                  <a:lnTo>
                    <a:pt x="153924" y="123190"/>
                  </a:lnTo>
                  <a:lnTo>
                    <a:pt x="151765" y="119126"/>
                  </a:lnTo>
                  <a:lnTo>
                    <a:pt x="145923" y="113411"/>
                  </a:lnTo>
                  <a:lnTo>
                    <a:pt x="142417" y="106299"/>
                  </a:lnTo>
                  <a:lnTo>
                    <a:pt x="142367" y="106172"/>
                  </a:lnTo>
                  <a:lnTo>
                    <a:pt x="142240" y="106299"/>
                  </a:lnTo>
                  <a:lnTo>
                    <a:pt x="141732" y="106299"/>
                  </a:lnTo>
                  <a:lnTo>
                    <a:pt x="129768" y="88023"/>
                  </a:lnTo>
                  <a:lnTo>
                    <a:pt x="118783" y="68795"/>
                  </a:lnTo>
                  <a:lnTo>
                    <a:pt x="108635" y="48920"/>
                  </a:lnTo>
                  <a:lnTo>
                    <a:pt x="99187" y="28702"/>
                  </a:lnTo>
                  <a:lnTo>
                    <a:pt x="98425" y="27305"/>
                  </a:lnTo>
                  <a:lnTo>
                    <a:pt x="98298" y="27051"/>
                  </a:lnTo>
                  <a:lnTo>
                    <a:pt x="97536" y="27051"/>
                  </a:lnTo>
                  <a:lnTo>
                    <a:pt x="96520" y="27178"/>
                  </a:lnTo>
                  <a:lnTo>
                    <a:pt x="95631" y="27178"/>
                  </a:lnTo>
                  <a:lnTo>
                    <a:pt x="92202" y="14351"/>
                  </a:lnTo>
                  <a:lnTo>
                    <a:pt x="93345" y="15367"/>
                  </a:lnTo>
                  <a:lnTo>
                    <a:pt x="94488" y="16510"/>
                  </a:lnTo>
                  <a:lnTo>
                    <a:pt x="95250" y="16510"/>
                  </a:lnTo>
                  <a:lnTo>
                    <a:pt x="95377" y="15875"/>
                  </a:lnTo>
                  <a:lnTo>
                    <a:pt x="93853" y="14351"/>
                  </a:lnTo>
                  <a:lnTo>
                    <a:pt x="93726" y="14224"/>
                  </a:lnTo>
                  <a:lnTo>
                    <a:pt x="92075" y="12700"/>
                  </a:lnTo>
                  <a:lnTo>
                    <a:pt x="92036" y="12293"/>
                  </a:lnTo>
                  <a:lnTo>
                    <a:pt x="91440" y="14224"/>
                  </a:lnTo>
                  <a:lnTo>
                    <a:pt x="90932" y="14224"/>
                  </a:lnTo>
                  <a:lnTo>
                    <a:pt x="90932" y="19304"/>
                  </a:lnTo>
                  <a:lnTo>
                    <a:pt x="89916" y="19304"/>
                  </a:lnTo>
                  <a:lnTo>
                    <a:pt x="90170" y="17907"/>
                  </a:lnTo>
                  <a:lnTo>
                    <a:pt x="89916" y="16002"/>
                  </a:lnTo>
                  <a:lnTo>
                    <a:pt x="90932" y="19304"/>
                  </a:lnTo>
                  <a:lnTo>
                    <a:pt x="90932" y="14224"/>
                  </a:lnTo>
                  <a:lnTo>
                    <a:pt x="90170" y="14224"/>
                  </a:lnTo>
                  <a:lnTo>
                    <a:pt x="89535" y="13843"/>
                  </a:lnTo>
                  <a:lnTo>
                    <a:pt x="89027" y="12954"/>
                  </a:lnTo>
                  <a:lnTo>
                    <a:pt x="88773" y="8128"/>
                  </a:lnTo>
                  <a:lnTo>
                    <a:pt x="88773" y="8001"/>
                  </a:lnTo>
                  <a:lnTo>
                    <a:pt x="87249" y="8128"/>
                  </a:lnTo>
                  <a:lnTo>
                    <a:pt x="83058" y="5334"/>
                  </a:lnTo>
                  <a:lnTo>
                    <a:pt x="77343" y="4445"/>
                  </a:lnTo>
                  <a:lnTo>
                    <a:pt x="70866" y="4826"/>
                  </a:lnTo>
                  <a:lnTo>
                    <a:pt x="62331" y="5854"/>
                  </a:lnTo>
                  <a:lnTo>
                    <a:pt x="53365" y="7962"/>
                  </a:lnTo>
                  <a:lnTo>
                    <a:pt x="44361" y="10845"/>
                  </a:lnTo>
                  <a:lnTo>
                    <a:pt x="35687" y="14224"/>
                  </a:lnTo>
                  <a:lnTo>
                    <a:pt x="25819" y="17818"/>
                  </a:lnTo>
                  <a:lnTo>
                    <a:pt x="16598" y="22288"/>
                  </a:lnTo>
                  <a:lnTo>
                    <a:pt x="8001" y="27343"/>
                  </a:lnTo>
                  <a:lnTo>
                    <a:pt x="0" y="32639"/>
                  </a:lnTo>
                  <a:lnTo>
                    <a:pt x="127" y="34290"/>
                  </a:lnTo>
                  <a:lnTo>
                    <a:pt x="9906" y="43561"/>
                  </a:lnTo>
                  <a:lnTo>
                    <a:pt x="10833" y="50800"/>
                  </a:lnTo>
                  <a:lnTo>
                    <a:pt x="12776" y="58026"/>
                  </a:lnTo>
                  <a:lnTo>
                    <a:pt x="15595" y="65227"/>
                  </a:lnTo>
                  <a:lnTo>
                    <a:pt x="19177" y="72390"/>
                  </a:lnTo>
                  <a:lnTo>
                    <a:pt x="22072" y="79235"/>
                  </a:lnTo>
                  <a:lnTo>
                    <a:pt x="25234" y="85471"/>
                  </a:lnTo>
                  <a:lnTo>
                    <a:pt x="28346" y="91147"/>
                  </a:lnTo>
                  <a:lnTo>
                    <a:pt x="31115" y="96266"/>
                  </a:lnTo>
                  <a:lnTo>
                    <a:pt x="33566" y="101600"/>
                  </a:lnTo>
                  <a:lnTo>
                    <a:pt x="37274" y="109321"/>
                  </a:lnTo>
                  <a:lnTo>
                    <a:pt x="40970" y="117665"/>
                  </a:lnTo>
                  <a:lnTo>
                    <a:pt x="43434" y="124841"/>
                  </a:lnTo>
                  <a:lnTo>
                    <a:pt x="44958" y="123190"/>
                  </a:lnTo>
                  <a:lnTo>
                    <a:pt x="48602" y="131711"/>
                  </a:lnTo>
                  <a:lnTo>
                    <a:pt x="54686" y="147675"/>
                  </a:lnTo>
                  <a:lnTo>
                    <a:pt x="57277" y="153543"/>
                  </a:lnTo>
                  <a:lnTo>
                    <a:pt x="59055" y="156718"/>
                  </a:lnTo>
                  <a:lnTo>
                    <a:pt x="64262" y="167767"/>
                  </a:lnTo>
                  <a:lnTo>
                    <a:pt x="59817" y="169672"/>
                  </a:lnTo>
                  <a:lnTo>
                    <a:pt x="64096" y="173634"/>
                  </a:lnTo>
                  <a:lnTo>
                    <a:pt x="67729" y="175615"/>
                  </a:lnTo>
                  <a:lnTo>
                    <a:pt x="71437" y="178498"/>
                  </a:lnTo>
                  <a:lnTo>
                    <a:pt x="75946" y="185166"/>
                  </a:lnTo>
                  <a:lnTo>
                    <a:pt x="74295" y="183515"/>
                  </a:lnTo>
                  <a:lnTo>
                    <a:pt x="77724" y="189865"/>
                  </a:lnTo>
                  <a:lnTo>
                    <a:pt x="81026" y="194564"/>
                  </a:lnTo>
                  <a:lnTo>
                    <a:pt x="85979" y="200914"/>
                  </a:lnTo>
                  <a:lnTo>
                    <a:pt x="131191" y="244094"/>
                  </a:lnTo>
                  <a:lnTo>
                    <a:pt x="139065" y="248539"/>
                  </a:lnTo>
                  <a:lnTo>
                    <a:pt x="143891" y="253111"/>
                  </a:lnTo>
                  <a:lnTo>
                    <a:pt x="147193" y="256286"/>
                  </a:lnTo>
                  <a:lnTo>
                    <a:pt x="147066" y="254508"/>
                  </a:lnTo>
                  <a:lnTo>
                    <a:pt x="154330" y="260972"/>
                  </a:lnTo>
                  <a:lnTo>
                    <a:pt x="171665" y="272440"/>
                  </a:lnTo>
                  <a:lnTo>
                    <a:pt x="178943" y="278892"/>
                  </a:lnTo>
                  <a:lnTo>
                    <a:pt x="183527" y="280466"/>
                  </a:lnTo>
                  <a:lnTo>
                    <a:pt x="189890" y="283006"/>
                  </a:lnTo>
                  <a:lnTo>
                    <a:pt x="197434" y="286385"/>
                  </a:lnTo>
                  <a:lnTo>
                    <a:pt x="205613" y="290449"/>
                  </a:lnTo>
                  <a:lnTo>
                    <a:pt x="211836" y="293370"/>
                  </a:lnTo>
                  <a:lnTo>
                    <a:pt x="218059" y="294640"/>
                  </a:lnTo>
                  <a:lnTo>
                    <a:pt x="225806" y="297561"/>
                  </a:lnTo>
                  <a:lnTo>
                    <a:pt x="232029" y="298704"/>
                  </a:lnTo>
                  <a:lnTo>
                    <a:pt x="239776" y="301625"/>
                  </a:lnTo>
                  <a:lnTo>
                    <a:pt x="245999" y="302895"/>
                  </a:lnTo>
                  <a:lnTo>
                    <a:pt x="257352" y="305841"/>
                  </a:lnTo>
                  <a:lnTo>
                    <a:pt x="268262" y="308546"/>
                  </a:lnTo>
                  <a:lnTo>
                    <a:pt x="278866" y="310692"/>
                  </a:lnTo>
                  <a:lnTo>
                    <a:pt x="289306" y="311912"/>
                  </a:lnTo>
                  <a:lnTo>
                    <a:pt x="304800" y="315849"/>
                  </a:lnTo>
                  <a:lnTo>
                    <a:pt x="316992" y="316738"/>
                  </a:lnTo>
                  <a:lnTo>
                    <a:pt x="326707" y="318160"/>
                  </a:lnTo>
                  <a:lnTo>
                    <a:pt x="328637" y="319201"/>
                  </a:lnTo>
                  <a:lnTo>
                    <a:pt x="330517" y="319938"/>
                  </a:lnTo>
                  <a:lnTo>
                    <a:pt x="340106" y="320421"/>
                  </a:lnTo>
                  <a:lnTo>
                    <a:pt x="343281" y="321818"/>
                  </a:lnTo>
                  <a:lnTo>
                    <a:pt x="344932" y="323342"/>
                  </a:lnTo>
                  <a:lnTo>
                    <a:pt x="340360" y="323596"/>
                  </a:lnTo>
                  <a:lnTo>
                    <a:pt x="355600" y="322834"/>
                  </a:lnTo>
                  <a:lnTo>
                    <a:pt x="363093" y="320802"/>
                  </a:lnTo>
                  <a:lnTo>
                    <a:pt x="369951" y="321183"/>
                  </a:lnTo>
                  <a:lnTo>
                    <a:pt x="377190" y="321183"/>
                  </a:lnTo>
                  <a:lnTo>
                    <a:pt x="384429" y="320802"/>
                  </a:lnTo>
                  <a:lnTo>
                    <a:pt x="391668" y="320294"/>
                  </a:lnTo>
                  <a:lnTo>
                    <a:pt x="398907" y="319532"/>
                  </a:lnTo>
                  <a:lnTo>
                    <a:pt x="402971" y="318858"/>
                  </a:lnTo>
                  <a:lnTo>
                    <a:pt x="402971" y="254508"/>
                  </a:lnTo>
                  <a:lnTo>
                    <a:pt x="402971" y="216408"/>
                  </a:lnTo>
                  <a:lnTo>
                    <a:pt x="402971" y="214884"/>
                  </a:lnTo>
                  <a:lnTo>
                    <a:pt x="402971" y="214249"/>
                  </a:lnTo>
                  <a:lnTo>
                    <a:pt x="402971" y="213842"/>
                  </a:lnTo>
                  <a:close/>
                </a:path>
                <a:path w="403225" h="323850">
                  <a:moveTo>
                    <a:pt x="402971" y="207200"/>
                  </a:moveTo>
                  <a:lnTo>
                    <a:pt x="402463" y="207391"/>
                  </a:lnTo>
                  <a:lnTo>
                    <a:pt x="402971" y="207378"/>
                  </a:lnTo>
                  <a:lnTo>
                    <a:pt x="402971" y="207200"/>
                  </a:lnTo>
                  <a:close/>
                </a:path>
              </a:pathLst>
            </a:custGeom>
            <a:solidFill>
              <a:srgbClr val="F8AC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6853228" y="0"/>
            <a:ext cx="1330325" cy="803275"/>
          </a:xfrm>
          <a:custGeom>
            <a:avLst/>
            <a:gdLst/>
            <a:ahLst/>
            <a:cxnLst/>
            <a:rect l="l" t="t" r="r" b="b"/>
            <a:pathLst>
              <a:path w="1330325" h="803275">
                <a:moveTo>
                  <a:pt x="1329243" y="0"/>
                </a:moveTo>
                <a:lnTo>
                  <a:pt x="147674" y="0"/>
                </a:lnTo>
                <a:lnTo>
                  <a:pt x="124148" y="21869"/>
                </a:lnTo>
                <a:lnTo>
                  <a:pt x="78180" y="74103"/>
                </a:lnTo>
                <a:lnTo>
                  <a:pt x="41739" y="131151"/>
                </a:lnTo>
                <a:lnTo>
                  <a:pt x="15996" y="193126"/>
                </a:lnTo>
                <a:lnTo>
                  <a:pt x="2121" y="260143"/>
                </a:lnTo>
                <a:lnTo>
                  <a:pt x="0" y="295577"/>
                </a:lnTo>
                <a:lnTo>
                  <a:pt x="1284" y="332315"/>
                </a:lnTo>
                <a:lnTo>
                  <a:pt x="6122" y="370369"/>
                </a:lnTo>
                <a:lnTo>
                  <a:pt x="14658" y="409755"/>
                </a:lnTo>
                <a:lnTo>
                  <a:pt x="27040" y="450487"/>
                </a:lnTo>
                <a:lnTo>
                  <a:pt x="43413" y="492578"/>
                </a:lnTo>
                <a:lnTo>
                  <a:pt x="63923" y="536044"/>
                </a:lnTo>
                <a:lnTo>
                  <a:pt x="88719" y="580898"/>
                </a:lnTo>
                <a:lnTo>
                  <a:pt x="146615" y="615624"/>
                </a:lnTo>
                <a:lnTo>
                  <a:pt x="296903" y="692023"/>
                </a:lnTo>
                <a:lnTo>
                  <a:pt x="504485" y="768421"/>
                </a:lnTo>
                <a:lnTo>
                  <a:pt x="734260" y="803148"/>
                </a:lnTo>
                <a:lnTo>
                  <a:pt x="780657" y="801351"/>
                </a:lnTo>
                <a:lnTo>
                  <a:pt x="826212" y="795728"/>
                </a:lnTo>
                <a:lnTo>
                  <a:pt x="870629" y="785929"/>
                </a:lnTo>
                <a:lnTo>
                  <a:pt x="913615" y="771604"/>
                </a:lnTo>
                <a:lnTo>
                  <a:pt x="954875" y="752403"/>
                </a:lnTo>
                <a:lnTo>
                  <a:pt x="994113" y="727977"/>
                </a:lnTo>
                <a:lnTo>
                  <a:pt x="1031036" y="697976"/>
                </a:lnTo>
                <a:lnTo>
                  <a:pt x="1065349" y="662051"/>
                </a:lnTo>
                <a:lnTo>
                  <a:pt x="1106669" y="610411"/>
                </a:lnTo>
                <a:lnTo>
                  <a:pt x="1144245" y="558257"/>
                </a:lnTo>
                <a:lnTo>
                  <a:pt x="1178145" y="505811"/>
                </a:lnTo>
                <a:lnTo>
                  <a:pt x="1208435" y="453297"/>
                </a:lnTo>
                <a:lnTo>
                  <a:pt x="1235186" y="400938"/>
                </a:lnTo>
                <a:lnTo>
                  <a:pt x="1258466" y="348958"/>
                </a:lnTo>
                <a:lnTo>
                  <a:pt x="1278342" y="297579"/>
                </a:lnTo>
                <a:lnTo>
                  <a:pt x="1294883" y="247025"/>
                </a:lnTo>
                <a:lnTo>
                  <a:pt x="1308158" y="197519"/>
                </a:lnTo>
                <a:lnTo>
                  <a:pt x="1318234" y="149285"/>
                </a:lnTo>
                <a:lnTo>
                  <a:pt x="1325181" y="102544"/>
                </a:lnTo>
                <a:lnTo>
                  <a:pt x="1329067" y="57522"/>
                </a:lnTo>
                <a:lnTo>
                  <a:pt x="1329960" y="14440"/>
                </a:lnTo>
                <a:lnTo>
                  <a:pt x="1329243" y="0"/>
                </a:lnTo>
                <a:close/>
              </a:path>
            </a:pathLst>
          </a:custGeom>
          <a:solidFill>
            <a:srgbClr val="F8A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2043" y="2816479"/>
            <a:ext cx="207646" cy="21920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917063"/>
            <a:ext cx="192862" cy="236093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317133" y="3279647"/>
            <a:ext cx="217804" cy="255904"/>
          </a:xfrm>
          <a:custGeom>
            <a:avLst/>
            <a:gdLst/>
            <a:ahLst/>
            <a:cxnLst/>
            <a:rect l="l" t="t" r="r" b="b"/>
            <a:pathLst>
              <a:path w="217804" h="255904">
                <a:moveTo>
                  <a:pt x="195859" y="198246"/>
                </a:moveTo>
                <a:lnTo>
                  <a:pt x="16444" y="198246"/>
                </a:lnTo>
                <a:lnTo>
                  <a:pt x="23619" y="209931"/>
                </a:lnTo>
                <a:lnTo>
                  <a:pt x="26121" y="212470"/>
                </a:lnTo>
                <a:lnTo>
                  <a:pt x="37285" y="223646"/>
                </a:lnTo>
                <a:lnTo>
                  <a:pt x="42746" y="226313"/>
                </a:lnTo>
                <a:lnTo>
                  <a:pt x="53909" y="237489"/>
                </a:lnTo>
                <a:lnTo>
                  <a:pt x="62227" y="240156"/>
                </a:lnTo>
                <a:lnTo>
                  <a:pt x="70533" y="245744"/>
                </a:lnTo>
                <a:lnTo>
                  <a:pt x="76121" y="248538"/>
                </a:lnTo>
                <a:lnTo>
                  <a:pt x="84427" y="251332"/>
                </a:lnTo>
                <a:lnTo>
                  <a:pt x="95590" y="254126"/>
                </a:lnTo>
                <a:lnTo>
                  <a:pt x="103909" y="254126"/>
                </a:lnTo>
                <a:lnTo>
                  <a:pt x="110822" y="254887"/>
                </a:lnTo>
                <a:lnTo>
                  <a:pt x="117726" y="255444"/>
                </a:lnTo>
                <a:lnTo>
                  <a:pt x="124611" y="255787"/>
                </a:lnTo>
                <a:lnTo>
                  <a:pt x="131468" y="255904"/>
                </a:lnTo>
                <a:lnTo>
                  <a:pt x="141269" y="255637"/>
                </a:lnTo>
                <a:lnTo>
                  <a:pt x="151038" y="254809"/>
                </a:lnTo>
                <a:lnTo>
                  <a:pt x="160789" y="253386"/>
                </a:lnTo>
                <a:lnTo>
                  <a:pt x="170533" y="251332"/>
                </a:lnTo>
                <a:lnTo>
                  <a:pt x="187272" y="251332"/>
                </a:lnTo>
                <a:lnTo>
                  <a:pt x="187184" y="240156"/>
                </a:lnTo>
                <a:lnTo>
                  <a:pt x="186916" y="232251"/>
                </a:lnTo>
                <a:lnTo>
                  <a:pt x="186071" y="223615"/>
                </a:lnTo>
                <a:lnTo>
                  <a:pt x="184427" y="215264"/>
                </a:lnTo>
                <a:lnTo>
                  <a:pt x="184427" y="209676"/>
                </a:lnTo>
                <a:lnTo>
                  <a:pt x="190189" y="204981"/>
                </a:lnTo>
                <a:lnTo>
                  <a:pt x="195185" y="199262"/>
                </a:lnTo>
                <a:lnTo>
                  <a:pt x="195859" y="198246"/>
                </a:lnTo>
                <a:close/>
              </a:path>
              <a:path w="217804" h="255904">
                <a:moveTo>
                  <a:pt x="211073" y="170814"/>
                </a:moveTo>
                <a:lnTo>
                  <a:pt x="6652" y="170814"/>
                </a:lnTo>
                <a:lnTo>
                  <a:pt x="8727" y="177530"/>
                </a:lnTo>
                <a:lnTo>
                  <a:pt x="10507" y="184705"/>
                </a:lnTo>
                <a:lnTo>
                  <a:pt x="11756" y="191871"/>
                </a:lnTo>
                <a:lnTo>
                  <a:pt x="12227" y="198500"/>
                </a:lnTo>
                <a:lnTo>
                  <a:pt x="12456" y="198374"/>
                </a:lnTo>
                <a:lnTo>
                  <a:pt x="12799" y="198246"/>
                </a:lnTo>
                <a:lnTo>
                  <a:pt x="195859" y="198246"/>
                </a:lnTo>
                <a:lnTo>
                  <a:pt x="199670" y="192496"/>
                </a:lnTo>
                <a:lnTo>
                  <a:pt x="203896" y="184657"/>
                </a:lnTo>
                <a:lnTo>
                  <a:pt x="208025" y="177516"/>
                </a:lnTo>
                <a:lnTo>
                  <a:pt x="211073" y="170814"/>
                </a:lnTo>
                <a:close/>
              </a:path>
              <a:path w="217804" h="255904">
                <a:moveTo>
                  <a:pt x="17803" y="48640"/>
                </a:moveTo>
                <a:lnTo>
                  <a:pt x="14108" y="55288"/>
                </a:lnTo>
                <a:lnTo>
                  <a:pt x="11203" y="62483"/>
                </a:lnTo>
                <a:lnTo>
                  <a:pt x="8811" y="69679"/>
                </a:lnTo>
                <a:lnTo>
                  <a:pt x="6652" y="76326"/>
                </a:lnTo>
                <a:lnTo>
                  <a:pt x="6652" y="81914"/>
                </a:lnTo>
                <a:lnTo>
                  <a:pt x="3909" y="87502"/>
                </a:lnTo>
                <a:lnTo>
                  <a:pt x="3909" y="106933"/>
                </a:lnTo>
                <a:lnTo>
                  <a:pt x="1064" y="112521"/>
                </a:lnTo>
                <a:lnTo>
                  <a:pt x="0" y="127531"/>
                </a:lnTo>
                <a:lnTo>
                  <a:pt x="739" y="143065"/>
                </a:lnTo>
                <a:lnTo>
                  <a:pt x="3038" y="158599"/>
                </a:lnTo>
                <a:lnTo>
                  <a:pt x="6652" y="173608"/>
                </a:lnTo>
                <a:lnTo>
                  <a:pt x="6652" y="170814"/>
                </a:lnTo>
                <a:lnTo>
                  <a:pt x="211073" y="170814"/>
                </a:lnTo>
                <a:lnTo>
                  <a:pt x="211867" y="169068"/>
                </a:lnTo>
                <a:lnTo>
                  <a:pt x="215203" y="160083"/>
                </a:lnTo>
                <a:lnTo>
                  <a:pt x="216845" y="154558"/>
                </a:lnTo>
                <a:lnTo>
                  <a:pt x="214945" y="154558"/>
                </a:lnTo>
                <a:lnTo>
                  <a:pt x="214945" y="151383"/>
                </a:lnTo>
                <a:lnTo>
                  <a:pt x="217790" y="134619"/>
                </a:lnTo>
                <a:lnTo>
                  <a:pt x="214945" y="134619"/>
                </a:lnTo>
                <a:lnTo>
                  <a:pt x="212610" y="118109"/>
                </a:lnTo>
                <a:lnTo>
                  <a:pt x="90015" y="118109"/>
                </a:lnTo>
                <a:lnTo>
                  <a:pt x="92745" y="115315"/>
                </a:lnTo>
                <a:lnTo>
                  <a:pt x="92745" y="112521"/>
                </a:lnTo>
                <a:lnTo>
                  <a:pt x="211241" y="112521"/>
                </a:lnTo>
                <a:lnTo>
                  <a:pt x="204416" y="92928"/>
                </a:lnTo>
                <a:lnTo>
                  <a:pt x="193491" y="71850"/>
                </a:lnTo>
                <a:lnTo>
                  <a:pt x="179428" y="52343"/>
                </a:lnTo>
                <a:lnTo>
                  <a:pt x="178543" y="51434"/>
                </a:lnTo>
                <a:lnTo>
                  <a:pt x="17803" y="51434"/>
                </a:lnTo>
                <a:lnTo>
                  <a:pt x="17803" y="48640"/>
                </a:lnTo>
                <a:close/>
              </a:path>
              <a:path w="217804" h="255904">
                <a:moveTo>
                  <a:pt x="217790" y="151383"/>
                </a:moveTo>
                <a:lnTo>
                  <a:pt x="216647" y="153669"/>
                </a:lnTo>
                <a:lnTo>
                  <a:pt x="215974" y="154558"/>
                </a:lnTo>
                <a:lnTo>
                  <a:pt x="216845" y="154558"/>
                </a:lnTo>
                <a:lnTo>
                  <a:pt x="217790" y="151383"/>
                </a:lnTo>
                <a:close/>
              </a:path>
              <a:path w="217804" h="255904">
                <a:moveTo>
                  <a:pt x="211241" y="112521"/>
                </a:moveTo>
                <a:lnTo>
                  <a:pt x="92745" y="112521"/>
                </a:lnTo>
                <a:lnTo>
                  <a:pt x="92745" y="115315"/>
                </a:lnTo>
                <a:lnTo>
                  <a:pt x="95590" y="115315"/>
                </a:lnTo>
                <a:lnTo>
                  <a:pt x="95590" y="118109"/>
                </a:lnTo>
                <a:lnTo>
                  <a:pt x="212610" y="118109"/>
                </a:lnTo>
                <a:lnTo>
                  <a:pt x="212214" y="115315"/>
                </a:lnTo>
                <a:lnTo>
                  <a:pt x="211241" y="112521"/>
                </a:lnTo>
                <a:close/>
              </a:path>
              <a:path w="217804" h="255904">
                <a:moveTo>
                  <a:pt x="90015" y="0"/>
                </a:moveTo>
                <a:lnTo>
                  <a:pt x="74064" y="0"/>
                </a:lnTo>
                <a:lnTo>
                  <a:pt x="66431" y="1524"/>
                </a:lnTo>
                <a:lnTo>
                  <a:pt x="33438" y="24717"/>
                </a:lnTo>
                <a:lnTo>
                  <a:pt x="17803" y="51434"/>
                </a:lnTo>
                <a:lnTo>
                  <a:pt x="178543" y="51434"/>
                </a:lnTo>
                <a:lnTo>
                  <a:pt x="162214" y="34670"/>
                </a:lnTo>
                <a:lnTo>
                  <a:pt x="151165" y="26415"/>
                </a:lnTo>
                <a:lnTo>
                  <a:pt x="137272" y="18160"/>
                </a:lnTo>
                <a:lnTo>
                  <a:pt x="131696" y="15366"/>
                </a:lnTo>
                <a:lnTo>
                  <a:pt x="128852" y="12572"/>
                </a:lnTo>
                <a:lnTo>
                  <a:pt x="112215" y="4190"/>
                </a:lnTo>
                <a:lnTo>
                  <a:pt x="106639" y="4190"/>
                </a:lnTo>
                <a:lnTo>
                  <a:pt x="98321" y="1524"/>
                </a:lnTo>
                <a:lnTo>
                  <a:pt x="90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3471671"/>
            <a:ext cx="194808" cy="230123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7280275" y="918971"/>
            <a:ext cx="222885" cy="240665"/>
          </a:xfrm>
          <a:custGeom>
            <a:avLst/>
            <a:gdLst/>
            <a:ahLst/>
            <a:cxnLst/>
            <a:rect l="l" t="t" r="r" b="b"/>
            <a:pathLst>
              <a:path w="222884" h="240665">
                <a:moveTo>
                  <a:pt x="16510" y="24384"/>
                </a:moveTo>
                <a:lnTo>
                  <a:pt x="13716" y="24384"/>
                </a:lnTo>
                <a:lnTo>
                  <a:pt x="13716" y="30480"/>
                </a:lnTo>
                <a:lnTo>
                  <a:pt x="16510" y="27305"/>
                </a:lnTo>
                <a:lnTo>
                  <a:pt x="16510" y="24384"/>
                </a:lnTo>
                <a:close/>
              </a:path>
              <a:path w="222884" h="240665">
                <a:moveTo>
                  <a:pt x="93599" y="239141"/>
                </a:moveTo>
                <a:lnTo>
                  <a:pt x="92837" y="239014"/>
                </a:lnTo>
                <a:lnTo>
                  <a:pt x="92329" y="238887"/>
                </a:lnTo>
                <a:lnTo>
                  <a:pt x="91694" y="238633"/>
                </a:lnTo>
                <a:lnTo>
                  <a:pt x="92202" y="239141"/>
                </a:lnTo>
                <a:lnTo>
                  <a:pt x="92710" y="239395"/>
                </a:lnTo>
                <a:lnTo>
                  <a:pt x="93218" y="239395"/>
                </a:lnTo>
                <a:lnTo>
                  <a:pt x="93472" y="239268"/>
                </a:lnTo>
                <a:lnTo>
                  <a:pt x="93599" y="239141"/>
                </a:lnTo>
                <a:close/>
              </a:path>
              <a:path w="222884" h="240665">
                <a:moveTo>
                  <a:pt x="197459" y="191084"/>
                </a:moveTo>
                <a:lnTo>
                  <a:pt x="197243" y="191389"/>
                </a:lnTo>
                <a:lnTo>
                  <a:pt x="197459" y="191084"/>
                </a:lnTo>
                <a:close/>
              </a:path>
              <a:path w="222884" h="240665">
                <a:moveTo>
                  <a:pt x="202946" y="183134"/>
                </a:moveTo>
                <a:lnTo>
                  <a:pt x="200152" y="183134"/>
                </a:lnTo>
                <a:lnTo>
                  <a:pt x="200152" y="185928"/>
                </a:lnTo>
                <a:lnTo>
                  <a:pt x="199199" y="185928"/>
                </a:lnTo>
                <a:lnTo>
                  <a:pt x="197459" y="191084"/>
                </a:lnTo>
                <a:lnTo>
                  <a:pt x="202946" y="183134"/>
                </a:lnTo>
                <a:close/>
              </a:path>
              <a:path w="222884" h="240665">
                <a:moveTo>
                  <a:pt x="216789" y="86106"/>
                </a:moveTo>
                <a:lnTo>
                  <a:pt x="213995" y="83312"/>
                </a:lnTo>
                <a:lnTo>
                  <a:pt x="213995" y="87249"/>
                </a:lnTo>
                <a:lnTo>
                  <a:pt x="215773" y="87249"/>
                </a:lnTo>
                <a:lnTo>
                  <a:pt x="216281" y="87757"/>
                </a:lnTo>
                <a:lnTo>
                  <a:pt x="216789" y="88773"/>
                </a:lnTo>
                <a:lnTo>
                  <a:pt x="216789" y="86106"/>
                </a:lnTo>
                <a:close/>
              </a:path>
              <a:path w="222884" h="240665">
                <a:moveTo>
                  <a:pt x="222377" y="114935"/>
                </a:moveTo>
                <a:lnTo>
                  <a:pt x="221107" y="114935"/>
                </a:lnTo>
                <a:lnTo>
                  <a:pt x="220599" y="114808"/>
                </a:lnTo>
                <a:lnTo>
                  <a:pt x="216789" y="110998"/>
                </a:lnTo>
                <a:lnTo>
                  <a:pt x="216789" y="105410"/>
                </a:lnTo>
                <a:lnTo>
                  <a:pt x="219583" y="102743"/>
                </a:lnTo>
                <a:lnTo>
                  <a:pt x="221996" y="102743"/>
                </a:lnTo>
                <a:lnTo>
                  <a:pt x="218097" y="94361"/>
                </a:lnTo>
                <a:lnTo>
                  <a:pt x="217932" y="93980"/>
                </a:lnTo>
                <a:lnTo>
                  <a:pt x="214630" y="93980"/>
                </a:lnTo>
                <a:lnTo>
                  <a:pt x="214249" y="94107"/>
                </a:lnTo>
                <a:lnTo>
                  <a:pt x="213995" y="94361"/>
                </a:lnTo>
                <a:lnTo>
                  <a:pt x="213995" y="88773"/>
                </a:lnTo>
                <a:lnTo>
                  <a:pt x="208407" y="77724"/>
                </a:lnTo>
                <a:lnTo>
                  <a:pt x="208407" y="72263"/>
                </a:lnTo>
                <a:lnTo>
                  <a:pt x="205740" y="69342"/>
                </a:lnTo>
                <a:lnTo>
                  <a:pt x="205740" y="72263"/>
                </a:lnTo>
                <a:lnTo>
                  <a:pt x="202946" y="66675"/>
                </a:lnTo>
                <a:lnTo>
                  <a:pt x="200152" y="63754"/>
                </a:lnTo>
                <a:lnTo>
                  <a:pt x="200152" y="61087"/>
                </a:lnTo>
                <a:lnTo>
                  <a:pt x="205740" y="63754"/>
                </a:lnTo>
                <a:lnTo>
                  <a:pt x="203009" y="61087"/>
                </a:lnTo>
                <a:lnTo>
                  <a:pt x="200152" y="58293"/>
                </a:lnTo>
                <a:lnTo>
                  <a:pt x="197358" y="52832"/>
                </a:lnTo>
                <a:lnTo>
                  <a:pt x="191770" y="47244"/>
                </a:lnTo>
                <a:lnTo>
                  <a:pt x="191770" y="50038"/>
                </a:lnTo>
                <a:lnTo>
                  <a:pt x="187071" y="46609"/>
                </a:lnTo>
                <a:lnTo>
                  <a:pt x="181356" y="41376"/>
                </a:lnTo>
                <a:lnTo>
                  <a:pt x="175272" y="36195"/>
                </a:lnTo>
                <a:lnTo>
                  <a:pt x="174586" y="35610"/>
                </a:lnTo>
                <a:lnTo>
                  <a:pt x="166751" y="30607"/>
                </a:lnTo>
                <a:lnTo>
                  <a:pt x="160477" y="25336"/>
                </a:lnTo>
                <a:lnTo>
                  <a:pt x="154241" y="21590"/>
                </a:lnTo>
                <a:lnTo>
                  <a:pt x="149237" y="19431"/>
                </a:lnTo>
                <a:lnTo>
                  <a:pt x="147993" y="18897"/>
                </a:lnTo>
                <a:lnTo>
                  <a:pt x="141732" y="16764"/>
                </a:lnTo>
                <a:lnTo>
                  <a:pt x="141732" y="19431"/>
                </a:lnTo>
                <a:lnTo>
                  <a:pt x="136144" y="16764"/>
                </a:lnTo>
                <a:lnTo>
                  <a:pt x="141732" y="13843"/>
                </a:lnTo>
                <a:lnTo>
                  <a:pt x="139801" y="12471"/>
                </a:lnTo>
                <a:lnTo>
                  <a:pt x="134759" y="9017"/>
                </a:lnTo>
                <a:lnTo>
                  <a:pt x="127635" y="4521"/>
                </a:lnTo>
                <a:lnTo>
                  <a:pt x="119507" y="0"/>
                </a:lnTo>
                <a:lnTo>
                  <a:pt x="72263" y="11176"/>
                </a:lnTo>
                <a:lnTo>
                  <a:pt x="66675" y="16764"/>
                </a:lnTo>
                <a:lnTo>
                  <a:pt x="61087" y="33274"/>
                </a:lnTo>
                <a:lnTo>
                  <a:pt x="61087" y="36195"/>
                </a:lnTo>
                <a:lnTo>
                  <a:pt x="53200" y="33782"/>
                </a:lnTo>
                <a:lnTo>
                  <a:pt x="45237" y="31940"/>
                </a:lnTo>
                <a:lnTo>
                  <a:pt x="37503" y="30772"/>
                </a:lnTo>
                <a:lnTo>
                  <a:pt x="30353" y="30353"/>
                </a:lnTo>
                <a:lnTo>
                  <a:pt x="24638" y="30353"/>
                </a:lnTo>
                <a:lnTo>
                  <a:pt x="19812" y="31242"/>
                </a:lnTo>
                <a:lnTo>
                  <a:pt x="16637" y="33274"/>
                </a:lnTo>
                <a:lnTo>
                  <a:pt x="16637" y="36195"/>
                </a:lnTo>
                <a:lnTo>
                  <a:pt x="13843" y="38862"/>
                </a:lnTo>
                <a:lnTo>
                  <a:pt x="16637" y="41656"/>
                </a:lnTo>
                <a:lnTo>
                  <a:pt x="13843" y="41656"/>
                </a:lnTo>
                <a:lnTo>
                  <a:pt x="13843" y="50038"/>
                </a:lnTo>
                <a:lnTo>
                  <a:pt x="8255" y="50038"/>
                </a:lnTo>
                <a:lnTo>
                  <a:pt x="8255" y="52832"/>
                </a:lnTo>
                <a:lnTo>
                  <a:pt x="4597" y="71945"/>
                </a:lnTo>
                <a:lnTo>
                  <a:pt x="2032" y="91592"/>
                </a:lnTo>
                <a:lnTo>
                  <a:pt x="520" y="110998"/>
                </a:lnTo>
                <a:lnTo>
                  <a:pt x="0" y="130429"/>
                </a:lnTo>
                <a:lnTo>
                  <a:pt x="1587" y="136702"/>
                </a:lnTo>
                <a:lnTo>
                  <a:pt x="2692" y="142925"/>
                </a:lnTo>
                <a:lnTo>
                  <a:pt x="3848" y="149136"/>
                </a:lnTo>
                <a:lnTo>
                  <a:pt x="5588" y="155321"/>
                </a:lnTo>
                <a:lnTo>
                  <a:pt x="5588" y="160909"/>
                </a:lnTo>
                <a:lnTo>
                  <a:pt x="6527" y="162877"/>
                </a:lnTo>
                <a:lnTo>
                  <a:pt x="9017" y="168236"/>
                </a:lnTo>
                <a:lnTo>
                  <a:pt x="12547" y="176187"/>
                </a:lnTo>
                <a:lnTo>
                  <a:pt x="16637" y="185928"/>
                </a:lnTo>
                <a:lnTo>
                  <a:pt x="29146" y="204635"/>
                </a:lnTo>
                <a:lnTo>
                  <a:pt x="33274" y="210820"/>
                </a:lnTo>
                <a:lnTo>
                  <a:pt x="36068" y="210820"/>
                </a:lnTo>
                <a:lnTo>
                  <a:pt x="40894" y="215366"/>
                </a:lnTo>
                <a:lnTo>
                  <a:pt x="42278" y="220256"/>
                </a:lnTo>
                <a:lnTo>
                  <a:pt x="47117" y="224790"/>
                </a:lnTo>
                <a:lnTo>
                  <a:pt x="50038" y="224790"/>
                </a:lnTo>
                <a:lnTo>
                  <a:pt x="55626" y="227457"/>
                </a:lnTo>
                <a:lnTo>
                  <a:pt x="58293" y="230378"/>
                </a:lnTo>
                <a:lnTo>
                  <a:pt x="61087" y="233045"/>
                </a:lnTo>
                <a:lnTo>
                  <a:pt x="63881" y="233045"/>
                </a:lnTo>
                <a:lnTo>
                  <a:pt x="69342" y="235839"/>
                </a:lnTo>
                <a:lnTo>
                  <a:pt x="74930" y="238633"/>
                </a:lnTo>
                <a:lnTo>
                  <a:pt x="72263" y="238633"/>
                </a:lnTo>
                <a:lnTo>
                  <a:pt x="72263" y="239522"/>
                </a:lnTo>
                <a:lnTo>
                  <a:pt x="72771" y="239903"/>
                </a:lnTo>
                <a:lnTo>
                  <a:pt x="75946" y="239903"/>
                </a:lnTo>
                <a:lnTo>
                  <a:pt x="79629" y="238633"/>
                </a:lnTo>
                <a:lnTo>
                  <a:pt x="83312" y="238633"/>
                </a:lnTo>
                <a:lnTo>
                  <a:pt x="83312" y="235839"/>
                </a:lnTo>
                <a:lnTo>
                  <a:pt x="93599" y="235839"/>
                </a:lnTo>
                <a:lnTo>
                  <a:pt x="94107" y="238379"/>
                </a:lnTo>
                <a:lnTo>
                  <a:pt x="93599" y="239141"/>
                </a:lnTo>
                <a:lnTo>
                  <a:pt x="97155" y="240284"/>
                </a:lnTo>
                <a:lnTo>
                  <a:pt x="101473" y="240665"/>
                </a:lnTo>
                <a:lnTo>
                  <a:pt x="110490" y="240665"/>
                </a:lnTo>
                <a:lnTo>
                  <a:pt x="115316" y="240030"/>
                </a:lnTo>
                <a:lnTo>
                  <a:pt x="119507" y="238633"/>
                </a:lnTo>
                <a:lnTo>
                  <a:pt x="129425" y="236499"/>
                </a:lnTo>
                <a:lnTo>
                  <a:pt x="131927" y="235839"/>
                </a:lnTo>
                <a:lnTo>
                  <a:pt x="138595" y="234099"/>
                </a:lnTo>
                <a:lnTo>
                  <a:pt x="147269" y="231178"/>
                </a:lnTo>
                <a:lnTo>
                  <a:pt x="182410" y="208445"/>
                </a:lnTo>
                <a:lnTo>
                  <a:pt x="197243" y="191389"/>
                </a:lnTo>
                <a:lnTo>
                  <a:pt x="194564" y="191389"/>
                </a:lnTo>
                <a:lnTo>
                  <a:pt x="194564" y="185928"/>
                </a:lnTo>
                <a:lnTo>
                  <a:pt x="199199" y="185928"/>
                </a:lnTo>
                <a:lnTo>
                  <a:pt x="200152" y="183134"/>
                </a:lnTo>
                <a:lnTo>
                  <a:pt x="200152" y="177546"/>
                </a:lnTo>
                <a:lnTo>
                  <a:pt x="205740" y="172085"/>
                </a:lnTo>
                <a:lnTo>
                  <a:pt x="211201" y="172085"/>
                </a:lnTo>
                <a:lnTo>
                  <a:pt x="211201" y="169291"/>
                </a:lnTo>
                <a:lnTo>
                  <a:pt x="213995" y="166497"/>
                </a:lnTo>
                <a:lnTo>
                  <a:pt x="216789" y="155321"/>
                </a:lnTo>
                <a:lnTo>
                  <a:pt x="216789" y="152654"/>
                </a:lnTo>
                <a:lnTo>
                  <a:pt x="219583" y="152654"/>
                </a:lnTo>
                <a:lnTo>
                  <a:pt x="219583" y="147066"/>
                </a:lnTo>
                <a:lnTo>
                  <a:pt x="222377" y="144399"/>
                </a:lnTo>
                <a:lnTo>
                  <a:pt x="222377" y="114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75092" y="640206"/>
            <a:ext cx="207645" cy="22072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91188" y="740791"/>
            <a:ext cx="224740" cy="236093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7941740" y="1103375"/>
            <a:ext cx="217804" cy="255904"/>
          </a:xfrm>
          <a:custGeom>
            <a:avLst/>
            <a:gdLst/>
            <a:ahLst/>
            <a:cxnLst/>
            <a:rect l="l" t="t" r="r" b="b"/>
            <a:pathLst>
              <a:path w="217804" h="255905">
                <a:moveTo>
                  <a:pt x="195856" y="198247"/>
                </a:moveTo>
                <a:lnTo>
                  <a:pt x="16460" y="198247"/>
                </a:lnTo>
                <a:lnTo>
                  <a:pt x="23572" y="209931"/>
                </a:lnTo>
                <a:lnTo>
                  <a:pt x="37288" y="223647"/>
                </a:lnTo>
                <a:lnTo>
                  <a:pt x="42749" y="226313"/>
                </a:lnTo>
                <a:lnTo>
                  <a:pt x="53925" y="237489"/>
                </a:lnTo>
                <a:lnTo>
                  <a:pt x="62180" y="240157"/>
                </a:lnTo>
                <a:lnTo>
                  <a:pt x="70562" y="245745"/>
                </a:lnTo>
                <a:lnTo>
                  <a:pt x="76023" y="248538"/>
                </a:lnTo>
                <a:lnTo>
                  <a:pt x="84405" y="251333"/>
                </a:lnTo>
                <a:lnTo>
                  <a:pt x="95581" y="254126"/>
                </a:lnTo>
                <a:lnTo>
                  <a:pt x="103836" y="254126"/>
                </a:lnTo>
                <a:lnTo>
                  <a:pt x="110785" y="254887"/>
                </a:lnTo>
                <a:lnTo>
                  <a:pt x="117711" y="255444"/>
                </a:lnTo>
                <a:lnTo>
                  <a:pt x="124588" y="255787"/>
                </a:lnTo>
                <a:lnTo>
                  <a:pt x="131395" y="255904"/>
                </a:lnTo>
                <a:lnTo>
                  <a:pt x="141204" y="255637"/>
                </a:lnTo>
                <a:lnTo>
                  <a:pt x="151001" y="254809"/>
                </a:lnTo>
                <a:lnTo>
                  <a:pt x="160774" y="253386"/>
                </a:lnTo>
                <a:lnTo>
                  <a:pt x="170511" y="251333"/>
                </a:lnTo>
                <a:lnTo>
                  <a:pt x="187275" y="251333"/>
                </a:lnTo>
                <a:lnTo>
                  <a:pt x="187186" y="240157"/>
                </a:lnTo>
                <a:lnTo>
                  <a:pt x="186910" y="232251"/>
                </a:lnTo>
                <a:lnTo>
                  <a:pt x="186043" y="223615"/>
                </a:lnTo>
                <a:lnTo>
                  <a:pt x="184354" y="215264"/>
                </a:lnTo>
                <a:lnTo>
                  <a:pt x="184354" y="209676"/>
                </a:lnTo>
                <a:lnTo>
                  <a:pt x="190160" y="204981"/>
                </a:lnTo>
                <a:lnTo>
                  <a:pt x="195181" y="199262"/>
                </a:lnTo>
                <a:lnTo>
                  <a:pt x="195856" y="198247"/>
                </a:lnTo>
                <a:close/>
              </a:path>
              <a:path w="217804" h="255905">
                <a:moveTo>
                  <a:pt x="211088" y="170814"/>
                </a:moveTo>
                <a:lnTo>
                  <a:pt x="6554" y="170814"/>
                </a:lnTo>
                <a:lnTo>
                  <a:pt x="8663" y="177530"/>
                </a:lnTo>
                <a:lnTo>
                  <a:pt x="10443" y="184705"/>
                </a:lnTo>
                <a:lnTo>
                  <a:pt x="11680" y="191871"/>
                </a:lnTo>
                <a:lnTo>
                  <a:pt x="12142" y="198500"/>
                </a:lnTo>
                <a:lnTo>
                  <a:pt x="12396" y="198374"/>
                </a:lnTo>
                <a:lnTo>
                  <a:pt x="12777" y="198247"/>
                </a:lnTo>
                <a:lnTo>
                  <a:pt x="195856" y="198247"/>
                </a:lnTo>
                <a:lnTo>
                  <a:pt x="199677" y="192496"/>
                </a:lnTo>
                <a:lnTo>
                  <a:pt x="203912" y="184658"/>
                </a:lnTo>
                <a:lnTo>
                  <a:pt x="208046" y="177516"/>
                </a:lnTo>
                <a:lnTo>
                  <a:pt x="211088" y="170814"/>
                </a:lnTo>
                <a:close/>
              </a:path>
              <a:path w="217804" h="255905">
                <a:moveTo>
                  <a:pt x="17730" y="48640"/>
                </a:moveTo>
                <a:lnTo>
                  <a:pt x="14037" y="55288"/>
                </a:lnTo>
                <a:lnTo>
                  <a:pt x="11142" y="62484"/>
                </a:lnTo>
                <a:lnTo>
                  <a:pt x="6554" y="76326"/>
                </a:lnTo>
                <a:lnTo>
                  <a:pt x="6554" y="81914"/>
                </a:lnTo>
                <a:lnTo>
                  <a:pt x="3887" y="87502"/>
                </a:lnTo>
                <a:lnTo>
                  <a:pt x="3887" y="106934"/>
                </a:lnTo>
                <a:lnTo>
                  <a:pt x="1093" y="112522"/>
                </a:lnTo>
                <a:lnTo>
                  <a:pt x="0" y="127531"/>
                </a:lnTo>
                <a:lnTo>
                  <a:pt x="728" y="143065"/>
                </a:lnTo>
                <a:lnTo>
                  <a:pt x="3004" y="158599"/>
                </a:lnTo>
                <a:lnTo>
                  <a:pt x="6554" y="173609"/>
                </a:lnTo>
                <a:lnTo>
                  <a:pt x="6554" y="170814"/>
                </a:lnTo>
                <a:lnTo>
                  <a:pt x="211088" y="170814"/>
                </a:lnTo>
                <a:lnTo>
                  <a:pt x="211881" y="169068"/>
                </a:lnTo>
                <a:lnTo>
                  <a:pt x="215199" y="160083"/>
                </a:lnTo>
                <a:lnTo>
                  <a:pt x="216822" y="154559"/>
                </a:lnTo>
                <a:lnTo>
                  <a:pt x="214961" y="154559"/>
                </a:lnTo>
                <a:lnTo>
                  <a:pt x="214961" y="151384"/>
                </a:lnTo>
                <a:lnTo>
                  <a:pt x="217755" y="134620"/>
                </a:lnTo>
                <a:lnTo>
                  <a:pt x="214961" y="134620"/>
                </a:lnTo>
                <a:lnTo>
                  <a:pt x="212571" y="118110"/>
                </a:lnTo>
                <a:lnTo>
                  <a:pt x="89993" y="118110"/>
                </a:lnTo>
                <a:lnTo>
                  <a:pt x="92660" y="115315"/>
                </a:lnTo>
                <a:lnTo>
                  <a:pt x="92660" y="112522"/>
                </a:lnTo>
                <a:lnTo>
                  <a:pt x="211198" y="112522"/>
                </a:lnTo>
                <a:lnTo>
                  <a:pt x="204402" y="92928"/>
                </a:lnTo>
                <a:lnTo>
                  <a:pt x="193482" y="71850"/>
                </a:lnTo>
                <a:lnTo>
                  <a:pt x="179395" y="52343"/>
                </a:lnTo>
                <a:lnTo>
                  <a:pt x="178507" y="51435"/>
                </a:lnTo>
                <a:lnTo>
                  <a:pt x="17730" y="51435"/>
                </a:lnTo>
                <a:lnTo>
                  <a:pt x="17730" y="48640"/>
                </a:lnTo>
                <a:close/>
              </a:path>
              <a:path w="217804" h="255905">
                <a:moveTo>
                  <a:pt x="217755" y="151384"/>
                </a:moveTo>
                <a:lnTo>
                  <a:pt x="216612" y="153670"/>
                </a:lnTo>
                <a:lnTo>
                  <a:pt x="215977" y="154559"/>
                </a:lnTo>
                <a:lnTo>
                  <a:pt x="216822" y="154559"/>
                </a:lnTo>
                <a:lnTo>
                  <a:pt x="217755" y="151384"/>
                </a:lnTo>
                <a:close/>
              </a:path>
              <a:path w="217804" h="255905">
                <a:moveTo>
                  <a:pt x="211198" y="112522"/>
                </a:moveTo>
                <a:lnTo>
                  <a:pt x="92660" y="112522"/>
                </a:lnTo>
                <a:lnTo>
                  <a:pt x="92660" y="115315"/>
                </a:lnTo>
                <a:lnTo>
                  <a:pt x="95581" y="115315"/>
                </a:lnTo>
                <a:lnTo>
                  <a:pt x="95581" y="118110"/>
                </a:lnTo>
                <a:lnTo>
                  <a:pt x="212571" y="118110"/>
                </a:lnTo>
                <a:lnTo>
                  <a:pt x="212167" y="115315"/>
                </a:lnTo>
                <a:lnTo>
                  <a:pt x="211198" y="112522"/>
                </a:lnTo>
                <a:close/>
              </a:path>
              <a:path w="217804" h="255905">
                <a:moveTo>
                  <a:pt x="89993" y="0"/>
                </a:moveTo>
                <a:lnTo>
                  <a:pt x="73991" y="0"/>
                </a:lnTo>
                <a:lnTo>
                  <a:pt x="66371" y="1524"/>
                </a:lnTo>
                <a:lnTo>
                  <a:pt x="33383" y="24717"/>
                </a:lnTo>
                <a:lnTo>
                  <a:pt x="17730" y="51435"/>
                </a:lnTo>
                <a:lnTo>
                  <a:pt x="178507" y="51435"/>
                </a:lnTo>
                <a:lnTo>
                  <a:pt x="162129" y="34671"/>
                </a:lnTo>
                <a:lnTo>
                  <a:pt x="151080" y="26415"/>
                </a:lnTo>
                <a:lnTo>
                  <a:pt x="137237" y="18161"/>
                </a:lnTo>
                <a:lnTo>
                  <a:pt x="131649" y="15366"/>
                </a:lnTo>
                <a:lnTo>
                  <a:pt x="128855" y="12573"/>
                </a:lnTo>
                <a:lnTo>
                  <a:pt x="123394" y="9778"/>
                </a:lnTo>
                <a:lnTo>
                  <a:pt x="112218" y="4190"/>
                </a:lnTo>
                <a:lnTo>
                  <a:pt x="106630" y="4190"/>
                </a:lnTo>
                <a:lnTo>
                  <a:pt x="98248" y="1524"/>
                </a:lnTo>
                <a:lnTo>
                  <a:pt x="89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03363" y="1296924"/>
            <a:ext cx="214524" cy="23012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280275" y="329311"/>
            <a:ext cx="187325" cy="223774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7686147" y="309372"/>
            <a:ext cx="180975" cy="266700"/>
          </a:xfrm>
          <a:custGeom>
            <a:avLst/>
            <a:gdLst/>
            <a:ahLst/>
            <a:cxnLst/>
            <a:rect l="l" t="t" r="r" b="b"/>
            <a:pathLst>
              <a:path w="180975" h="266700">
                <a:moveTo>
                  <a:pt x="141662" y="259079"/>
                </a:moveTo>
                <a:lnTo>
                  <a:pt x="105937" y="259079"/>
                </a:lnTo>
                <a:lnTo>
                  <a:pt x="108477" y="259461"/>
                </a:lnTo>
                <a:lnTo>
                  <a:pt x="114319" y="261112"/>
                </a:lnTo>
                <a:lnTo>
                  <a:pt x="128162" y="266700"/>
                </a:lnTo>
                <a:lnTo>
                  <a:pt x="141662" y="259079"/>
                </a:lnTo>
                <a:close/>
              </a:path>
              <a:path w="180975" h="266700">
                <a:moveTo>
                  <a:pt x="151561" y="253491"/>
                </a:moveTo>
                <a:lnTo>
                  <a:pt x="94126" y="253491"/>
                </a:lnTo>
                <a:lnTo>
                  <a:pt x="94888" y="254126"/>
                </a:lnTo>
                <a:lnTo>
                  <a:pt x="94888" y="255524"/>
                </a:lnTo>
                <a:lnTo>
                  <a:pt x="101365" y="258699"/>
                </a:lnTo>
                <a:lnTo>
                  <a:pt x="102762" y="259587"/>
                </a:lnTo>
                <a:lnTo>
                  <a:pt x="103651" y="259587"/>
                </a:lnTo>
                <a:lnTo>
                  <a:pt x="103397" y="259079"/>
                </a:lnTo>
                <a:lnTo>
                  <a:pt x="141662" y="259079"/>
                </a:lnTo>
                <a:lnTo>
                  <a:pt x="151561" y="253491"/>
                </a:lnTo>
                <a:close/>
              </a:path>
              <a:path w="180975" h="266700">
                <a:moveTo>
                  <a:pt x="78251" y="0"/>
                </a:moveTo>
                <a:lnTo>
                  <a:pt x="9036" y="19430"/>
                </a:lnTo>
                <a:lnTo>
                  <a:pt x="4976" y="34101"/>
                </a:lnTo>
                <a:lnTo>
                  <a:pt x="1702" y="48974"/>
                </a:lnTo>
                <a:lnTo>
                  <a:pt x="0" y="64347"/>
                </a:lnTo>
                <a:lnTo>
                  <a:pt x="654" y="80517"/>
                </a:lnTo>
                <a:lnTo>
                  <a:pt x="740" y="91358"/>
                </a:lnTo>
                <a:lnTo>
                  <a:pt x="1353" y="102869"/>
                </a:lnTo>
                <a:lnTo>
                  <a:pt x="2958" y="114182"/>
                </a:lnTo>
                <a:lnTo>
                  <a:pt x="6221" y="125468"/>
                </a:lnTo>
                <a:lnTo>
                  <a:pt x="10810" y="141648"/>
                </a:lnTo>
                <a:lnTo>
                  <a:pt x="31134" y="188975"/>
                </a:lnTo>
                <a:lnTo>
                  <a:pt x="65424" y="230659"/>
                </a:lnTo>
                <a:lnTo>
                  <a:pt x="81045" y="241680"/>
                </a:lnTo>
                <a:lnTo>
                  <a:pt x="83712" y="247268"/>
                </a:lnTo>
                <a:lnTo>
                  <a:pt x="89300" y="252856"/>
                </a:lnTo>
                <a:lnTo>
                  <a:pt x="94888" y="255524"/>
                </a:lnTo>
                <a:lnTo>
                  <a:pt x="93491" y="254126"/>
                </a:lnTo>
                <a:lnTo>
                  <a:pt x="93491" y="253491"/>
                </a:lnTo>
                <a:lnTo>
                  <a:pt x="151561" y="253491"/>
                </a:lnTo>
                <a:lnTo>
                  <a:pt x="172485" y="241680"/>
                </a:lnTo>
                <a:lnTo>
                  <a:pt x="176133" y="226615"/>
                </a:lnTo>
                <a:lnTo>
                  <a:pt x="178708" y="211074"/>
                </a:lnTo>
                <a:lnTo>
                  <a:pt x="180236" y="195532"/>
                </a:lnTo>
                <a:lnTo>
                  <a:pt x="180740" y="180466"/>
                </a:lnTo>
                <a:lnTo>
                  <a:pt x="178280" y="168032"/>
                </a:lnTo>
                <a:lnTo>
                  <a:pt x="175248" y="155860"/>
                </a:lnTo>
                <a:lnTo>
                  <a:pt x="172168" y="144212"/>
                </a:lnTo>
                <a:lnTo>
                  <a:pt x="169564" y="133350"/>
                </a:lnTo>
                <a:lnTo>
                  <a:pt x="150149" y="102758"/>
                </a:lnTo>
                <a:lnTo>
                  <a:pt x="144672" y="97281"/>
                </a:lnTo>
                <a:lnTo>
                  <a:pt x="136417" y="88900"/>
                </a:lnTo>
                <a:lnTo>
                  <a:pt x="136417" y="86105"/>
                </a:lnTo>
                <a:lnTo>
                  <a:pt x="135503" y="78716"/>
                </a:lnTo>
                <a:lnTo>
                  <a:pt x="133290" y="72612"/>
                </a:lnTo>
                <a:lnTo>
                  <a:pt x="130577" y="67032"/>
                </a:lnTo>
                <a:lnTo>
                  <a:pt x="128162" y="61213"/>
                </a:lnTo>
                <a:lnTo>
                  <a:pt x="125368" y="52831"/>
                </a:lnTo>
                <a:lnTo>
                  <a:pt x="122574" y="47243"/>
                </a:lnTo>
                <a:lnTo>
                  <a:pt x="119780" y="44450"/>
                </a:lnTo>
                <a:lnTo>
                  <a:pt x="116986" y="38988"/>
                </a:lnTo>
                <a:lnTo>
                  <a:pt x="111398" y="33400"/>
                </a:lnTo>
                <a:lnTo>
                  <a:pt x="108731" y="25018"/>
                </a:lnTo>
                <a:lnTo>
                  <a:pt x="105937" y="22225"/>
                </a:lnTo>
                <a:lnTo>
                  <a:pt x="99629" y="16001"/>
                </a:lnTo>
                <a:lnTo>
                  <a:pt x="93094" y="10064"/>
                </a:lnTo>
                <a:lnTo>
                  <a:pt x="86060" y="4651"/>
                </a:lnTo>
                <a:lnTo>
                  <a:pt x="78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265052" y="5033886"/>
            <a:ext cx="221073" cy="10961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54139" y="4622406"/>
            <a:ext cx="187325" cy="223799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SUMBER </a:t>
            </a:r>
            <a:r>
              <a:rPr spc="-10" dirty="0"/>
              <a:t>HISTORIS </a:t>
            </a:r>
            <a:r>
              <a:rPr spc="-5" dirty="0"/>
              <a:t> </a:t>
            </a:r>
            <a:r>
              <a:rPr spc="-10" dirty="0"/>
              <a:t>PANCAS</a:t>
            </a:r>
            <a:r>
              <a:rPr dirty="0"/>
              <a:t>I</a:t>
            </a:r>
            <a:r>
              <a:rPr spc="-215" dirty="0"/>
              <a:t>LA</a:t>
            </a:r>
            <a:r>
              <a:rPr spc="-114" dirty="0"/>
              <a:t> </a:t>
            </a:r>
            <a:r>
              <a:rPr spc="60" dirty="0"/>
              <a:t>SEBAGAI  </a:t>
            </a:r>
            <a:r>
              <a:rPr spc="-50" dirty="0"/>
              <a:t>SISTEM</a:t>
            </a:r>
            <a:r>
              <a:rPr spc="-110" dirty="0"/>
              <a:t> </a:t>
            </a:r>
            <a:r>
              <a:rPr spc="-65" dirty="0"/>
              <a:t>ETIKA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" marR="5080" algn="ctr">
              <a:lnSpc>
                <a:spcPct val="100000"/>
              </a:lnSpc>
              <a:spcBef>
                <a:spcPts val="95"/>
              </a:spcBef>
            </a:pPr>
            <a:r>
              <a:rPr spc="70" dirty="0"/>
              <a:t>Pada</a:t>
            </a:r>
            <a:r>
              <a:rPr spc="75" dirty="0"/>
              <a:t> </a:t>
            </a:r>
            <a:r>
              <a:rPr spc="30" dirty="0"/>
              <a:t>era</a:t>
            </a:r>
            <a:r>
              <a:rPr spc="35" dirty="0"/>
              <a:t> </a:t>
            </a:r>
            <a:r>
              <a:rPr spc="50" dirty="0"/>
              <a:t>reformasi,</a:t>
            </a:r>
            <a:r>
              <a:rPr spc="55" dirty="0"/>
              <a:t> Pancasila</a:t>
            </a:r>
            <a:r>
              <a:rPr spc="60" dirty="0"/>
              <a:t> </a:t>
            </a:r>
            <a:r>
              <a:rPr spc="45" dirty="0"/>
              <a:t>sebagai </a:t>
            </a:r>
            <a:r>
              <a:rPr spc="-345" dirty="0"/>
              <a:t> </a:t>
            </a:r>
            <a:r>
              <a:rPr spc="45" dirty="0"/>
              <a:t>sistem</a:t>
            </a:r>
            <a:r>
              <a:rPr spc="75" dirty="0"/>
              <a:t> </a:t>
            </a:r>
            <a:r>
              <a:rPr spc="30" dirty="0"/>
              <a:t>etika</a:t>
            </a:r>
            <a:r>
              <a:rPr spc="65" dirty="0"/>
              <a:t> </a:t>
            </a:r>
            <a:r>
              <a:rPr spc="55" dirty="0"/>
              <a:t>tenggelam</a:t>
            </a:r>
            <a:r>
              <a:rPr spc="80" dirty="0"/>
              <a:t> </a:t>
            </a:r>
            <a:r>
              <a:rPr spc="60" dirty="0"/>
              <a:t>dalam</a:t>
            </a:r>
            <a:r>
              <a:rPr spc="445" dirty="0"/>
              <a:t> </a:t>
            </a:r>
            <a:r>
              <a:rPr spc="40" dirty="0"/>
              <a:t>hiruk </a:t>
            </a:r>
            <a:r>
              <a:rPr spc="45" dirty="0"/>
              <a:t> </a:t>
            </a:r>
            <a:r>
              <a:rPr spc="50" dirty="0"/>
              <a:t>pikuk</a:t>
            </a:r>
            <a:r>
              <a:rPr spc="65" dirty="0"/>
              <a:t> </a:t>
            </a:r>
            <a:r>
              <a:rPr spc="50" dirty="0"/>
              <a:t>perebutan</a:t>
            </a:r>
            <a:r>
              <a:rPr spc="85" dirty="0"/>
              <a:t> </a:t>
            </a:r>
            <a:r>
              <a:rPr spc="55" dirty="0"/>
              <a:t>kekuasaan</a:t>
            </a:r>
            <a:r>
              <a:rPr spc="75" dirty="0"/>
              <a:t> </a:t>
            </a:r>
            <a:r>
              <a:rPr spc="90" dirty="0"/>
              <a:t>yang </a:t>
            </a:r>
            <a:r>
              <a:rPr spc="95" dirty="0"/>
              <a:t> </a:t>
            </a:r>
            <a:r>
              <a:rPr spc="85" dirty="0"/>
              <a:t>menjurus</a:t>
            </a:r>
            <a:r>
              <a:rPr spc="90" dirty="0"/>
              <a:t> </a:t>
            </a:r>
            <a:r>
              <a:rPr spc="55" dirty="0"/>
              <a:t>kepada</a:t>
            </a:r>
            <a:r>
              <a:rPr spc="60" dirty="0"/>
              <a:t> </a:t>
            </a:r>
            <a:r>
              <a:rPr spc="50" dirty="0"/>
              <a:t>pelanggaran</a:t>
            </a:r>
            <a:r>
              <a:rPr spc="55" dirty="0"/>
              <a:t> </a:t>
            </a:r>
            <a:r>
              <a:rPr spc="30" dirty="0"/>
              <a:t>etika </a:t>
            </a:r>
            <a:r>
              <a:rPr spc="35" dirty="0"/>
              <a:t> </a:t>
            </a:r>
            <a:r>
              <a:rPr spc="20" dirty="0"/>
              <a:t>politik.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2917"/>
            <a:ext cx="995172" cy="134511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729471" y="2846958"/>
            <a:ext cx="259715" cy="274320"/>
          </a:xfrm>
          <a:custGeom>
            <a:avLst/>
            <a:gdLst/>
            <a:ahLst/>
            <a:cxnLst/>
            <a:rect l="l" t="t" r="r" b="b"/>
            <a:pathLst>
              <a:path w="259715" h="274319">
                <a:moveTo>
                  <a:pt x="131952" y="0"/>
                </a:moveTo>
                <a:lnTo>
                  <a:pt x="72898" y="3429"/>
                </a:lnTo>
                <a:lnTo>
                  <a:pt x="62483" y="13843"/>
                </a:lnTo>
                <a:lnTo>
                  <a:pt x="52070" y="13843"/>
                </a:lnTo>
                <a:lnTo>
                  <a:pt x="48641" y="17272"/>
                </a:lnTo>
                <a:lnTo>
                  <a:pt x="45084" y="17272"/>
                </a:lnTo>
                <a:lnTo>
                  <a:pt x="34798" y="24257"/>
                </a:lnTo>
                <a:lnTo>
                  <a:pt x="9576" y="54907"/>
                </a:lnTo>
                <a:lnTo>
                  <a:pt x="6984" y="62484"/>
                </a:lnTo>
                <a:lnTo>
                  <a:pt x="6984" y="65913"/>
                </a:lnTo>
                <a:lnTo>
                  <a:pt x="0" y="72898"/>
                </a:lnTo>
                <a:lnTo>
                  <a:pt x="0" y="86614"/>
                </a:lnTo>
                <a:lnTo>
                  <a:pt x="6984" y="90170"/>
                </a:lnTo>
                <a:lnTo>
                  <a:pt x="6984" y="97028"/>
                </a:lnTo>
                <a:lnTo>
                  <a:pt x="10413" y="100584"/>
                </a:lnTo>
                <a:lnTo>
                  <a:pt x="10413" y="104013"/>
                </a:lnTo>
                <a:lnTo>
                  <a:pt x="13970" y="107568"/>
                </a:lnTo>
                <a:lnTo>
                  <a:pt x="12576" y="123172"/>
                </a:lnTo>
                <a:lnTo>
                  <a:pt x="13493" y="138763"/>
                </a:lnTo>
                <a:lnTo>
                  <a:pt x="16363" y="154378"/>
                </a:lnTo>
                <a:lnTo>
                  <a:pt x="20827" y="170053"/>
                </a:lnTo>
                <a:lnTo>
                  <a:pt x="24671" y="184955"/>
                </a:lnTo>
                <a:lnTo>
                  <a:pt x="45084" y="221996"/>
                </a:lnTo>
                <a:lnTo>
                  <a:pt x="70326" y="250698"/>
                </a:lnTo>
                <a:lnTo>
                  <a:pt x="100710" y="274066"/>
                </a:lnTo>
                <a:lnTo>
                  <a:pt x="163195" y="274066"/>
                </a:lnTo>
                <a:lnTo>
                  <a:pt x="173061" y="266309"/>
                </a:lnTo>
                <a:lnTo>
                  <a:pt x="181927" y="258873"/>
                </a:lnTo>
                <a:lnTo>
                  <a:pt x="190126" y="252081"/>
                </a:lnTo>
                <a:lnTo>
                  <a:pt x="197993" y="246253"/>
                </a:lnTo>
                <a:lnTo>
                  <a:pt x="205247" y="243089"/>
                </a:lnTo>
                <a:lnTo>
                  <a:pt x="211454" y="238569"/>
                </a:lnTo>
                <a:lnTo>
                  <a:pt x="216995" y="232715"/>
                </a:lnTo>
                <a:lnTo>
                  <a:pt x="221132" y="227076"/>
                </a:lnTo>
                <a:lnTo>
                  <a:pt x="219201" y="227076"/>
                </a:lnTo>
                <a:lnTo>
                  <a:pt x="219963" y="225552"/>
                </a:lnTo>
                <a:lnTo>
                  <a:pt x="222250" y="225552"/>
                </a:lnTo>
                <a:lnTo>
                  <a:pt x="225678" y="221996"/>
                </a:lnTo>
                <a:lnTo>
                  <a:pt x="232663" y="215138"/>
                </a:lnTo>
                <a:lnTo>
                  <a:pt x="239649" y="201168"/>
                </a:lnTo>
                <a:lnTo>
                  <a:pt x="243077" y="197739"/>
                </a:lnTo>
                <a:lnTo>
                  <a:pt x="243077" y="190754"/>
                </a:lnTo>
                <a:lnTo>
                  <a:pt x="246633" y="187452"/>
                </a:lnTo>
                <a:lnTo>
                  <a:pt x="249225" y="181677"/>
                </a:lnTo>
                <a:lnTo>
                  <a:pt x="254456" y="168842"/>
                </a:lnTo>
                <a:lnTo>
                  <a:pt x="257048" y="163068"/>
                </a:lnTo>
                <a:lnTo>
                  <a:pt x="258923" y="147447"/>
                </a:lnTo>
                <a:lnTo>
                  <a:pt x="259191" y="131826"/>
                </a:lnTo>
                <a:lnTo>
                  <a:pt x="257530" y="116205"/>
                </a:lnTo>
                <a:lnTo>
                  <a:pt x="237013" y="75025"/>
                </a:lnTo>
                <a:lnTo>
                  <a:pt x="208533" y="48514"/>
                </a:lnTo>
                <a:lnTo>
                  <a:pt x="201549" y="45085"/>
                </a:lnTo>
                <a:lnTo>
                  <a:pt x="197993" y="38100"/>
                </a:lnTo>
                <a:lnTo>
                  <a:pt x="187578" y="31115"/>
                </a:lnTo>
                <a:lnTo>
                  <a:pt x="177164" y="31115"/>
                </a:lnTo>
                <a:lnTo>
                  <a:pt x="173735" y="24257"/>
                </a:lnTo>
                <a:lnTo>
                  <a:pt x="170179" y="20828"/>
                </a:lnTo>
                <a:lnTo>
                  <a:pt x="166750" y="17272"/>
                </a:lnTo>
                <a:lnTo>
                  <a:pt x="159766" y="13843"/>
                </a:lnTo>
                <a:lnTo>
                  <a:pt x="152491" y="9215"/>
                </a:lnTo>
                <a:lnTo>
                  <a:pt x="145859" y="5587"/>
                </a:lnTo>
                <a:lnTo>
                  <a:pt x="139227" y="2627"/>
                </a:lnTo>
                <a:lnTo>
                  <a:pt x="131952" y="0"/>
                </a:lnTo>
                <a:close/>
              </a:path>
              <a:path w="259715" h="274319">
                <a:moveTo>
                  <a:pt x="222250" y="225552"/>
                </a:moveTo>
                <a:lnTo>
                  <a:pt x="221106" y="226695"/>
                </a:lnTo>
                <a:lnTo>
                  <a:pt x="220472" y="227076"/>
                </a:lnTo>
                <a:lnTo>
                  <a:pt x="221132" y="227076"/>
                </a:lnTo>
                <a:lnTo>
                  <a:pt x="222250" y="225552"/>
                </a:lnTo>
                <a:close/>
              </a:path>
              <a:path w="259715" h="274319">
                <a:moveTo>
                  <a:pt x="24383" y="31115"/>
                </a:moveTo>
                <a:lnTo>
                  <a:pt x="20827" y="34543"/>
                </a:lnTo>
                <a:lnTo>
                  <a:pt x="21589" y="33909"/>
                </a:lnTo>
                <a:lnTo>
                  <a:pt x="22351" y="33147"/>
                </a:lnTo>
                <a:lnTo>
                  <a:pt x="23113" y="32512"/>
                </a:lnTo>
                <a:lnTo>
                  <a:pt x="23495" y="32004"/>
                </a:lnTo>
                <a:lnTo>
                  <a:pt x="24383" y="311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61775" y="2456814"/>
            <a:ext cx="231140" cy="280670"/>
          </a:xfrm>
          <a:custGeom>
            <a:avLst/>
            <a:gdLst/>
            <a:ahLst/>
            <a:cxnLst/>
            <a:rect l="l" t="t" r="r" b="b"/>
            <a:pathLst>
              <a:path w="231140" h="280669">
                <a:moveTo>
                  <a:pt x="92360" y="0"/>
                </a:moveTo>
                <a:lnTo>
                  <a:pt x="48676" y="21056"/>
                </a:lnTo>
                <a:lnTo>
                  <a:pt x="18149" y="56372"/>
                </a:lnTo>
                <a:lnTo>
                  <a:pt x="3232" y="102528"/>
                </a:lnTo>
                <a:lnTo>
                  <a:pt x="2571" y="115062"/>
                </a:lnTo>
                <a:lnTo>
                  <a:pt x="642" y="122820"/>
                </a:lnTo>
                <a:lnTo>
                  <a:pt x="0" y="130270"/>
                </a:lnTo>
                <a:lnTo>
                  <a:pt x="642" y="137100"/>
                </a:lnTo>
                <a:lnTo>
                  <a:pt x="2571" y="143002"/>
                </a:lnTo>
                <a:lnTo>
                  <a:pt x="3823" y="158587"/>
                </a:lnTo>
                <a:lnTo>
                  <a:pt x="19843" y="202057"/>
                </a:lnTo>
                <a:lnTo>
                  <a:pt x="50490" y="243330"/>
                </a:lnTo>
                <a:lnTo>
                  <a:pt x="64801" y="254381"/>
                </a:lnTo>
                <a:lnTo>
                  <a:pt x="76309" y="264158"/>
                </a:lnTo>
                <a:lnTo>
                  <a:pt x="89423" y="271922"/>
                </a:lnTo>
                <a:lnTo>
                  <a:pt x="103181" y="277044"/>
                </a:lnTo>
                <a:lnTo>
                  <a:pt x="116617" y="278892"/>
                </a:lnTo>
                <a:lnTo>
                  <a:pt x="120808" y="279654"/>
                </a:lnTo>
                <a:lnTo>
                  <a:pt x="125253" y="280162"/>
                </a:lnTo>
                <a:lnTo>
                  <a:pt x="129444" y="280162"/>
                </a:lnTo>
                <a:lnTo>
                  <a:pt x="138945" y="279425"/>
                </a:lnTo>
                <a:lnTo>
                  <a:pt x="148113" y="277225"/>
                </a:lnTo>
                <a:lnTo>
                  <a:pt x="156805" y="273571"/>
                </a:lnTo>
                <a:lnTo>
                  <a:pt x="164877" y="268478"/>
                </a:lnTo>
                <a:lnTo>
                  <a:pt x="172132" y="267257"/>
                </a:lnTo>
                <a:lnTo>
                  <a:pt x="178339" y="264048"/>
                </a:lnTo>
                <a:lnTo>
                  <a:pt x="183880" y="259530"/>
                </a:lnTo>
                <a:lnTo>
                  <a:pt x="189134" y="254381"/>
                </a:lnTo>
                <a:lnTo>
                  <a:pt x="185705" y="254381"/>
                </a:lnTo>
                <a:lnTo>
                  <a:pt x="199548" y="240537"/>
                </a:lnTo>
                <a:lnTo>
                  <a:pt x="199548" y="236982"/>
                </a:lnTo>
                <a:lnTo>
                  <a:pt x="200421" y="236982"/>
                </a:lnTo>
                <a:lnTo>
                  <a:pt x="202977" y="226568"/>
                </a:lnTo>
                <a:lnTo>
                  <a:pt x="207551" y="215128"/>
                </a:lnTo>
                <a:lnTo>
                  <a:pt x="211185" y="205628"/>
                </a:lnTo>
                <a:lnTo>
                  <a:pt x="214175" y="196153"/>
                </a:lnTo>
                <a:lnTo>
                  <a:pt x="216820" y="184785"/>
                </a:lnTo>
                <a:lnTo>
                  <a:pt x="219392" y="177454"/>
                </a:lnTo>
                <a:lnTo>
                  <a:pt x="221583" y="170815"/>
                </a:lnTo>
                <a:lnTo>
                  <a:pt x="223107" y="164175"/>
                </a:lnTo>
                <a:lnTo>
                  <a:pt x="223678" y="156845"/>
                </a:lnTo>
                <a:lnTo>
                  <a:pt x="225716" y="151050"/>
                </a:lnTo>
                <a:lnTo>
                  <a:pt x="227123" y="144208"/>
                </a:lnTo>
                <a:lnTo>
                  <a:pt x="228554" y="136699"/>
                </a:lnTo>
                <a:lnTo>
                  <a:pt x="230663" y="128905"/>
                </a:lnTo>
                <a:lnTo>
                  <a:pt x="230663" y="83566"/>
                </a:lnTo>
                <a:lnTo>
                  <a:pt x="227107" y="69723"/>
                </a:lnTo>
                <a:lnTo>
                  <a:pt x="204402" y="25630"/>
                </a:lnTo>
                <a:lnTo>
                  <a:pt x="168433" y="10414"/>
                </a:lnTo>
                <a:lnTo>
                  <a:pt x="144176" y="10414"/>
                </a:lnTo>
                <a:lnTo>
                  <a:pt x="131222" y="5840"/>
                </a:lnTo>
                <a:lnTo>
                  <a:pt x="118268" y="2587"/>
                </a:lnTo>
                <a:lnTo>
                  <a:pt x="105314" y="644"/>
                </a:lnTo>
                <a:lnTo>
                  <a:pt x="92360" y="0"/>
                </a:lnTo>
                <a:close/>
              </a:path>
              <a:path w="231140" h="280669">
                <a:moveTo>
                  <a:pt x="200421" y="236982"/>
                </a:moveTo>
                <a:lnTo>
                  <a:pt x="199548" y="236982"/>
                </a:lnTo>
                <a:lnTo>
                  <a:pt x="199548" y="240537"/>
                </a:lnTo>
                <a:lnTo>
                  <a:pt x="200421" y="2369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768340" y="2433827"/>
            <a:ext cx="3375660" cy="2710180"/>
            <a:chOff x="5768340" y="2433827"/>
            <a:chExt cx="3375660" cy="2710180"/>
          </a:xfrm>
        </p:grpSpPr>
        <p:sp>
          <p:nvSpPr>
            <p:cNvPr id="6" name="object 6"/>
            <p:cNvSpPr/>
            <p:nvPr/>
          </p:nvSpPr>
          <p:spPr>
            <a:xfrm>
              <a:off x="8366412" y="2433827"/>
              <a:ext cx="227965" cy="332740"/>
            </a:xfrm>
            <a:custGeom>
              <a:avLst/>
              <a:gdLst/>
              <a:ahLst/>
              <a:cxnLst/>
              <a:rect l="l" t="t" r="r" b="b"/>
              <a:pathLst>
                <a:path w="227965" h="332739">
                  <a:moveTo>
                    <a:pt x="178254" y="322707"/>
                  </a:moveTo>
                  <a:lnTo>
                    <a:pt x="133189" y="322707"/>
                  </a:lnTo>
                  <a:lnTo>
                    <a:pt x="136491" y="323215"/>
                  </a:lnTo>
                  <a:lnTo>
                    <a:pt x="143857" y="325247"/>
                  </a:lnTo>
                  <a:lnTo>
                    <a:pt x="161256" y="332232"/>
                  </a:lnTo>
                  <a:lnTo>
                    <a:pt x="178254" y="322707"/>
                  </a:lnTo>
                  <a:close/>
                </a:path>
                <a:path w="227965" h="332739">
                  <a:moveTo>
                    <a:pt x="190719" y="315722"/>
                  </a:moveTo>
                  <a:lnTo>
                    <a:pt x="118457" y="315722"/>
                  </a:lnTo>
                  <a:lnTo>
                    <a:pt x="119346" y="316611"/>
                  </a:lnTo>
                  <a:lnTo>
                    <a:pt x="119346" y="318389"/>
                  </a:lnTo>
                  <a:lnTo>
                    <a:pt x="127474" y="322326"/>
                  </a:lnTo>
                  <a:lnTo>
                    <a:pt x="129252" y="323342"/>
                  </a:lnTo>
                  <a:lnTo>
                    <a:pt x="130395" y="323342"/>
                  </a:lnTo>
                  <a:lnTo>
                    <a:pt x="130141" y="322707"/>
                  </a:lnTo>
                  <a:lnTo>
                    <a:pt x="178254" y="322707"/>
                  </a:lnTo>
                  <a:lnTo>
                    <a:pt x="190719" y="315722"/>
                  </a:lnTo>
                  <a:close/>
                </a:path>
                <a:path w="227965" h="332739">
                  <a:moveTo>
                    <a:pt x="98518" y="0"/>
                  </a:moveTo>
                  <a:lnTo>
                    <a:pt x="11269" y="24257"/>
                  </a:lnTo>
                  <a:lnTo>
                    <a:pt x="6195" y="42483"/>
                  </a:lnTo>
                  <a:lnTo>
                    <a:pt x="2109" y="61007"/>
                  </a:lnTo>
                  <a:lnTo>
                    <a:pt x="0" y="80174"/>
                  </a:lnTo>
                  <a:lnTo>
                    <a:pt x="855" y="100330"/>
                  </a:lnTo>
                  <a:lnTo>
                    <a:pt x="962" y="113839"/>
                  </a:lnTo>
                  <a:lnTo>
                    <a:pt x="1712" y="128016"/>
                  </a:lnTo>
                  <a:lnTo>
                    <a:pt x="3748" y="142192"/>
                  </a:lnTo>
                  <a:lnTo>
                    <a:pt x="7713" y="155702"/>
                  </a:lnTo>
                  <a:lnTo>
                    <a:pt x="13598" y="176412"/>
                  </a:lnTo>
                  <a:lnTo>
                    <a:pt x="29323" y="216548"/>
                  </a:lnTo>
                  <a:lnTo>
                    <a:pt x="50923" y="254841"/>
                  </a:lnTo>
                  <a:lnTo>
                    <a:pt x="82303" y="287337"/>
                  </a:lnTo>
                  <a:lnTo>
                    <a:pt x="101947" y="300990"/>
                  </a:lnTo>
                  <a:lnTo>
                    <a:pt x="105376" y="307975"/>
                  </a:lnTo>
                  <a:lnTo>
                    <a:pt x="112361" y="314960"/>
                  </a:lnTo>
                  <a:lnTo>
                    <a:pt x="119346" y="318389"/>
                  </a:lnTo>
                  <a:lnTo>
                    <a:pt x="117695" y="316611"/>
                  </a:lnTo>
                  <a:lnTo>
                    <a:pt x="117695" y="315722"/>
                  </a:lnTo>
                  <a:lnTo>
                    <a:pt x="190719" y="315722"/>
                  </a:lnTo>
                  <a:lnTo>
                    <a:pt x="217009" y="300990"/>
                  </a:lnTo>
                  <a:lnTo>
                    <a:pt x="221583" y="282261"/>
                  </a:lnTo>
                  <a:lnTo>
                    <a:pt x="224835" y="262890"/>
                  </a:lnTo>
                  <a:lnTo>
                    <a:pt x="226778" y="243518"/>
                  </a:lnTo>
                  <a:lnTo>
                    <a:pt x="227423" y="224790"/>
                  </a:lnTo>
                  <a:lnTo>
                    <a:pt x="224293" y="209317"/>
                  </a:lnTo>
                  <a:lnTo>
                    <a:pt x="220485" y="194167"/>
                  </a:lnTo>
                  <a:lnTo>
                    <a:pt x="216654" y="179659"/>
                  </a:lnTo>
                  <a:lnTo>
                    <a:pt x="213453" y="166116"/>
                  </a:lnTo>
                  <a:lnTo>
                    <a:pt x="192498" y="131445"/>
                  </a:lnTo>
                  <a:lnTo>
                    <a:pt x="189261" y="128281"/>
                  </a:lnTo>
                  <a:lnTo>
                    <a:pt x="171670" y="110744"/>
                  </a:lnTo>
                  <a:lnTo>
                    <a:pt x="171670" y="107188"/>
                  </a:lnTo>
                  <a:lnTo>
                    <a:pt x="170525" y="98006"/>
                  </a:lnTo>
                  <a:lnTo>
                    <a:pt x="167749" y="90408"/>
                  </a:lnTo>
                  <a:lnTo>
                    <a:pt x="164330" y="83452"/>
                  </a:lnTo>
                  <a:lnTo>
                    <a:pt x="161256" y="76200"/>
                  </a:lnTo>
                  <a:lnTo>
                    <a:pt x="157700" y="65786"/>
                  </a:lnTo>
                  <a:lnTo>
                    <a:pt x="154271" y="58928"/>
                  </a:lnTo>
                  <a:lnTo>
                    <a:pt x="150715" y="55372"/>
                  </a:lnTo>
                  <a:lnTo>
                    <a:pt x="147568" y="50155"/>
                  </a:lnTo>
                  <a:lnTo>
                    <a:pt x="143730" y="44592"/>
                  </a:lnTo>
                  <a:lnTo>
                    <a:pt x="139892" y="38387"/>
                  </a:lnTo>
                  <a:lnTo>
                    <a:pt x="136745" y="31242"/>
                  </a:lnTo>
                  <a:lnTo>
                    <a:pt x="133189" y="27686"/>
                  </a:lnTo>
                  <a:lnTo>
                    <a:pt x="125325" y="19948"/>
                  </a:lnTo>
                  <a:lnTo>
                    <a:pt x="117139" y="12557"/>
                  </a:lnTo>
                  <a:lnTo>
                    <a:pt x="108311" y="5808"/>
                  </a:lnTo>
                  <a:lnTo>
                    <a:pt x="98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8340" y="2481071"/>
              <a:ext cx="3375659" cy="266242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941067" y="2448003"/>
            <a:ext cx="3494404" cy="198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14999"/>
              </a:lnSpc>
              <a:spcBef>
                <a:spcPts val="95"/>
              </a:spcBef>
            </a:pPr>
            <a:r>
              <a:rPr sz="1400" spc="75" dirty="0">
                <a:solidFill>
                  <a:srgbClr val="0E1C4D"/>
                </a:solidFill>
                <a:latin typeface="Cambria"/>
                <a:cs typeface="Cambria"/>
              </a:rPr>
              <a:t>Sumber</a:t>
            </a:r>
            <a:r>
              <a:rPr sz="1400" spc="8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sosiologis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Pancasila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sebagai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sistem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etika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dapat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ditemukan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dalam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kehidupan</a:t>
            </a:r>
            <a:r>
              <a:rPr sz="1400" spc="3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masyarakat 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berbagai</a:t>
            </a:r>
            <a:r>
              <a:rPr sz="1400" spc="3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etnik</a:t>
            </a:r>
            <a:r>
              <a:rPr sz="1400" spc="3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di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Indonesia.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Misalnya,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masyarakat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di 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0" dirty="0">
                <a:solidFill>
                  <a:srgbClr val="0E1C4D"/>
                </a:solidFill>
                <a:latin typeface="Cambria"/>
                <a:cs typeface="Cambria"/>
              </a:rPr>
              <a:t>wilayah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Minangkabau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dalam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hal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0" dirty="0">
                <a:solidFill>
                  <a:srgbClr val="0E1C4D"/>
                </a:solidFill>
                <a:latin typeface="Cambria"/>
                <a:cs typeface="Cambria"/>
              </a:rPr>
              <a:t>musywarah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 err="1">
                <a:solidFill>
                  <a:srgbClr val="0E1C4D"/>
                </a:solidFill>
                <a:latin typeface="Cambria"/>
                <a:cs typeface="Cambria"/>
              </a:rPr>
              <a:t>menggunakan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 err="1">
                <a:solidFill>
                  <a:srgbClr val="0E1C4D"/>
                </a:solidFill>
                <a:latin typeface="Cambria"/>
                <a:cs typeface="Cambria"/>
              </a:rPr>
              <a:t>prinsi</a:t>
            </a:r>
            <a:r>
              <a:rPr lang="en-US" sz="1400" spc="35" dirty="0" err="1">
                <a:solidFill>
                  <a:srgbClr val="0E1C4D"/>
                </a:solidFill>
                <a:latin typeface="Cambria"/>
                <a:cs typeface="Cambria"/>
              </a:rPr>
              <a:t>p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 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“bulat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15" dirty="0">
                <a:solidFill>
                  <a:srgbClr val="0E1C4D"/>
                </a:solidFill>
                <a:latin typeface="Cambria"/>
                <a:cs typeface="Cambria"/>
              </a:rPr>
              <a:t>air</a:t>
            </a:r>
            <a:r>
              <a:rPr sz="1400" spc="2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oleh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pembuluh,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bulat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kata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oleh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mufakat”.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8986" y="798321"/>
            <a:ext cx="37401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solidFill>
                  <a:srgbClr val="E7644A"/>
                </a:solidFill>
              </a:rPr>
              <a:t>SUMBER </a:t>
            </a:r>
            <a:r>
              <a:rPr spc="35" dirty="0">
                <a:solidFill>
                  <a:srgbClr val="E7644A"/>
                </a:solidFill>
              </a:rPr>
              <a:t>SOSILOGIS </a:t>
            </a:r>
            <a:r>
              <a:rPr spc="40" dirty="0">
                <a:solidFill>
                  <a:srgbClr val="E7644A"/>
                </a:solidFill>
              </a:rPr>
              <a:t> </a:t>
            </a:r>
            <a:r>
              <a:rPr spc="-55" dirty="0">
                <a:solidFill>
                  <a:srgbClr val="E7644A"/>
                </a:solidFill>
              </a:rPr>
              <a:t>PANCASILA</a:t>
            </a:r>
            <a:r>
              <a:rPr spc="-180" dirty="0">
                <a:solidFill>
                  <a:srgbClr val="E7644A"/>
                </a:solidFill>
              </a:rPr>
              <a:t> </a:t>
            </a:r>
            <a:r>
              <a:rPr spc="70" dirty="0">
                <a:solidFill>
                  <a:srgbClr val="E7644A"/>
                </a:solidFill>
              </a:rPr>
              <a:t>SEBAGAI </a:t>
            </a:r>
            <a:r>
              <a:rPr spc="-940" dirty="0">
                <a:solidFill>
                  <a:srgbClr val="E7644A"/>
                </a:solidFill>
              </a:rPr>
              <a:t> </a:t>
            </a:r>
            <a:r>
              <a:rPr spc="-50" dirty="0">
                <a:solidFill>
                  <a:srgbClr val="E7644A"/>
                </a:solidFill>
              </a:rPr>
              <a:t>SISTEM</a:t>
            </a:r>
            <a:r>
              <a:rPr spc="-110" dirty="0">
                <a:solidFill>
                  <a:srgbClr val="E7644A"/>
                </a:solidFill>
              </a:rPr>
              <a:t> </a:t>
            </a:r>
            <a:r>
              <a:rPr spc="-65" dirty="0">
                <a:solidFill>
                  <a:srgbClr val="E7644A"/>
                </a:solidFill>
              </a:rPr>
              <a:t>ETIKA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80032" y="2242057"/>
            <a:ext cx="3258312" cy="1308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1943" y="4478578"/>
            <a:ext cx="202565" cy="341630"/>
          </a:xfrm>
          <a:custGeom>
            <a:avLst/>
            <a:gdLst/>
            <a:ahLst/>
            <a:cxnLst/>
            <a:rect l="l" t="t" r="r" b="b"/>
            <a:pathLst>
              <a:path w="202565" h="341629">
                <a:moveTo>
                  <a:pt x="202056" y="243839"/>
                </a:moveTo>
                <a:lnTo>
                  <a:pt x="168909" y="243839"/>
                </a:lnTo>
                <a:lnTo>
                  <a:pt x="170560" y="245109"/>
                </a:lnTo>
                <a:lnTo>
                  <a:pt x="172592" y="245109"/>
                </a:lnTo>
                <a:lnTo>
                  <a:pt x="173481" y="246379"/>
                </a:lnTo>
                <a:lnTo>
                  <a:pt x="174371" y="246379"/>
                </a:lnTo>
                <a:lnTo>
                  <a:pt x="169799" y="251459"/>
                </a:lnTo>
                <a:lnTo>
                  <a:pt x="167639" y="253999"/>
                </a:lnTo>
                <a:lnTo>
                  <a:pt x="163956" y="257809"/>
                </a:lnTo>
                <a:lnTo>
                  <a:pt x="159638" y="261619"/>
                </a:lnTo>
                <a:lnTo>
                  <a:pt x="155955" y="265429"/>
                </a:lnTo>
                <a:lnTo>
                  <a:pt x="151764" y="269239"/>
                </a:lnTo>
                <a:lnTo>
                  <a:pt x="147192" y="274319"/>
                </a:lnTo>
                <a:lnTo>
                  <a:pt x="136707" y="284479"/>
                </a:lnTo>
                <a:lnTo>
                  <a:pt x="124483" y="297179"/>
                </a:lnTo>
                <a:lnTo>
                  <a:pt x="118490" y="302259"/>
                </a:lnTo>
                <a:lnTo>
                  <a:pt x="119506" y="311149"/>
                </a:lnTo>
                <a:lnTo>
                  <a:pt x="119252" y="312419"/>
                </a:lnTo>
                <a:lnTo>
                  <a:pt x="119125" y="314959"/>
                </a:lnTo>
                <a:lnTo>
                  <a:pt x="119379" y="318769"/>
                </a:lnTo>
                <a:lnTo>
                  <a:pt x="120268" y="323849"/>
                </a:lnTo>
                <a:lnTo>
                  <a:pt x="118617" y="323849"/>
                </a:lnTo>
                <a:lnTo>
                  <a:pt x="118872" y="327659"/>
                </a:lnTo>
                <a:lnTo>
                  <a:pt x="118617" y="328929"/>
                </a:lnTo>
                <a:lnTo>
                  <a:pt x="120776" y="330199"/>
                </a:lnTo>
                <a:lnTo>
                  <a:pt x="122935" y="330199"/>
                </a:lnTo>
                <a:lnTo>
                  <a:pt x="125095" y="332739"/>
                </a:lnTo>
                <a:lnTo>
                  <a:pt x="127253" y="334009"/>
                </a:lnTo>
                <a:lnTo>
                  <a:pt x="131063" y="336549"/>
                </a:lnTo>
                <a:lnTo>
                  <a:pt x="133730" y="337819"/>
                </a:lnTo>
                <a:lnTo>
                  <a:pt x="136651" y="339089"/>
                </a:lnTo>
                <a:lnTo>
                  <a:pt x="139826" y="341629"/>
                </a:lnTo>
                <a:lnTo>
                  <a:pt x="141858" y="341629"/>
                </a:lnTo>
                <a:lnTo>
                  <a:pt x="148335" y="340359"/>
                </a:lnTo>
                <a:lnTo>
                  <a:pt x="164591" y="339089"/>
                </a:lnTo>
                <a:lnTo>
                  <a:pt x="185165" y="335279"/>
                </a:lnTo>
                <a:lnTo>
                  <a:pt x="193675" y="335279"/>
                </a:lnTo>
                <a:lnTo>
                  <a:pt x="202056" y="332739"/>
                </a:lnTo>
                <a:lnTo>
                  <a:pt x="202056" y="288289"/>
                </a:lnTo>
                <a:lnTo>
                  <a:pt x="200025" y="288289"/>
                </a:lnTo>
                <a:lnTo>
                  <a:pt x="200405" y="287019"/>
                </a:lnTo>
                <a:lnTo>
                  <a:pt x="200659" y="287019"/>
                </a:lnTo>
                <a:lnTo>
                  <a:pt x="201422" y="285749"/>
                </a:lnTo>
                <a:lnTo>
                  <a:pt x="202056" y="285749"/>
                </a:lnTo>
                <a:lnTo>
                  <a:pt x="202056" y="243839"/>
                </a:lnTo>
                <a:close/>
              </a:path>
              <a:path w="202565" h="341629">
                <a:moveTo>
                  <a:pt x="202056" y="209549"/>
                </a:moveTo>
                <a:lnTo>
                  <a:pt x="61595" y="209549"/>
                </a:lnTo>
                <a:lnTo>
                  <a:pt x="62102" y="210819"/>
                </a:lnTo>
                <a:lnTo>
                  <a:pt x="62483" y="210819"/>
                </a:lnTo>
                <a:lnTo>
                  <a:pt x="62610" y="212089"/>
                </a:lnTo>
                <a:lnTo>
                  <a:pt x="63118" y="213359"/>
                </a:lnTo>
                <a:lnTo>
                  <a:pt x="63500" y="218439"/>
                </a:lnTo>
                <a:lnTo>
                  <a:pt x="65531" y="222249"/>
                </a:lnTo>
                <a:lnTo>
                  <a:pt x="65912" y="222249"/>
                </a:lnTo>
                <a:lnTo>
                  <a:pt x="66421" y="223519"/>
                </a:lnTo>
                <a:lnTo>
                  <a:pt x="66801" y="223519"/>
                </a:lnTo>
                <a:lnTo>
                  <a:pt x="67309" y="224789"/>
                </a:lnTo>
                <a:lnTo>
                  <a:pt x="69214" y="227329"/>
                </a:lnTo>
                <a:lnTo>
                  <a:pt x="71627" y="232409"/>
                </a:lnTo>
                <a:lnTo>
                  <a:pt x="73025" y="233679"/>
                </a:lnTo>
                <a:lnTo>
                  <a:pt x="76453" y="234949"/>
                </a:lnTo>
                <a:lnTo>
                  <a:pt x="80645" y="236219"/>
                </a:lnTo>
                <a:lnTo>
                  <a:pt x="85725" y="238759"/>
                </a:lnTo>
                <a:lnTo>
                  <a:pt x="89534" y="240029"/>
                </a:lnTo>
                <a:lnTo>
                  <a:pt x="94487" y="241299"/>
                </a:lnTo>
                <a:lnTo>
                  <a:pt x="104139" y="242569"/>
                </a:lnTo>
                <a:lnTo>
                  <a:pt x="111125" y="243839"/>
                </a:lnTo>
                <a:lnTo>
                  <a:pt x="118999" y="245109"/>
                </a:lnTo>
                <a:lnTo>
                  <a:pt x="142748" y="245109"/>
                </a:lnTo>
                <a:lnTo>
                  <a:pt x="158241" y="243839"/>
                </a:lnTo>
                <a:lnTo>
                  <a:pt x="202056" y="243839"/>
                </a:lnTo>
                <a:lnTo>
                  <a:pt x="202056" y="209549"/>
                </a:lnTo>
                <a:close/>
              </a:path>
              <a:path w="202565" h="341629">
                <a:moveTo>
                  <a:pt x="159924" y="162559"/>
                </a:moveTo>
                <a:lnTo>
                  <a:pt x="89788" y="162559"/>
                </a:lnTo>
                <a:lnTo>
                  <a:pt x="84389" y="168909"/>
                </a:lnTo>
                <a:lnTo>
                  <a:pt x="79263" y="173989"/>
                </a:lnTo>
                <a:lnTo>
                  <a:pt x="74447" y="180339"/>
                </a:lnTo>
                <a:lnTo>
                  <a:pt x="69976" y="186689"/>
                </a:lnTo>
                <a:lnTo>
                  <a:pt x="67563" y="189229"/>
                </a:lnTo>
                <a:lnTo>
                  <a:pt x="65785" y="190499"/>
                </a:lnTo>
                <a:lnTo>
                  <a:pt x="64388" y="193039"/>
                </a:lnTo>
                <a:lnTo>
                  <a:pt x="62483" y="195579"/>
                </a:lnTo>
                <a:lnTo>
                  <a:pt x="59689" y="200659"/>
                </a:lnTo>
                <a:lnTo>
                  <a:pt x="61467" y="213359"/>
                </a:lnTo>
                <a:lnTo>
                  <a:pt x="61595" y="212089"/>
                </a:lnTo>
                <a:lnTo>
                  <a:pt x="61595" y="209549"/>
                </a:lnTo>
                <a:lnTo>
                  <a:pt x="202056" y="209549"/>
                </a:lnTo>
                <a:lnTo>
                  <a:pt x="202056" y="199389"/>
                </a:lnTo>
                <a:lnTo>
                  <a:pt x="124078" y="199389"/>
                </a:lnTo>
                <a:lnTo>
                  <a:pt x="124586" y="198119"/>
                </a:lnTo>
                <a:lnTo>
                  <a:pt x="124714" y="198119"/>
                </a:lnTo>
                <a:lnTo>
                  <a:pt x="125349" y="196849"/>
                </a:lnTo>
                <a:lnTo>
                  <a:pt x="123951" y="196849"/>
                </a:lnTo>
                <a:lnTo>
                  <a:pt x="123443" y="195579"/>
                </a:lnTo>
                <a:lnTo>
                  <a:pt x="124713" y="195579"/>
                </a:lnTo>
                <a:lnTo>
                  <a:pt x="123825" y="194309"/>
                </a:lnTo>
                <a:lnTo>
                  <a:pt x="122554" y="194309"/>
                </a:lnTo>
                <a:lnTo>
                  <a:pt x="122427" y="193039"/>
                </a:lnTo>
                <a:lnTo>
                  <a:pt x="122808" y="193039"/>
                </a:lnTo>
                <a:lnTo>
                  <a:pt x="127888" y="186689"/>
                </a:lnTo>
                <a:lnTo>
                  <a:pt x="131952" y="184149"/>
                </a:lnTo>
                <a:lnTo>
                  <a:pt x="133603" y="184149"/>
                </a:lnTo>
                <a:lnTo>
                  <a:pt x="135000" y="182879"/>
                </a:lnTo>
                <a:lnTo>
                  <a:pt x="134238" y="182879"/>
                </a:lnTo>
                <a:lnTo>
                  <a:pt x="137413" y="180339"/>
                </a:lnTo>
                <a:lnTo>
                  <a:pt x="137879" y="180339"/>
                </a:lnTo>
                <a:lnTo>
                  <a:pt x="139700" y="179069"/>
                </a:lnTo>
                <a:lnTo>
                  <a:pt x="144145" y="173989"/>
                </a:lnTo>
                <a:lnTo>
                  <a:pt x="146621" y="171449"/>
                </a:lnTo>
                <a:lnTo>
                  <a:pt x="146050" y="171449"/>
                </a:lnTo>
                <a:lnTo>
                  <a:pt x="148971" y="167639"/>
                </a:lnTo>
                <a:lnTo>
                  <a:pt x="152526" y="165099"/>
                </a:lnTo>
                <a:lnTo>
                  <a:pt x="156463" y="163829"/>
                </a:lnTo>
                <a:lnTo>
                  <a:pt x="158496" y="163829"/>
                </a:lnTo>
                <a:lnTo>
                  <a:pt x="159924" y="162559"/>
                </a:lnTo>
                <a:close/>
              </a:path>
              <a:path w="202565" h="341629">
                <a:moveTo>
                  <a:pt x="124840" y="198119"/>
                </a:moveTo>
                <a:lnTo>
                  <a:pt x="124078" y="199389"/>
                </a:lnTo>
                <a:lnTo>
                  <a:pt x="125222" y="199389"/>
                </a:lnTo>
                <a:lnTo>
                  <a:pt x="124840" y="198119"/>
                </a:lnTo>
                <a:close/>
              </a:path>
              <a:path w="202565" h="341629">
                <a:moveTo>
                  <a:pt x="202056" y="195579"/>
                </a:moveTo>
                <a:lnTo>
                  <a:pt x="143128" y="195579"/>
                </a:lnTo>
                <a:lnTo>
                  <a:pt x="139064" y="196849"/>
                </a:lnTo>
                <a:lnTo>
                  <a:pt x="125983" y="196849"/>
                </a:lnTo>
                <a:lnTo>
                  <a:pt x="125349" y="198119"/>
                </a:lnTo>
                <a:lnTo>
                  <a:pt x="125222" y="199389"/>
                </a:lnTo>
                <a:lnTo>
                  <a:pt x="202056" y="199389"/>
                </a:lnTo>
                <a:lnTo>
                  <a:pt x="202056" y="195579"/>
                </a:lnTo>
                <a:close/>
              </a:path>
              <a:path w="202565" h="341629">
                <a:moveTo>
                  <a:pt x="124713" y="195579"/>
                </a:moveTo>
                <a:lnTo>
                  <a:pt x="123443" y="195579"/>
                </a:lnTo>
                <a:lnTo>
                  <a:pt x="123951" y="196849"/>
                </a:lnTo>
                <a:lnTo>
                  <a:pt x="124713" y="195579"/>
                </a:lnTo>
                <a:close/>
              </a:path>
              <a:path w="202565" h="341629">
                <a:moveTo>
                  <a:pt x="125602" y="195579"/>
                </a:moveTo>
                <a:lnTo>
                  <a:pt x="125095" y="195579"/>
                </a:lnTo>
                <a:lnTo>
                  <a:pt x="124713" y="196849"/>
                </a:lnTo>
                <a:lnTo>
                  <a:pt x="125602" y="195579"/>
                </a:lnTo>
                <a:close/>
              </a:path>
              <a:path w="202565" h="341629">
                <a:moveTo>
                  <a:pt x="126079" y="196056"/>
                </a:moveTo>
                <a:lnTo>
                  <a:pt x="124967" y="196849"/>
                </a:lnTo>
                <a:lnTo>
                  <a:pt x="125222" y="196849"/>
                </a:lnTo>
                <a:lnTo>
                  <a:pt x="125983" y="196215"/>
                </a:lnTo>
                <a:lnTo>
                  <a:pt x="126079" y="196056"/>
                </a:lnTo>
                <a:close/>
              </a:path>
              <a:path w="202565" h="341629">
                <a:moveTo>
                  <a:pt x="131699" y="195579"/>
                </a:moveTo>
                <a:lnTo>
                  <a:pt x="126746" y="195579"/>
                </a:lnTo>
                <a:lnTo>
                  <a:pt x="125983" y="196215"/>
                </a:lnTo>
                <a:lnTo>
                  <a:pt x="125602" y="196849"/>
                </a:lnTo>
                <a:lnTo>
                  <a:pt x="139064" y="196849"/>
                </a:lnTo>
                <a:lnTo>
                  <a:pt x="131699" y="195579"/>
                </a:lnTo>
                <a:close/>
              </a:path>
              <a:path w="202565" h="341629">
                <a:moveTo>
                  <a:pt x="126746" y="195579"/>
                </a:moveTo>
                <a:lnTo>
                  <a:pt x="126364" y="195579"/>
                </a:lnTo>
                <a:lnTo>
                  <a:pt x="126079" y="196056"/>
                </a:lnTo>
                <a:lnTo>
                  <a:pt x="126746" y="195579"/>
                </a:lnTo>
                <a:close/>
              </a:path>
              <a:path w="202565" h="341629">
                <a:moveTo>
                  <a:pt x="174625" y="194309"/>
                </a:moveTo>
                <a:lnTo>
                  <a:pt x="170560" y="194309"/>
                </a:lnTo>
                <a:lnTo>
                  <a:pt x="157099" y="195579"/>
                </a:lnTo>
                <a:lnTo>
                  <a:pt x="179577" y="195579"/>
                </a:lnTo>
                <a:lnTo>
                  <a:pt x="174625" y="194309"/>
                </a:lnTo>
                <a:close/>
              </a:path>
              <a:path w="202565" h="341629">
                <a:moveTo>
                  <a:pt x="133603" y="184149"/>
                </a:moveTo>
                <a:lnTo>
                  <a:pt x="132333" y="184149"/>
                </a:lnTo>
                <a:lnTo>
                  <a:pt x="131699" y="185419"/>
                </a:lnTo>
                <a:lnTo>
                  <a:pt x="133603" y="184149"/>
                </a:lnTo>
                <a:close/>
              </a:path>
              <a:path w="202565" h="341629">
                <a:moveTo>
                  <a:pt x="136498" y="181303"/>
                </a:moveTo>
                <a:lnTo>
                  <a:pt x="134238" y="182879"/>
                </a:lnTo>
                <a:lnTo>
                  <a:pt x="135000" y="182879"/>
                </a:lnTo>
                <a:lnTo>
                  <a:pt x="136498" y="181303"/>
                </a:lnTo>
                <a:close/>
              </a:path>
              <a:path w="202565" h="341629">
                <a:moveTo>
                  <a:pt x="137879" y="180339"/>
                </a:moveTo>
                <a:lnTo>
                  <a:pt x="137413" y="180339"/>
                </a:lnTo>
                <a:lnTo>
                  <a:pt x="136498" y="181303"/>
                </a:lnTo>
                <a:lnTo>
                  <a:pt x="137879" y="180339"/>
                </a:lnTo>
                <a:close/>
              </a:path>
              <a:path w="202565" h="341629">
                <a:moveTo>
                  <a:pt x="149098" y="168909"/>
                </a:moveTo>
                <a:lnTo>
                  <a:pt x="146050" y="171449"/>
                </a:lnTo>
                <a:lnTo>
                  <a:pt x="146621" y="171449"/>
                </a:lnTo>
                <a:lnTo>
                  <a:pt x="149098" y="168909"/>
                </a:lnTo>
                <a:close/>
              </a:path>
              <a:path w="202565" h="341629">
                <a:moveTo>
                  <a:pt x="158496" y="163829"/>
                </a:moveTo>
                <a:lnTo>
                  <a:pt x="156463" y="163829"/>
                </a:lnTo>
                <a:lnTo>
                  <a:pt x="152273" y="167639"/>
                </a:lnTo>
                <a:lnTo>
                  <a:pt x="158496" y="163829"/>
                </a:lnTo>
                <a:close/>
              </a:path>
              <a:path w="202565" h="341629">
                <a:moveTo>
                  <a:pt x="161353" y="161289"/>
                </a:moveTo>
                <a:lnTo>
                  <a:pt x="55499" y="161289"/>
                </a:lnTo>
                <a:lnTo>
                  <a:pt x="57276" y="162559"/>
                </a:lnTo>
                <a:lnTo>
                  <a:pt x="63500" y="163829"/>
                </a:lnTo>
                <a:lnTo>
                  <a:pt x="67563" y="162559"/>
                </a:lnTo>
                <a:lnTo>
                  <a:pt x="159924" y="162559"/>
                </a:lnTo>
                <a:lnTo>
                  <a:pt x="161353" y="161289"/>
                </a:lnTo>
                <a:close/>
              </a:path>
              <a:path w="202565" h="341629">
                <a:moveTo>
                  <a:pt x="88010" y="162559"/>
                </a:moveTo>
                <a:lnTo>
                  <a:pt x="67563" y="162559"/>
                </a:lnTo>
                <a:lnTo>
                  <a:pt x="74549" y="163829"/>
                </a:lnTo>
                <a:lnTo>
                  <a:pt x="83947" y="163829"/>
                </a:lnTo>
                <a:lnTo>
                  <a:pt x="88010" y="162559"/>
                </a:lnTo>
                <a:close/>
              </a:path>
              <a:path w="202565" h="341629">
                <a:moveTo>
                  <a:pt x="92201" y="7619"/>
                </a:moveTo>
                <a:lnTo>
                  <a:pt x="88518" y="12700"/>
                </a:lnTo>
                <a:lnTo>
                  <a:pt x="84581" y="12700"/>
                </a:lnTo>
                <a:lnTo>
                  <a:pt x="82930" y="13969"/>
                </a:lnTo>
                <a:lnTo>
                  <a:pt x="80390" y="17779"/>
                </a:lnTo>
                <a:lnTo>
                  <a:pt x="77724" y="20319"/>
                </a:lnTo>
                <a:lnTo>
                  <a:pt x="74295" y="24129"/>
                </a:lnTo>
                <a:lnTo>
                  <a:pt x="69232" y="27939"/>
                </a:lnTo>
                <a:lnTo>
                  <a:pt x="61489" y="38100"/>
                </a:lnTo>
                <a:lnTo>
                  <a:pt x="56641" y="43179"/>
                </a:lnTo>
                <a:lnTo>
                  <a:pt x="54355" y="43179"/>
                </a:lnTo>
                <a:lnTo>
                  <a:pt x="50037" y="48259"/>
                </a:lnTo>
                <a:lnTo>
                  <a:pt x="45338" y="53339"/>
                </a:lnTo>
                <a:lnTo>
                  <a:pt x="46608" y="53339"/>
                </a:lnTo>
                <a:lnTo>
                  <a:pt x="45465" y="54609"/>
                </a:lnTo>
                <a:lnTo>
                  <a:pt x="40004" y="59689"/>
                </a:lnTo>
                <a:lnTo>
                  <a:pt x="36702" y="64769"/>
                </a:lnTo>
                <a:lnTo>
                  <a:pt x="32511" y="67309"/>
                </a:lnTo>
                <a:lnTo>
                  <a:pt x="29717" y="72389"/>
                </a:lnTo>
                <a:lnTo>
                  <a:pt x="25526" y="77469"/>
                </a:lnTo>
                <a:lnTo>
                  <a:pt x="22605" y="81279"/>
                </a:lnTo>
                <a:lnTo>
                  <a:pt x="19938" y="83819"/>
                </a:lnTo>
                <a:lnTo>
                  <a:pt x="17779" y="87629"/>
                </a:lnTo>
                <a:lnTo>
                  <a:pt x="9461" y="100329"/>
                </a:lnTo>
                <a:lnTo>
                  <a:pt x="4849" y="107950"/>
                </a:lnTo>
                <a:lnTo>
                  <a:pt x="0" y="115569"/>
                </a:lnTo>
                <a:lnTo>
                  <a:pt x="5587" y="132079"/>
                </a:lnTo>
                <a:lnTo>
                  <a:pt x="6223" y="135889"/>
                </a:lnTo>
                <a:lnTo>
                  <a:pt x="7747" y="138429"/>
                </a:lnTo>
                <a:lnTo>
                  <a:pt x="13334" y="152399"/>
                </a:lnTo>
                <a:lnTo>
                  <a:pt x="20192" y="154939"/>
                </a:lnTo>
                <a:lnTo>
                  <a:pt x="27177" y="156209"/>
                </a:lnTo>
                <a:lnTo>
                  <a:pt x="34416" y="158749"/>
                </a:lnTo>
                <a:lnTo>
                  <a:pt x="41909" y="160019"/>
                </a:lnTo>
                <a:lnTo>
                  <a:pt x="45592" y="160019"/>
                </a:lnTo>
                <a:lnTo>
                  <a:pt x="51434" y="161289"/>
                </a:lnTo>
                <a:lnTo>
                  <a:pt x="53085" y="162559"/>
                </a:lnTo>
                <a:lnTo>
                  <a:pt x="55499" y="161289"/>
                </a:lnTo>
                <a:lnTo>
                  <a:pt x="161353" y="161289"/>
                </a:lnTo>
                <a:lnTo>
                  <a:pt x="164210" y="158749"/>
                </a:lnTo>
                <a:lnTo>
                  <a:pt x="168116" y="154939"/>
                </a:lnTo>
                <a:lnTo>
                  <a:pt x="167512" y="154939"/>
                </a:lnTo>
                <a:lnTo>
                  <a:pt x="168909" y="152399"/>
                </a:lnTo>
                <a:lnTo>
                  <a:pt x="172211" y="149859"/>
                </a:lnTo>
                <a:lnTo>
                  <a:pt x="176656" y="146049"/>
                </a:lnTo>
                <a:lnTo>
                  <a:pt x="177800" y="144779"/>
                </a:lnTo>
                <a:lnTo>
                  <a:pt x="177546" y="144779"/>
                </a:lnTo>
                <a:lnTo>
                  <a:pt x="180085" y="142239"/>
                </a:lnTo>
                <a:lnTo>
                  <a:pt x="186054" y="135889"/>
                </a:lnTo>
                <a:lnTo>
                  <a:pt x="175347" y="116839"/>
                </a:lnTo>
                <a:lnTo>
                  <a:pt x="62483" y="116839"/>
                </a:lnTo>
                <a:lnTo>
                  <a:pt x="57403" y="115569"/>
                </a:lnTo>
                <a:lnTo>
                  <a:pt x="55752" y="115569"/>
                </a:lnTo>
                <a:lnTo>
                  <a:pt x="55372" y="114300"/>
                </a:lnTo>
                <a:lnTo>
                  <a:pt x="53975" y="114300"/>
                </a:lnTo>
                <a:lnTo>
                  <a:pt x="55879" y="111759"/>
                </a:lnTo>
                <a:lnTo>
                  <a:pt x="58165" y="109219"/>
                </a:lnTo>
                <a:lnTo>
                  <a:pt x="56006" y="109219"/>
                </a:lnTo>
                <a:lnTo>
                  <a:pt x="57911" y="106679"/>
                </a:lnTo>
                <a:lnTo>
                  <a:pt x="58292" y="106679"/>
                </a:lnTo>
                <a:lnTo>
                  <a:pt x="57784" y="105409"/>
                </a:lnTo>
                <a:lnTo>
                  <a:pt x="58927" y="104139"/>
                </a:lnTo>
                <a:lnTo>
                  <a:pt x="59943" y="101600"/>
                </a:lnTo>
                <a:lnTo>
                  <a:pt x="64134" y="97789"/>
                </a:lnTo>
                <a:lnTo>
                  <a:pt x="68579" y="91439"/>
                </a:lnTo>
                <a:lnTo>
                  <a:pt x="73405" y="87629"/>
                </a:lnTo>
                <a:lnTo>
                  <a:pt x="75691" y="85089"/>
                </a:lnTo>
                <a:lnTo>
                  <a:pt x="78358" y="82550"/>
                </a:lnTo>
                <a:lnTo>
                  <a:pt x="80645" y="80009"/>
                </a:lnTo>
                <a:lnTo>
                  <a:pt x="88137" y="72389"/>
                </a:lnTo>
                <a:lnTo>
                  <a:pt x="89534" y="72389"/>
                </a:lnTo>
                <a:lnTo>
                  <a:pt x="91494" y="70212"/>
                </a:lnTo>
                <a:lnTo>
                  <a:pt x="91566" y="69850"/>
                </a:lnTo>
                <a:lnTo>
                  <a:pt x="92265" y="69850"/>
                </a:lnTo>
                <a:lnTo>
                  <a:pt x="96075" y="64769"/>
                </a:lnTo>
                <a:lnTo>
                  <a:pt x="107886" y="52069"/>
                </a:lnTo>
                <a:lnTo>
                  <a:pt x="112649" y="45719"/>
                </a:lnTo>
                <a:lnTo>
                  <a:pt x="111601" y="43179"/>
                </a:lnTo>
                <a:lnTo>
                  <a:pt x="56641" y="43179"/>
                </a:lnTo>
                <a:lnTo>
                  <a:pt x="57403" y="41909"/>
                </a:lnTo>
                <a:lnTo>
                  <a:pt x="111077" y="41909"/>
                </a:lnTo>
                <a:lnTo>
                  <a:pt x="104266" y="25400"/>
                </a:lnTo>
                <a:lnTo>
                  <a:pt x="101980" y="17779"/>
                </a:lnTo>
                <a:lnTo>
                  <a:pt x="98678" y="11429"/>
                </a:lnTo>
                <a:lnTo>
                  <a:pt x="90170" y="11429"/>
                </a:lnTo>
                <a:lnTo>
                  <a:pt x="92201" y="7619"/>
                </a:lnTo>
                <a:close/>
              </a:path>
              <a:path w="202565" h="341629">
                <a:moveTo>
                  <a:pt x="169417" y="153669"/>
                </a:moveTo>
                <a:lnTo>
                  <a:pt x="167512" y="154939"/>
                </a:lnTo>
                <a:lnTo>
                  <a:pt x="168116" y="154939"/>
                </a:lnTo>
                <a:lnTo>
                  <a:pt x="169417" y="153669"/>
                </a:lnTo>
                <a:close/>
              </a:path>
              <a:path w="202565" h="341629">
                <a:moveTo>
                  <a:pt x="122808" y="110489"/>
                </a:moveTo>
                <a:lnTo>
                  <a:pt x="114117" y="113029"/>
                </a:lnTo>
                <a:lnTo>
                  <a:pt x="87756" y="116839"/>
                </a:lnTo>
                <a:lnTo>
                  <a:pt x="175347" y="116839"/>
                </a:lnTo>
                <a:lnTo>
                  <a:pt x="174633" y="115569"/>
                </a:lnTo>
                <a:lnTo>
                  <a:pt x="119379" y="115569"/>
                </a:lnTo>
                <a:lnTo>
                  <a:pt x="120141" y="114300"/>
                </a:lnTo>
                <a:lnTo>
                  <a:pt x="122047" y="111759"/>
                </a:lnTo>
                <a:lnTo>
                  <a:pt x="122808" y="110489"/>
                </a:lnTo>
                <a:close/>
              </a:path>
              <a:path w="202565" h="341629">
                <a:moveTo>
                  <a:pt x="165353" y="99059"/>
                </a:moveTo>
                <a:lnTo>
                  <a:pt x="151965" y="102869"/>
                </a:lnTo>
                <a:lnTo>
                  <a:pt x="122300" y="113029"/>
                </a:lnTo>
                <a:lnTo>
                  <a:pt x="126364" y="113029"/>
                </a:lnTo>
                <a:lnTo>
                  <a:pt x="119379" y="115569"/>
                </a:lnTo>
                <a:lnTo>
                  <a:pt x="174633" y="115569"/>
                </a:lnTo>
                <a:lnTo>
                  <a:pt x="165353" y="99059"/>
                </a:lnTo>
                <a:close/>
              </a:path>
              <a:path w="202565" h="341629">
                <a:moveTo>
                  <a:pt x="58165" y="109219"/>
                </a:moveTo>
                <a:lnTo>
                  <a:pt x="58547" y="110489"/>
                </a:lnTo>
                <a:lnTo>
                  <a:pt x="58659" y="109925"/>
                </a:lnTo>
                <a:lnTo>
                  <a:pt x="58165" y="109219"/>
                </a:lnTo>
                <a:close/>
              </a:path>
              <a:path w="202565" h="341629">
                <a:moveTo>
                  <a:pt x="58927" y="109219"/>
                </a:moveTo>
                <a:lnTo>
                  <a:pt x="58659" y="109925"/>
                </a:lnTo>
                <a:lnTo>
                  <a:pt x="59054" y="110489"/>
                </a:lnTo>
                <a:lnTo>
                  <a:pt x="58927" y="109219"/>
                </a:lnTo>
                <a:close/>
              </a:path>
              <a:path w="202565" h="341629">
                <a:moveTo>
                  <a:pt x="59308" y="107950"/>
                </a:moveTo>
                <a:lnTo>
                  <a:pt x="57657" y="107950"/>
                </a:lnTo>
                <a:lnTo>
                  <a:pt x="56006" y="109219"/>
                </a:lnTo>
                <a:lnTo>
                  <a:pt x="58165" y="109219"/>
                </a:lnTo>
                <a:lnTo>
                  <a:pt x="59308" y="107950"/>
                </a:lnTo>
                <a:close/>
              </a:path>
              <a:path w="202565" h="341629">
                <a:moveTo>
                  <a:pt x="60578" y="107950"/>
                </a:moveTo>
                <a:lnTo>
                  <a:pt x="59308" y="107950"/>
                </a:lnTo>
                <a:lnTo>
                  <a:pt x="60198" y="109219"/>
                </a:lnTo>
                <a:lnTo>
                  <a:pt x="60578" y="107950"/>
                </a:lnTo>
                <a:close/>
              </a:path>
              <a:path w="202565" h="341629">
                <a:moveTo>
                  <a:pt x="87325" y="75220"/>
                </a:moveTo>
                <a:lnTo>
                  <a:pt x="84962" y="77469"/>
                </a:lnTo>
                <a:lnTo>
                  <a:pt x="86867" y="76200"/>
                </a:lnTo>
                <a:lnTo>
                  <a:pt x="87325" y="75220"/>
                </a:lnTo>
                <a:close/>
              </a:path>
              <a:path w="202565" h="341629">
                <a:moveTo>
                  <a:pt x="89534" y="72389"/>
                </a:moveTo>
                <a:lnTo>
                  <a:pt x="88646" y="72389"/>
                </a:lnTo>
                <a:lnTo>
                  <a:pt x="87325" y="75220"/>
                </a:lnTo>
                <a:lnTo>
                  <a:pt x="87629" y="74929"/>
                </a:lnTo>
                <a:lnTo>
                  <a:pt x="89534" y="73659"/>
                </a:lnTo>
                <a:lnTo>
                  <a:pt x="88391" y="73659"/>
                </a:lnTo>
                <a:lnTo>
                  <a:pt x="89534" y="72389"/>
                </a:lnTo>
                <a:close/>
              </a:path>
              <a:path w="202565" h="341629">
                <a:moveTo>
                  <a:pt x="92265" y="69850"/>
                </a:moveTo>
                <a:lnTo>
                  <a:pt x="91821" y="69850"/>
                </a:lnTo>
                <a:lnTo>
                  <a:pt x="91494" y="70212"/>
                </a:lnTo>
                <a:lnTo>
                  <a:pt x="91312" y="71119"/>
                </a:lnTo>
                <a:lnTo>
                  <a:pt x="92265" y="69850"/>
                </a:lnTo>
                <a:close/>
              </a:path>
              <a:path w="202565" h="341629">
                <a:moveTo>
                  <a:pt x="94360" y="3809"/>
                </a:moveTo>
                <a:lnTo>
                  <a:pt x="89026" y="8889"/>
                </a:lnTo>
                <a:lnTo>
                  <a:pt x="87249" y="11429"/>
                </a:lnTo>
                <a:lnTo>
                  <a:pt x="86105" y="12700"/>
                </a:lnTo>
                <a:lnTo>
                  <a:pt x="88518" y="12700"/>
                </a:lnTo>
                <a:lnTo>
                  <a:pt x="87629" y="11429"/>
                </a:lnTo>
                <a:lnTo>
                  <a:pt x="90931" y="7619"/>
                </a:lnTo>
                <a:lnTo>
                  <a:pt x="94360" y="3809"/>
                </a:lnTo>
                <a:close/>
              </a:path>
              <a:path w="202565" h="341629">
                <a:moveTo>
                  <a:pt x="99440" y="0"/>
                </a:moveTo>
                <a:lnTo>
                  <a:pt x="96647" y="1269"/>
                </a:lnTo>
                <a:lnTo>
                  <a:pt x="94741" y="3809"/>
                </a:lnTo>
                <a:lnTo>
                  <a:pt x="93345" y="5079"/>
                </a:lnTo>
                <a:lnTo>
                  <a:pt x="94233" y="7619"/>
                </a:lnTo>
                <a:lnTo>
                  <a:pt x="90170" y="11429"/>
                </a:lnTo>
                <a:lnTo>
                  <a:pt x="98678" y="11429"/>
                </a:lnTo>
                <a:lnTo>
                  <a:pt x="95250" y="3809"/>
                </a:lnTo>
                <a:lnTo>
                  <a:pt x="96265" y="2539"/>
                </a:lnTo>
                <a:lnTo>
                  <a:pt x="97789" y="1269"/>
                </a:lnTo>
                <a:lnTo>
                  <a:pt x="99440" y="0"/>
                </a:lnTo>
                <a:close/>
              </a:path>
            </a:pathLst>
          </a:custGeom>
          <a:solidFill>
            <a:srgbClr val="004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93886" y="4621263"/>
            <a:ext cx="387223" cy="2438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27846" y="3958082"/>
            <a:ext cx="609726" cy="5277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6723" y="1487424"/>
            <a:ext cx="128556" cy="1507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4" y="1601724"/>
            <a:ext cx="128409" cy="1356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1456" y="332486"/>
            <a:ext cx="914332" cy="108026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13382" y="506679"/>
            <a:ext cx="50495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SUMBER</a:t>
            </a:r>
            <a:r>
              <a:rPr spc="-114" dirty="0"/>
              <a:t> </a:t>
            </a:r>
            <a:r>
              <a:rPr spc="-50" dirty="0"/>
              <a:t>POLITIS</a:t>
            </a:r>
            <a:r>
              <a:rPr spc="-145" dirty="0"/>
              <a:t> </a:t>
            </a:r>
            <a:r>
              <a:rPr spc="-55" dirty="0"/>
              <a:t>PANCASILA </a:t>
            </a:r>
            <a:r>
              <a:rPr spc="-935" dirty="0"/>
              <a:t> </a:t>
            </a:r>
            <a:r>
              <a:rPr spc="70" dirty="0"/>
              <a:t>SEBAGAI</a:t>
            </a:r>
            <a:r>
              <a:rPr spc="-95" dirty="0"/>
              <a:t> </a:t>
            </a:r>
            <a:r>
              <a:rPr spc="-50" dirty="0"/>
              <a:t>SISTEM</a:t>
            </a:r>
            <a:r>
              <a:rPr spc="-105" dirty="0"/>
              <a:t> </a:t>
            </a:r>
            <a:r>
              <a:rPr spc="-70" dirty="0"/>
              <a:t>ETIKA</a:t>
            </a:r>
          </a:p>
        </p:txBody>
      </p:sp>
      <p:sp>
        <p:nvSpPr>
          <p:cNvPr id="9" name="object 9"/>
          <p:cNvSpPr/>
          <p:nvPr/>
        </p:nvSpPr>
        <p:spPr>
          <a:xfrm>
            <a:off x="949578" y="4652771"/>
            <a:ext cx="253365" cy="274320"/>
          </a:xfrm>
          <a:custGeom>
            <a:avLst/>
            <a:gdLst/>
            <a:ahLst/>
            <a:cxnLst/>
            <a:rect l="l" t="t" r="r" b="b"/>
            <a:pathLst>
              <a:path w="253365" h="274320">
                <a:moveTo>
                  <a:pt x="149856" y="268744"/>
                </a:moveTo>
                <a:lnTo>
                  <a:pt x="106400" y="268744"/>
                </a:lnTo>
                <a:lnTo>
                  <a:pt x="107048" y="271602"/>
                </a:lnTo>
                <a:lnTo>
                  <a:pt x="106400" y="272503"/>
                </a:lnTo>
                <a:lnTo>
                  <a:pt x="110553" y="273672"/>
                </a:lnTo>
                <a:lnTo>
                  <a:pt x="115354" y="274192"/>
                </a:lnTo>
                <a:lnTo>
                  <a:pt x="125590" y="274192"/>
                </a:lnTo>
                <a:lnTo>
                  <a:pt x="131165" y="273418"/>
                </a:lnTo>
                <a:lnTo>
                  <a:pt x="135826" y="271856"/>
                </a:lnTo>
                <a:lnTo>
                  <a:pt x="147150" y="269452"/>
                </a:lnTo>
                <a:lnTo>
                  <a:pt x="149856" y="268744"/>
                </a:lnTo>
                <a:close/>
              </a:path>
              <a:path w="253365" h="274320">
                <a:moveTo>
                  <a:pt x="90589" y="271856"/>
                </a:moveTo>
                <a:lnTo>
                  <a:pt x="82168" y="271856"/>
                </a:lnTo>
                <a:lnTo>
                  <a:pt x="82168" y="272897"/>
                </a:lnTo>
                <a:lnTo>
                  <a:pt x="82816" y="273278"/>
                </a:lnTo>
                <a:lnTo>
                  <a:pt x="86321" y="273278"/>
                </a:lnTo>
                <a:lnTo>
                  <a:pt x="90589" y="271856"/>
                </a:lnTo>
                <a:close/>
              </a:path>
              <a:path w="253365" h="274320">
                <a:moveTo>
                  <a:pt x="104330" y="271856"/>
                </a:moveTo>
                <a:lnTo>
                  <a:pt x="104851" y="272503"/>
                </a:lnTo>
                <a:lnTo>
                  <a:pt x="105371" y="272770"/>
                </a:lnTo>
                <a:lnTo>
                  <a:pt x="106019" y="272770"/>
                </a:lnTo>
                <a:lnTo>
                  <a:pt x="106273" y="272630"/>
                </a:lnTo>
                <a:lnTo>
                  <a:pt x="106400" y="272503"/>
                </a:lnTo>
                <a:lnTo>
                  <a:pt x="105625" y="272249"/>
                </a:lnTo>
                <a:lnTo>
                  <a:pt x="104978" y="272122"/>
                </a:lnTo>
                <a:lnTo>
                  <a:pt x="104330" y="271856"/>
                </a:lnTo>
                <a:close/>
              </a:path>
              <a:path w="253365" h="274320">
                <a:moveTo>
                  <a:pt x="218122" y="53771"/>
                </a:moveTo>
                <a:lnTo>
                  <a:pt x="218122" y="57010"/>
                </a:lnTo>
                <a:lnTo>
                  <a:pt x="9461" y="57010"/>
                </a:lnTo>
                <a:lnTo>
                  <a:pt x="9461" y="60121"/>
                </a:lnTo>
                <a:lnTo>
                  <a:pt x="5304" y="81916"/>
                </a:lnTo>
                <a:lnTo>
                  <a:pt x="2349" y="104327"/>
                </a:lnTo>
                <a:lnTo>
                  <a:pt x="585" y="126762"/>
                </a:lnTo>
                <a:lnTo>
                  <a:pt x="0" y="148628"/>
                </a:lnTo>
                <a:lnTo>
                  <a:pt x="1849" y="155724"/>
                </a:lnTo>
                <a:lnTo>
                  <a:pt x="4429" y="169911"/>
                </a:lnTo>
                <a:lnTo>
                  <a:pt x="6350" y="176999"/>
                </a:lnTo>
                <a:lnTo>
                  <a:pt x="6350" y="183349"/>
                </a:lnTo>
                <a:lnTo>
                  <a:pt x="7421" y="185581"/>
                </a:lnTo>
                <a:lnTo>
                  <a:pt x="10255" y="191676"/>
                </a:lnTo>
                <a:lnTo>
                  <a:pt x="14279" y="200736"/>
                </a:lnTo>
                <a:lnTo>
                  <a:pt x="18923" y="211861"/>
                </a:lnTo>
                <a:lnTo>
                  <a:pt x="33156" y="233149"/>
                </a:lnTo>
                <a:lnTo>
                  <a:pt x="37846" y="240245"/>
                </a:lnTo>
                <a:lnTo>
                  <a:pt x="41084" y="240245"/>
                </a:lnTo>
                <a:lnTo>
                  <a:pt x="46585" y="245371"/>
                </a:lnTo>
                <a:lnTo>
                  <a:pt x="48156" y="250918"/>
                </a:lnTo>
                <a:lnTo>
                  <a:pt x="53657" y="256044"/>
                </a:lnTo>
                <a:lnTo>
                  <a:pt x="56896" y="256044"/>
                </a:lnTo>
                <a:lnTo>
                  <a:pt x="63246" y="259156"/>
                </a:lnTo>
                <a:lnTo>
                  <a:pt x="66357" y="262394"/>
                </a:lnTo>
                <a:lnTo>
                  <a:pt x="69468" y="265506"/>
                </a:lnTo>
                <a:lnTo>
                  <a:pt x="72707" y="265506"/>
                </a:lnTo>
                <a:lnTo>
                  <a:pt x="78930" y="268744"/>
                </a:lnTo>
                <a:lnTo>
                  <a:pt x="85280" y="271856"/>
                </a:lnTo>
                <a:lnTo>
                  <a:pt x="94742" y="271856"/>
                </a:lnTo>
                <a:lnTo>
                  <a:pt x="94742" y="268744"/>
                </a:lnTo>
                <a:lnTo>
                  <a:pt x="149856" y="268744"/>
                </a:lnTo>
                <a:lnTo>
                  <a:pt x="192949" y="249077"/>
                </a:lnTo>
                <a:lnTo>
                  <a:pt x="224222" y="218084"/>
                </a:lnTo>
                <a:lnTo>
                  <a:pt x="221234" y="218084"/>
                </a:lnTo>
                <a:lnTo>
                  <a:pt x="221234" y="211861"/>
                </a:lnTo>
                <a:lnTo>
                  <a:pt x="226475" y="211861"/>
                </a:lnTo>
                <a:lnTo>
                  <a:pt x="227584" y="208622"/>
                </a:lnTo>
                <a:lnTo>
                  <a:pt x="227584" y="202272"/>
                </a:lnTo>
                <a:lnTo>
                  <a:pt x="233934" y="196049"/>
                </a:lnTo>
                <a:lnTo>
                  <a:pt x="240157" y="196049"/>
                </a:lnTo>
                <a:lnTo>
                  <a:pt x="240157" y="192811"/>
                </a:lnTo>
                <a:lnTo>
                  <a:pt x="243395" y="189699"/>
                </a:lnTo>
                <a:lnTo>
                  <a:pt x="246507" y="176999"/>
                </a:lnTo>
                <a:lnTo>
                  <a:pt x="246507" y="173901"/>
                </a:lnTo>
                <a:lnTo>
                  <a:pt x="249745" y="173901"/>
                </a:lnTo>
                <a:lnTo>
                  <a:pt x="249745" y="167551"/>
                </a:lnTo>
                <a:lnTo>
                  <a:pt x="252857" y="164439"/>
                </a:lnTo>
                <a:lnTo>
                  <a:pt x="252857" y="131000"/>
                </a:lnTo>
                <a:lnTo>
                  <a:pt x="251434" y="131000"/>
                </a:lnTo>
                <a:lnTo>
                  <a:pt x="250786" y="130746"/>
                </a:lnTo>
                <a:lnTo>
                  <a:pt x="249745" y="129578"/>
                </a:lnTo>
                <a:lnTo>
                  <a:pt x="246507" y="126466"/>
                </a:lnTo>
                <a:lnTo>
                  <a:pt x="246507" y="120116"/>
                </a:lnTo>
                <a:lnTo>
                  <a:pt x="249745" y="117005"/>
                </a:lnTo>
                <a:lnTo>
                  <a:pt x="252463" y="117005"/>
                </a:lnTo>
                <a:lnTo>
                  <a:pt x="248045" y="107556"/>
                </a:lnTo>
                <a:lnTo>
                  <a:pt x="243395" y="107556"/>
                </a:lnTo>
                <a:lnTo>
                  <a:pt x="243395" y="101206"/>
                </a:lnTo>
                <a:lnTo>
                  <a:pt x="237045" y="88506"/>
                </a:lnTo>
                <a:lnTo>
                  <a:pt x="237045" y="82283"/>
                </a:lnTo>
                <a:lnTo>
                  <a:pt x="233934" y="82283"/>
                </a:lnTo>
                <a:lnTo>
                  <a:pt x="230695" y="75933"/>
                </a:lnTo>
                <a:lnTo>
                  <a:pt x="227584" y="72694"/>
                </a:lnTo>
                <a:lnTo>
                  <a:pt x="227584" y="69583"/>
                </a:lnTo>
                <a:lnTo>
                  <a:pt x="230759" y="69583"/>
                </a:lnTo>
                <a:lnTo>
                  <a:pt x="227584" y="66471"/>
                </a:lnTo>
                <a:lnTo>
                  <a:pt x="224345" y="60121"/>
                </a:lnTo>
                <a:lnTo>
                  <a:pt x="218122" y="53771"/>
                </a:lnTo>
                <a:close/>
              </a:path>
              <a:path w="253365" h="274320">
                <a:moveTo>
                  <a:pt x="224468" y="217724"/>
                </a:moveTo>
                <a:lnTo>
                  <a:pt x="224222" y="218084"/>
                </a:lnTo>
                <a:lnTo>
                  <a:pt x="224468" y="217724"/>
                </a:lnTo>
                <a:close/>
              </a:path>
              <a:path w="253365" h="274320">
                <a:moveTo>
                  <a:pt x="230695" y="208622"/>
                </a:moveTo>
                <a:lnTo>
                  <a:pt x="227584" y="208622"/>
                </a:lnTo>
                <a:lnTo>
                  <a:pt x="227584" y="211861"/>
                </a:lnTo>
                <a:lnTo>
                  <a:pt x="226475" y="211861"/>
                </a:lnTo>
                <a:lnTo>
                  <a:pt x="224468" y="217724"/>
                </a:lnTo>
                <a:lnTo>
                  <a:pt x="230695" y="208622"/>
                </a:lnTo>
                <a:close/>
              </a:path>
              <a:path w="253365" h="274320">
                <a:moveTo>
                  <a:pt x="247802" y="107035"/>
                </a:moveTo>
                <a:lnTo>
                  <a:pt x="244043" y="107035"/>
                </a:lnTo>
                <a:lnTo>
                  <a:pt x="243649" y="107162"/>
                </a:lnTo>
                <a:lnTo>
                  <a:pt x="243395" y="107556"/>
                </a:lnTo>
                <a:lnTo>
                  <a:pt x="248045" y="107556"/>
                </a:lnTo>
                <a:lnTo>
                  <a:pt x="247802" y="107035"/>
                </a:lnTo>
                <a:close/>
              </a:path>
              <a:path w="253365" h="274320">
                <a:moveTo>
                  <a:pt x="243395" y="94856"/>
                </a:moveTo>
                <a:lnTo>
                  <a:pt x="243395" y="99390"/>
                </a:lnTo>
                <a:lnTo>
                  <a:pt x="245338" y="99390"/>
                </a:lnTo>
                <a:lnTo>
                  <a:pt x="245859" y="99910"/>
                </a:lnTo>
                <a:lnTo>
                  <a:pt x="246507" y="101206"/>
                </a:lnTo>
                <a:lnTo>
                  <a:pt x="246507" y="98094"/>
                </a:lnTo>
                <a:lnTo>
                  <a:pt x="243395" y="94856"/>
                </a:lnTo>
                <a:close/>
              </a:path>
              <a:path w="253365" h="274320">
                <a:moveTo>
                  <a:pt x="233934" y="79044"/>
                </a:moveTo>
                <a:lnTo>
                  <a:pt x="233934" y="82283"/>
                </a:lnTo>
                <a:lnTo>
                  <a:pt x="237045" y="82283"/>
                </a:lnTo>
                <a:lnTo>
                  <a:pt x="233934" y="79044"/>
                </a:lnTo>
                <a:close/>
              </a:path>
              <a:path w="253365" h="274320">
                <a:moveTo>
                  <a:pt x="230759" y="69583"/>
                </a:moveTo>
                <a:lnTo>
                  <a:pt x="227584" y="69583"/>
                </a:lnTo>
                <a:lnTo>
                  <a:pt x="233934" y="72694"/>
                </a:lnTo>
                <a:lnTo>
                  <a:pt x="230759" y="69583"/>
                </a:lnTo>
                <a:close/>
              </a:path>
              <a:path w="253365" h="274320">
                <a:moveTo>
                  <a:pt x="34480" y="34594"/>
                </a:moveTo>
                <a:lnTo>
                  <a:pt x="27990" y="34594"/>
                </a:lnTo>
                <a:lnTo>
                  <a:pt x="22555" y="35636"/>
                </a:lnTo>
                <a:lnTo>
                  <a:pt x="18923" y="37960"/>
                </a:lnTo>
                <a:lnTo>
                  <a:pt x="18923" y="41211"/>
                </a:lnTo>
                <a:lnTo>
                  <a:pt x="15811" y="44310"/>
                </a:lnTo>
                <a:lnTo>
                  <a:pt x="18923" y="47421"/>
                </a:lnTo>
                <a:lnTo>
                  <a:pt x="15811" y="47421"/>
                </a:lnTo>
                <a:lnTo>
                  <a:pt x="15811" y="57010"/>
                </a:lnTo>
                <a:lnTo>
                  <a:pt x="218122" y="57010"/>
                </a:lnTo>
                <a:lnTo>
                  <a:pt x="212774" y="53076"/>
                </a:lnTo>
                <a:lnTo>
                  <a:pt x="206248" y="47102"/>
                </a:lnTo>
                <a:lnTo>
                  <a:pt x="199314" y="41211"/>
                </a:lnTo>
                <a:lnTo>
                  <a:pt x="69468" y="41211"/>
                </a:lnTo>
                <a:lnTo>
                  <a:pt x="60540" y="38479"/>
                </a:lnTo>
                <a:lnTo>
                  <a:pt x="51488" y="36393"/>
                </a:lnTo>
                <a:lnTo>
                  <a:pt x="42679" y="35062"/>
                </a:lnTo>
                <a:lnTo>
                  <a:pt x="34480" y="34594"/>
                </a:lnTo>
                <a:close/>
              </a:path>
              <a:path w="253365" h="274320">
                <a:moveTo>
                  <a:pt x="135826" y="0"/>
                </a:moveTo>
                <a:lnTo>
                  <a:pt x="82168" y="12699"/>
                </a:lnTo>
                <a:lnTo>
                  <a:pt x="69468" y="37960"/>
                </a:lnTo>
                <a:lnTo>
                  <a:pt x="69468" y="41211"/>
                </a:lnTo>
                <a:lnTo>
                  <a:pt x="199314" y="41211"/>
                </a:lnTo>
                <a:lnTo>
                  <a:pt x="198530" y="40545"/>
                </a:lnTo>
                <a:lnTo>
                  <a:pt x="189611" y="34861"/>
                </a:lnTo>
                <a:lnTo>
                  <a:pt x="182514" y="28836"/>
                </a:lnTo>
                <a:lnTo>
                  <a:pt x="175418" y="24574"/>
                </a:lnTo>
                <a:lnTo>
                  <a:pt x="169844" y="22161"/>
                </a:lnTo>
                <a:lnTo>
                  <a:pt x="161226" y="22161"/>
                </a:lnTo>
                <a:lnTo>
                  <a:pt x="154876" y="19049"/>
                </a:lnTo>
                <a:lnTo>
                  <a:pt x="161226" y="15811"/>
                </a:lnTo>
                <a:lnTo>
                  <a:pt x="159043" y="14233"/>
                </a:lnTo>
                <a:lnTo>
                  <a:pt x="153289" y="10286"/>
                </a:lnTo>
                <a:lnTo>
                  <a:pt x="145153" y="5149"/>
                </a:lnTo>
                <a:lnTo>
                  <a:pt x="135826" y="0"/>
                </a:lnTo>
                <a:close/>
              </a:path>
              <a:path w="253365" h="274320">
                <a:moveTo>
                  <a:pt x="161226" y="19049"/>
                </a:moveTo>
                <a:lnTo>
                  <a:pt x="161226" y="22161"/>
                </a:lnTo>
                <a:lnTo>
                  <a:pt x="169844" y="22161"/>
                </a:lnTo>
                <a:lnTo>
                  <a:pt x="168322" y="21502"/>
                </a:lnTo>
                <a:lnTo>
                  <a:pt x="161226" y="19049"/>
                </a:lnTo>
                <a:close/>
              </a:path>
            </a:pathLst>
          </a:custGeom>
          <a:solidFill>
            <a:srgbClr val="E764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7828" y="2942970"/>
            <a:ext cx="234930" cy="24968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8408272" y="268350"/>
            <a:ext cx="256540" cy="268605"/>
          </a:xfrm>
          <a:custGeom>
            <a:avLst/>
            <a:gdLst/>
            <a:ahLst/>
            <a:cxnLst/>
            <a:rect l="l" t="t" r="r" b="b"/>
            <a:pathLst>
              <a:path w="256540" h="268605">
                <a:moveTo>
                  <a:pt x="212644" y="245999"/>
                </a:moveTo>
                <a:lnTo>
                  <a:pt x="96154" y="245999"/>
                </a:lnTo>
                <a:lnTo>
                  <a:pt x="111438" y="256095"/>
                </a:lnTo>
                <a:lnTo>
                  <a:pt x="128508" y="262953"/>
                </a:lnTo>
                <a:lnTo>
                  <a:pt x="146768" y="266858"/>
                </a:lnTo>
                <a:lnTo>
                  <a:pt x="165623" y="268097"/>
                </a:lnTo>
                <a:lnTo>
                  <a:pt x="180213" y="264527"/>
                </a:lnTo>
                <a:lnTo>
                  <a:pt x="194802" y="258587"/>
                </a:lnTo>
                <a:lnTo>
                  <a:pt x="208200" y="250291"/>
                </a:lnTo>
                <a:lnTo>
                  <a:pt x="212644" y="245999"/>
                </a:lnTo>
                <a:close/>
              </a:path>
              <a:path w="256540" h="268605">
                <a:moveTo>
                  <a:pt x="152923" y="0"/>
                </a:moveTo>
                <a:lnTo>
                  <a:pt x="127777" y="0"/>
                </a:lnTo>
                <a:lnTo>
                  <a:pt x="118252" y="3048"/>
                </a:lnTo>
                <a:lnTo>
                  <a:pt x="111902" y="3048"/>
                </a:lnTo>
                <a:lnTo>
                  <a:pt x="86629" y="15748"/>
                </a:lnTo>
                <a:lnTo>
                  <a:pt x="83581" y="15748"/>
                </a:lnTo>
                <a:lnTo>
                  <a:pt x="71745" y="16390"/>
                </a:lnTo>
                <a:lnTo>
                  <a:pt x="30351" y="34153"/>
                </a:lnTo>
                <a:lnTo>
                  <a:pt x="7215" y="66940"/>
                </a:lnTo>
                <a:lnTo>
                  <a:pt x="3294" y="81141"/>
                </a:lnTo>
                <a:lnTo>
                  <a:pt x="1285" y="88264"/>
                </a:lnTo>
                <a:lnTo>
                  <a:pt x="1158" y="88264"/>
                </a:lnTo>
                <a:lnTo>
                  <a:pt x="857" y="95781"/>
                </a:lnTo>
                <a:lnTo>
                  <a:pt x="142" y="102044"/>
                </a:lnTo>
                <a:lnTo>
                  <a:pt x="0" y="107735"/>
                </a:lnTo>
                <a:lnTo>
                  <a:pt x="1285" y="116712"/>
                </a:lnTo>
                <a:lnTo>
                  <a:pt x="4587" y="116712"/>
                </a:lnTo>
                <a:lnTo>
                  <a:pt x="10937" y="132461"/>
                </a:lnTo>
                <a:lnTo>
                  <a:pt x="13985" y="135509"/>
                </a:lnTo>
                <a:lnTo>
                  <a:pt x="23510" y="154559"/>
                </a:lnTo>
                <a:lnTo>
                  <a:pt x="26558" y="160782"/>
                </a:lnTo>
                <a:lnTo>
                  <a:pt x="29860" y="167132"/>
                </a:lnTo>
                <a:lnTo>
                  <a:pt x="29860" y="170307"/>
                </a:lnTo>
                <a:lnTo>
                  <a:pt x="35050" y="177803"/>
                </a:lnTo>
                <a:lnTo>
                  <a:pt x="40513" y="185610"/>
                </a:lnTo>
                <a:lnTo>
                  <a:pt x="45380" y="192845"/>
                </a:lnTo>
                <a:lnTo>
                  <a:pt x="48783" y="198627"/>
                </a:lnTo>
                <a:lnTo>
                  <a:pt x="54070" y="210409"/>
                </a:lnTo>
                <a:lnTo>
                  <a:pt x="60213" y="221916"/>
                </a:lnTo>
                <a:lnTo>
                  <a:pt x="66929" y="232828"/>
                </a:lnTo>
                <a:lnTo>
                  <a:pt x="73929" y="242824"/>
                </a:lnTo>
                <a:lnTo>
                  <a:pt x="73929" y="258699"/>
                </a:lnTo>
                <a:lnTo>
                  <a:pt x="80581" y="255750"/>
                </a:lnTo>
                <a:lnTo>
                  <a:pt x="86280" y="252253"/>
                </a:lnTo>
                <a:lnTo>
                  <a:pt x="91360" y="248804"/>
                </a:lnTo>
                <a:lnTo>
                  <a:pt x="96154" y="245999"/>
                </a:lnTo>
                <a:lnTo>
                  <a:pt x="212644" y="245999"/>
                </a:lnTo>
                <a:lnTo>
                  <a:pt x="219217" y="239649"/>
                </a:lnTo>
                <a:lnTo>
                  <a:pt x="235092" y="227075"/>
                </a:lnTo>
                <a:lnTo>
                  <a:pt x="245129" y="214629"/>
                </a:lnTo>
                <a:lnTo>
                  <a:pt x="242331" y="214629"/>
                </a:lnTo>
                <a:lnTo>
                  <a:pt x="243855" y="211962"/>
                </a:lnTo>
                <a:lnTo>
                  <a:pt x="247792" y="208025"/>
                </a:lnTo>
                <a:lnTo>
                  <a:pt x="254142" y="195579"/>
                </a:lnTo>
                <a:lnTo>
                  <a:pt x="254142" y="192532"/>
                </a:lnTo>
                <a:lnTo>
                  <a:pt x="252745" y="192532"/>
                </a:lnTo>
                <a:lnTo>
                  <a:pt x="251602" y="190753"/>
                </a:lnTo>
                <a:lnTo>
                  <a:pt x="254142" y="176529"/>
                </a:lnTo>
                <a:lnTo>
                  <a:pt x="255857" y="164719"/>
                </a:lnTo>
                <a:lnTo>
                  <a:pt x="256428" y="152908"/>
                </a:lnTo>
                <a:lnTo>
                  <a:pt x="255857" y="141097"/>
                </a:lnTo>
                <a:lnTo>
                  <a:pt x="242236" y="102822"/>
                </a:lnTo>
                <a:lnTo>
                  <a:pt x="232727" y="88264"/>
                </a:lnTo>
                <a:lnTo>
                  <a:pt x="1285" y="88264"/>
                </a:lnTo>
                <a:lnTo>
                  <a:pt x="1285" y="85089"/>
                </a:lnTo>
                <a:lnTo>
                  <a:pt x="230340" y="85089"/>
                </a:lnTo>
                <a:lnTo>
                  <a:pt x="225567" y="78739"/>
                </a:lnTo>
                <a:lnTo>
                  <a:pt x="225567" y="72516"/>
                </a:lnTo>
                <a:lnTo>
                  <a:pt x="222519" y="66166"/>
                </a:lnTo>
                <a:lnTo>
                  <a:pt x="219217" y="59816"/>
                </a:lnTo>
                <a:lnTo>
                  <a:pt x="212912" y="50484"/>
                </a:lnTo>
                <a:lnTo>
                  <a:pt x="212867" y="47244"/>
                </a:lnTo>
                <a:lnTo>
                  <a:pt x="209819" y="44069"/>
                </a:lnTo>
                <a:lnTo>
                  <a:pt x="209819" y="41021"/>
                </a:lnTo>
                <a:lnTo>
                  <a:pt x="206644" y="37719"/>
                </a:lnTo>
                <a:lnTo>
                  <a:pt x="203469" y="34671"/>
                </a:lnTo>
                <a:lnTo>
                  <a:pt x="203469" y="31369"/>
                </a:lnTo>
                <a:lnTo>
                  <a:pt x="200294" y="28321"/>
                </a:lnTo>
                <a:lnTo>
                  <a:pt x="187721" y="15748"/>
                </a:lnTo>
                <a:lnTo>
                  <a:pt x="181498" y="12573"/>
                </a:lnTo>
                <a:lnTo>
                  <a:pt x="168798" y="6223"/>
                </a:lnTo>
                <a:lnTo>
                  <a:pt x="159273" y="3048"/>
                </a:lnTo>
                <a:lnTo>
                  <a:pt x="152923" y="0"/>
                </a:lnTo>
                <a:close/>
              </a:path>
              <a:path w="256540" h="268605">
                <a:moveTo>
                  <a:pt x="247792" y="211327"/>
                </a:moveTo>
                <a:lnTo>
                  <a:pt x="245252" y="213613"/>
                </a:lnTo>
                <a:lnTo>
                  <a:pt x="243855" y="214629"/>
                </a:lnTo>
                <a:lnTo>
                  <a:pt x="245129" y="214629"/>
                </a:lnTo>
                <a:lnTo>
                  <a:pt x="247792" y="211327"/>
                </a:lnTo>
                <a:close/>
              </a:path>
              <a:path w="256540" h="268605">
                <a:moveTo>
                  <a:pt x="254142" y="192277"/>
                </a:moveTo>
                <a:lnTo>
                  <a:pt x="253761" y="192532"/>
                </a:lnTo>
                <a:lnTo>
                  <a:pt x="254142" y="192532"/>
                </a:lnTo>
                <a:lnTo>
                  <a:pt x="254142" y="192277"/>
                </a:lnTo>
                <a:close/>
              </a:path>
            </a:pathLst>
          </a:custGeom>
          <a:solidFill>
            <a:srgbClr val="F8A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53582" y="1924811"/>
            <a:ext cx="248285" cy="292735"/>
          </a:xfrm>
          <a:custGeom>
            <a:avLst/>
            <a:gdLst/>
            <a:ahLst/>
            <a:cxnLst/>
            <a:rect l="l" t="t" r="r" b="b"/>
            <a:pathLst>
              <a:path w="248284" h="292735">
                <a:moveTo>
                  <a:pt x="222993" y="226568"/>
                </a:moveTo>
                <a:lnTo>
                  <a:pt x="18639" y="226568"/>
                </a:lnTo>
                <a:lnTo>
                  <a:pt x="26894" y="239902"/>
                </a:lnTo>
                <a:lnTo>
                  <a:pt x="29688" y="242824"/>
                </a:lnTo>
                <a:lnTo>
                  <a:pt x="42388" y="255524"/>
                </a:lnTo>
                <a:lnTo>
                  <a:pt x="48611" y="258699"/>
                </a:lnTo>
                <a:lnTo>
                  <a:pt x="53423" y="263411"/>
                </a:lnTo>
                <a:lnTo>
                  <a:pt x="58533" y="267827"/>
                </a:lnTo>
                <a:lnTo>
                  <a:pt x="64238" y="271647"/>
                </a:lnTo>
                <a:lnTo>
                  <a:pt x="70836" y="274574"/>
                </a:lnTo>
                <a:lnTo>
                  <a:pt x="77428" y="278772"/>
                </a:lnTo>
                <a:lnTo>
                  <a:pt x="83472" y="282067"/>
                </a:lnTo>
                <a:lnTo>
                  <a:pt x="89517" y="284789"/>
                </a:lnTo>
                <a:lnTo>
                  <a:pt x="96109" y="287274"/>
                </a:lnTo>
                <a:lnTo>
                  <a:pt x="108809" y="290449"/>
                </a:lnTo>
                <a:lnTo>
                  <a:pt x="118334" y="290449"/>
                </a:lnTo>
                <a:lnTo>
                  <a:pt x="126164" y="291302"/>
                </a:lnTo>
                <a:lnTo>
                  <a:pt x="134018" y="291941"/>
                </a:lnTo>
                <a:lnTo>
                  <a:pt x="141872" y="292342"/>
                </a:lnTo>
                <a:lnTo>
                  <a:pt x="149703" y="292481"/>
                </a:lnTo>
                <a:lnTo>
                  <a:pt x="160845" y="292185"/>
                </a:lnTo>
                <a:lnTo>
                  <a:pt x="171975" y="291258"/>
                </a:lnTo>
                <a:lnTo>
                  <a:pt x="183082" y="289641"/>
                </a:lnTo>
                <a:lnTo>
                  <a:pt x="194153" y="287274"/>
                </a:lnTo>
                <a:lnTo>
                  <a:pt x="213203" y="287274"/>
                </a:lnTo>
                <a:lnTo>
                  <a:pt x="213109" y="274574"/>
                </a:lnTo>
                <a:lnTo>
                  <a:pt x="212806" y="265445"/>
                </a:lnTo>
                <a:lnTo>
                  <a:pt x="211854" y="255524"/>
                </a:lnTo>
                <a:lnTo>
                  <a:pt x="210028" y="245999"/>
                </a:lnTo>
                <a:lnTo>
                  <a:pt x="210028" y="239649"/>
                </a:lnTo>
                <a:lnTo>
                  <a:pt x="216552" y="234291"/>
                </a:lnTo>
                <a:lnTo>
                  <a:pt x="222220" y="227742"/>
                </a:lnTo>
                <a:lnTo>
                  <a:pt x="222993" y="226568"/>
                </a:lnTo>
                <a:close/>
              </a:path>
              <a:path w="248284" h="292735">
                <a:moveTo>
                  <a:pt x="240313" y="195199"/>
                </a:moveTo>
                <a:lnTo>
                  <a:pt x="7590" y="195199"/>
                </a:lnTo>
                <a:lnTo>
                  <a:pt x="9934" y="202890"/>
                </a:lnTo>
                <a:lnTo>
                  <a:pt x="11955" y="211074"/>
                </a:lnTo>
                <a:lnTo>
                  <a:pt x="13394" y="219309"/>
                </a:lnTo>
                <a:lnTo>
                  <a:pt x="13940" y="226949"/>
                </a:lnTo>
                <a:lnTo>
                  <a:pt x="14194" y="226694"/>
                </a:lnTo>
                <a:lnTo>
                  <a:pt x="14575" y="226568"/>
                </a:lnTo>
                <a:lnTo>
                  <a:pt x="222993" y="226568"/>
                </a:lnTo>
                <a:lnTo>
                  <a:pt x="227316" y="220003"/>
                </a:lnTo>
                <a:lnTo>
                  <a:pt x="232126" y="211074"/>
                </a:lnTo>
                <a:lnTo>
                  <a:pt x="236844" y="202838"/>
                </a:lnTo>
                <a:lnTo>
                  <a:pt x="240313" y="195199"/>
                </a:lnTo>
                <a:close/>
              </a:path>
              <a:path w="248284" h="292735">
                <a:moveTo>
                  <a:pt x="20290" y="55499"/>
                </a:moveTo>
                <a:lnTo>
                  <a:pt x="16073" y="63156"/>
                </a:lnTo>
                <a:lnTo>
                  <a:pt x="12749" y="71421"/>
                </a:lnTo>
                <a:lnTo>
                  <a:pt x="10021" y="79662"/>
                </a:lnTo>
                <a:lnTo>
                  <a:pt x="7590" y="87249"/>
                </a:lnTo>
                <a:lnTo>
                  <a:pt x="7590" y="93725"/>
                </a:lnTo>
                <a:lnTo>
                  <a:pt x="4415" y="100075"/>
                </a:lnTo>
                <a:lnTo>
                  <a:pt x="4415" y="122174"/>
                </a:lnTo>
                <a:lnTo>
                  <a:pt x="1240" y="128524"/>
                </a:lnTo>
                <a:lnTo>
                  <a:pt x="0" y="145688"/>
                </a:lnTo>
                <a:lnTo>
                  <a:pt x="843" y="163449"/>
                </a:lnTo>
                <a:lnTo>
                  <a:pt x="3472" y="181209"/>
                </a:lnTo>
                <a:lnTo>
                  <a:pt x="7590" y="198374"/>
                </a:lnTo>
                <a:lnTo>
                  <a:pt x="7590" y="195199"/>
                </a:lnTo>
                <a:lnTo>
                  <a:pt x="240313" y="195199"/>
                </a:lnTo>
                <a:lnTo>
                  <a:pt x="241206" y="193230"/>
                </a:lnTo>
                <a:lnTo>
                  <a:pt x="245020" y="182999"/>
                </a:lnTo>
                <a:lnTo>
                  <a:pt x="246930" y="176656"/>
                </a:lnTo>
                <a:lnTo>
                  <a:pt x="244699" y="176656"/>
                </a:lnTo>
                <a:lnTo>
                  <a:pt x="244699" y="173100"/>
                </a:lnTo>
                <a:lnTo>
                  <a:pt x="248001" y="153924"/>
                </a:lnTo>
                <a:lnTo>
                  <a:pt x="244699" y="153924"/>
                </a:lnTo>
                <a:lnTo>
                  <a:pt x="244651" y="152239"/>
                </a:lnTo>
                <a:lnTo>
                  <a:pt x="244318" y="149971"/>
                </a:lnTo>
                <a:lnTo>
                  <a:pt x="243413" y="144154"/>
                </a:lnTo>
                <a:lnTo>
                  <a:pt x="242086" y="134874"/>
                </a:lnTo>
                <a:lnTo>
                  <a:pt x="102459" y="134874"/>
                </a:lnTo>
                <a:lnTo>
                  <a:pt x="105634" y="131825"/>
                </a:lnTo>
                <a:lnTo>
                  <a:pt x="105634" y="128524"/>
                </a:lnTo>
                <a:lnTo>
                  <a:pt x="240503" y="128524"/>
                </a:lnTo>
                <a:lnTo>
                  <a:pt x="232743" y="106203"/>
                </a:lnTo>
                <a:lnTo>
                  <a:pt x="220299" y="82105"/>
                </a:lnTo>
                <a:lnTo>
                  <a:pt x="204307" y="59817"/>
                </a:lnTo>
                <a:lnTo>
                  <a:pt x="203323" y="58800"/>
                </a:lnTo>
                <a:lnTo>
                  <a:pt x="20290" y="58800"/>
                </a:lnTo>
                <a:lnTo>
                  <a:pt x="20290" y="55499"/>
                </a:lnTo>
                <a:close/>
              </a:path>
              <a:path w="248284" h="292735">
                <a:moveTo>
                  <a:pt x="248001" y="173100"/>
                </a:moveTo>
                <a:lnTo>
                  <a:pt x="246731" y="175640"/>
                </a:lnTo>
                <a:lnTo>
                  <a:pt x="245969" y="176656"/>
                </a:lnTo>
                <a:lnTo>
                  <a:pt x="246930" y="176656"/>
                </a:lnTo>
                <a:lnTo>
                  <a:pt x="248001" y="173100"/>
                </a:lnTo>
                <a:close/>
              </a:path>
              <a:path w="248284" h="292735">
                <a:moveTo>
                  <a:pt x="240503" y="128524"/>
                </a:moveTo>
                <a:lnTo>
                  <a:pt x="105634" y="128524"/>
                </a:lnTo>
                <a:lnTo>
                  <a:pt x="105634" y="131825"/>
                </a:lnTo>
                <a:lnTo>
                  <a:pt x="108809" y="131825"/>
                </a:lnTo>
                <a:lnTo>
                  <a:pt x="108809" y="134874"/>
                </a:lnTo>
                <a:lnTo>
                  <a:pt x="242086" y="134874"/>
                </a:lnTo>
                <a:lnTo>
                  <a:pt x="241651" y="131825"/>
                </a:lnTo>
                <a:lnTo>
                  <a:pt x="240503" y="128524"/>
                </a:lnTo>
                <a:close/>
              </a:path>
              <a:path w="248284" h="292735">
                <a:moveTo>
                  <a:pt x="93442" y="0"/>
                </a:moveTo>
                <a:lnTo>
                  <a:pt x="51829" y="15492"/>
                </a:lnTo>
                <a:lnTo>
                  <a:pt x="20290" y="58800"/>
                </a:lnTo>
                <a:lnTo>
                  <a:pt x="203323" y="58800"/>
                </a:lnTo>
                <a:lnTo>
                  <a:pt x="184755" y="39624"/>
                </a:lnTo>
                <a:lnTo>
                  <a:pt x="172182" y="30225"/>
                </a:lnTo>
                <a:lnTo>
                  <a:pt x="156307" y="20700"/>
                </a:lnTo>
                <a:lnTo>
                  <a:pt x="149957" y="17525"/>
                </a:lnTo>
                <a:lnTo>
                  <a:pt x="146655" y="14350"/>
                </a:lnTo>
                <a:lnTo>
                  <a:pt x="134082" y="7874"/>
                </a:lnTo>
                <a:lnTo>
                  <a:pt x="127732" y="4825"/>
                </a:lnTo>
                <a:lnTo>
                  <a:pt x="121382" y="4825"/>
                </a:lnTo>
                <a:lnTo>
                  <a:pt x="114319" y="2732"/>
                </a:lnTo>
                <a:lnTo>
                  <a:pt x="107269" y="1222"/>
                </a:lnTo>
                <a:lnTo>
                  <a:pt x="100290" y="307"/>
                </a:lnTo>
                <a:lnTo>
                  <a:pt x="93442" y="0"/>
                </a:lnTo>
                <a:close/>
              </a:path>
            </a:pathLst>
          </a:custGeom>
          <a:solidFill>
            <a:srgbClr val="004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46134" y="3041904"/>
            <a:ext cx="245110" cy="262255"/>
          </a:xfrm>
          <a:custGeom>
            <a:avLst/>
            <a:gdLst/>
            <a:ahLst/>
            <a:cxnLst/>
            <a:rect l="l" t="t" r="r" b="b"/>
            <a:pathLst>
              <a:path w="245109" h="262254">
                <a:moveTo>
                  <a:pt x="80137" y="1143"/>
                </a:moveTo>
                <a:lnTo>
                  <a:pt x="15875" y="34925"/>
                </a:lnTo>
                <a:lnTo>
                  <a:pt x="15875" y="94995"/>
                </a:lnTo>
                <a:lnTo>
                  <a:pt x="12573" y="94995"/>
                </a:lnTo>
                <a:lnTo>
                  <a:pt x="12573" y="98297"/>
                </a:lnTo>
                <a:lnTo>
                  <a:pt x="10265" y="104890"/>
                </a:lnTo>
                <a:lnTo>
                  <a:pt x="5554" y="116978"/>
                </a:lnTo>
                <a:lnTo>
                  <a:pt x="3175" y="123570"/>
                </a:lnTo>
                <a:lnTo>
                  <a:pt x="3175" y="129793"/>
                </a:lnTo>
                <a:lnTo>
                  <a:pt x="0" y="136144"/>
                </a:lnTo>
                <a:lnTo>
                  <a:pt x="0" y="161544"/>
                </a:lnTo>
                <a:lnTo>
                  <a:pt x="8667" y="201548"/>
                </a:lnTo>
                <a:lnTo>
                  <a:pt x="31623" y="234314"/>
                </a:lnTo>
                <a:lnTo>
                  <a:pt x="69596" y="256539"/>
                </a:lnTo>
                <a:lnTo>
                  <a:pt x="72771" y="256539"/>
                </a:lnTo>
                <a:lnTo>
                  <a:pt x="72771" y="259714"/>
                </a:lnTo>
                <a:lnTo>
                  <a:pt x="75819" y="259714"/>
                </a:lnTo>
                <a:lnTo>
                  <a:pt x="82169" y="261365"/>
                </a:lnTo>
                <a:lnTo>
                  <a:pt x="89281" y="262127"/>
                </a:lnTo>
                <a:lnTo>
                  <a:pt x="103632" y="262127"/>
                </a:lnTo>
                <a:lnTo>
                  <a:pt x="110744" y="261365"/>
                </a:lnTo>
                <a:lnTo>
                  <a:pt x="116967" y="259714"/>
                </a:lnTo>
                <a:lnTo>
                  <a:pt x="126986" y="259171"/>
                </a:lnTo>
                <a:lnTo>
                  <a:pt x="137588" y="257746"/>
                </a:lnTo>
                <a:lnTo>
                  <a:pt x="148167" y="255750"/>
                </a:lnTo>
                <a:lnTo>
                  <a:pt x="158115" y="253491"/>
                </a:lnTo>
                <a:lnTo>
                  <a:pt x="158115" y="250189"/>
                </a:lnTo>
                <a:lnTo>
                  <a:pt x="162687" y="247903"/>
                </a:lnTo>
                <a:lnTo>
                  <a:pt x="164465" y="247269"/>
                </a:lnTo>
                <a:lnTo>
                  <a:pt x="172931" y="247269"/>
                </a:lnTo>
                <a:lnTo>
                  <a:pt x="173863" y="247014"/>
                </a:lnTo>
                <a:lnTo>
                  <a:pt x="173863" y="237616"/>
                </a:lnTo>
                <a:lnTo>
                  <a:pt x="192913" y="237616"/>
                </a:lnTo>
                <a:lnTo>
                  <a:pt x="192913" y="231266"/>
                </a:lnTo>
                <a:lnTo>
                  <a:pt x="199136" y="228091"/>
                </a:lnTo>
                <a:lnTo>
                  <a:pt x="201382" y="228091"/>
                </a:lnTo>
                <a:lnTo>
                  <a:pt x="205994" y="221233"/>
                </a:lnTo>
                <a:lnTo>
                  <a:pt x="208788" y="218566"/>
                </a:lnTo>
                <a:lnTo>
                  <a:pt x="205486" y="218566"/>
                </a:lnTo>
                <a:lnTo>
                  <a:pt x="213487" y="210565"/>
                </a:lnTo>
                <a:lnTo>
                  <a:pt x="215011" y="209803"/>
                </a:lnTo>
                <a:lnTo>
                  <a:pt x="217080" y="209803"/>
                </a:lnTo>
                <a:lnTo>
                  <a:pt x="221589" y="204545"/>
                </a:lnTo>
                <a:lnTo>
                  <a:pt x="241226" y="164437"/>
                </a:lnTo>
                <a:lnTo>
                  <a:pt x="244699" y="135108"/>
                </a:lnTo>
                <a:lnTo>
                  <a:pt x="243459" y="120395"/>
                </a:lnTo>
                <a:lnTo>
                  <a:pt x="227010" y="78980"/>
                </a:lnTo>
                <a:lnTo>
                  <a:pt x="208719" y="60197"/>
                </a:lnTo>
                <a:lnTo>
                  <a:pt x="196088" y="60197"/>
                </a:lnTo>
                <a:lnTo>
                  <a:pt x="189738" y="53847"/>
                </a:lnTo>
                <a:lnTo>
                  <a:pt x="183515" y="53847"/>
                </a:lnTo>
                <a:lnTo>
                  <a:pt x="177165" y="44450"/>
                </a:lnTo>
                <a:lnTo>
                  <a:pt x="177165" y="38100"/>
                </a:lnTo>
                <a:lnTo>
                  <a:pt x="173863" y="38100"/>
                </a:lnTo>
                <a:lnTo>
                  <a:pt x="173863" y="34925"/>
                </a:lnTo>
                <a:lnTo>
                  <a:pt x="167640" y="31622"/>
                </a:lnTo>
                <a:lnTo>
                  <a:pt x="158115" y="28575"/>
                </a:lnTo>
                <a:lnTo>
                  <a:pt x="151892" y="22225"/>
                </a:lnTo>
                <a:lnTo>
                  <a:pt x="142240" y="19050"/>
                </a:lnTo>
                <a:lnTo>
                  <a:pt x="123317" y="19050"/>
                </a:lnTo>
                <a:lnTo>
                  <a:pt x="123317" y="14731"/>
                </a:lnTo>
                <a:lnTo>
                  <a:pt x="113411" y="14731"/>
                </a:lnTo>
                <a:lnTo>
                  <a:pt x="111633" y="11937"/>
                </a:lnTo>
                <a:lnTo>
                  <a:pt x="105156" y="9651"/>
                </a:lnTo>
                <a:lnTo>
                  <a:pt x="107442" y="9651"/>
                </a:lnTo>
                <a:lnTo>
                  <a:pt x="98044" y="6350"/>
                </a:lnTo>
                <a:lnTo>
                  <a:pt x="86106" y="6350"/>
                </a:lnTo>
                <a:lnTo>
                  <a:pt x="82931" y="3937"/>
                </a:lnTo>
                <a:lnTo>
                  <a:pt x="80137" y="1143"/>
                </a:lnTo>
                <a:close/>
              </a:path>
              <a:path w="245109" h="262254">
                <a:moveTo>
                  <a:pt x="172931" y="247269"/>
                </a:moveTo>
                <a:lnTo>
                  <a:pt x="166243" y="247269"/>
                </a:lnTo>
                <a:lnTo>
                  <a:pt x="166243" y="248031"/>
                </a:lnTo>
                <a:lnTo>
                  <a:pt x="169291" y="248031"/>
                </a:lnTo>
                <a:lnTo>
                  <a:pt x="171069" y="247776"/>
                </a:lnTo>
                <a:lnTo>
                  <a:pt x="172931" y="247269"/>
                </a:lnTo>
                <a:close/>
              </a:path>
              <a:path w="245109" h="262254">
                <a:moveTo>
                  <a:pt x="201382" y="228091"/>
                </a:moveTo>
                <a:lnTo>
                  <a:pt x="199136" y="228091"/>
                </a:lnTo>
                <a:lnTo>
                  <a:pt x="199263" y="228600"/>
                </a:lnTo>
                <a:lnTo>
                  <a:pt x="201041" y="228600"/>
                </a:lnTo>
                <a:lnTo>
                  <a:pt x="201382" y="228091"/>
                </a:lnTo>
                <a:close/>
              </a:path>
              <a:path w="245109" h="262254">
                <a:moveTo>
                  <a:pt x="210058" y="217169"/>
                </a:moveTo>
                <a:lnTo>
                  <a:pt x="209804" y="217169"/>
                </a:lnTo>
                <a:lnTo>
                  <a:pt x="207772" y="218566"/>
                </a:lnTo>
                <a:lnTo>
                  <a:pt x="208788" y="218566"/>
                </a:lnTo>
                <a:lnTo>
                  <a:pt x="209804" y="217423"/>
                </a:lnTo>
                <a:lnTo>
                  <a:pt x="210058" y="217169"/>
                </a:lnTo>
                <a:close/>
              </a:path>
              <a:path w="245109" h="262254">
                <a:moveTo>
                  <a:pt x="216662" y="210291"/>
                </a:moveTo>
                <a:lnTo>
                  <a:pt x="215011" y="212216"/>
                </a:lnTo>
                <a:lnTo>
                  <a:pt x="216662" y="210565"/>
                </a:lnTo>
                <a:lnTo>
                  <a:pt x="216662" y="210291"/>
                </a:lnTo>
                <a:close/>
              </a:path>
              <a:path w="245109" h="262254">
                <a:moveTo>
                  <a:pt x="217080" y="209803"/>
                </a:moveTo>
                <a:lnTo>
                  <a:pt x="216662" y="209803"/>
                </a:lnTo>
                <a:lnTo>
                  <a:pt x="216662" y="210291"/>
                </a:lnTo>
                <a:lnTo>
                  <a:pt x="217080" y="209803"/>
                </a:lnTo>
                <a:close/>
              </a:path>
              <a:path w="245109" h="262254">
                <a:moveTo>
                  <a:pt x="189738" y="47497"/>
                </a:moveTo>
                <a:lnTo>
                  <a:pt x="189738" y="53847"/>
                </a:lnTo>
                <a:lnTo>
                  <a:pt x="196088" y="57022"/>
                </a:lnTo>
                <a:lnTo>
                  <a:pt x="196088" y="60197"/>
                </a:lnTo>
                <a:lnTo>
                  <a:pt x="208719" y="60197"/>
                </a:lnTo>
                <a:lnTo>
                  <a:pt x="189738" y="47497"/>
                </a:lnTo>
                <a:close/>
              </a:path>
              <a:path w="245109" h="262254">
                <a:moveTo>
                  <a:pt x="128778" y="15112"/>
                </a:moveTo>
                <a:lnTo>
                  <a:pt x="128650" y="15112"/>
                </a:lnTo>
                <a:lnTo>
                  <a:pt x="132080" y="19050"/>
                </a:lnTo>
                <a:lnTo>
                  <a:pt x="136017" y="19050"/>
                </a:lnTo>
                <a:lnTo>
                  <a:pt x="129667" y="15875"/>
                </a:lnTo>
                <a:lnTo>
                  <a:pt x="129032" y="15366"/>
                </a:lnTo>
                <a:lnTo>
                  <a:pt x="128778" y="15112"/>
                </a:lnTo>
                <a:close/>
              </a:path>
              <a:path w="245109" h="262254">
                <a:moveTo>
                  <a:pt x="120142" y="11175"/>
                </a:moveTo>
                <a:lnTo>
                  <a:pt x="115062" y="11175"/>
                </a:lnTo>
                <a:lnTo>
                  <a:pt x="112903" y="12318"/>
                </a:lnTo>
                <a:lnTo>
                  <a:pt x="113411" y="14731"/>
                </a:lnTo>
                <a:lnTo>
                  <a:pt x="123317" y="14731"/>
                </a:lnTo>
                <a:lnTo>
                  <a:pt x="123317" y="12700"/>
                </a:lnTo>
                <a:lnTo>
                  <a:pt x="120142" y="11175"/>
                </a:lnTo>
                <a:close/>
              </a:path>
              <a:path w="245109" h="262254">
                <a:moveTo>
                  <a:pt x="94869" y="3301"/>
                </a:moveTo>
                <a:lnTo>
                  <a:pt x="88519" y="3301"/>
                </a:lnTo>
                <a:lnTo>
                  <a:pt x="91694" y="6350"/>
                </a:lnTo>
                <a:lnTo>
                  <a:pt x="98044" y="6350"/>
                </a:lnTo>
                <a:lnTo>
                  <a:pt x="94869" y="3301"/>
                </a:lnTo>
                <a:close/>
              </a:path>
              <a:path w="245109" h="262254">
                <a:moveTo>
                  <a:pt x="82169" y="0"/>
                </a:moveTo>
                <a:lnTo>
                  <a:pt x="79121" y="0"/>
                </a:lnTo>
                <a:lnTo>
                  <a:pt x="79375" y="381"/>
                </a:lnTo>
                <a:lnTo>
                  <a:pt x="80137" y="1143"/>
                </a:lnTo>
                <a:lnTo>
                  <a:pt x="82169" y="0"/>
                </a:lnTo>
                <a:close/>
              </a:path>
            </a:pathLst>
          </a:custGeom>
          <a:solidFill>
            <a:srgbClr val="E764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94756" y="856614"/>
            <a:ext cx="211454" cy="254635"/>
          </a:xfrm>
          <a:custGeom>
            <a:avLst/>
            <a:gdLst/>
            <a:ahLst/>
            <a:cxnLst/>
            <a:rect l="l" t="t" r="r" b="b"/>
            <a:pathLst>
              <a:path w="211454" h="254634">
                <a:moveTo>
                  <a:pt x="84423" y="0"/>
                </a:moveTo>
                <a:lnTo>
                  <a:pt x="44471" y="19145"/>
                </a:lnTo>
                <a:lnTo>
                  <a:pt x="16589" y="51165"/>
                </a:lnTo>
                <a:lnTo>
                  <a:pt x="2974" y="93057"/>
                </a:lnTo>
                <a:lnTo>
                  <a:pt x="2381" y="104394"/>
                </a:lnTo>
                <a:lnTo>
                  <a:pt x="595" y="111468"/>
                </a:lnTo>
                <a:lnTo>
                  <a:pt x="0" y="118221"/>
                </a:lnTo>
                <a:lnTo>
                  <a:pt x="595" y="124378"/>
                </a:lnTo>
                <a:lnTo>
                  <a:pt x="2381" y="129667"/>
                </a:lnTo>
                <a:lnTo>
                  <a:pt x="3502" y="143900"/>
                </a:lnTo>
                <a:lnTo>
                  <a:pt x="18129" y="183387"/>
                </a:lnTo>
                <a:lnTo>
                  <a:pt x="46079" y="220839"/>
                </a:lnTo>
                <a:lnTo>
                  <a:pt x="59150" y="230886"/>
                </a:lnTo>
                <a:lnTo>
                  <a:pt x="69697" y="239716"/>
                </a:lnTo>
                <a:lnTo>
                  <a:pt x="81708" y="246761"/>
                </a:lnTo>
                <a:lnTo>
                  <a:pt x="94315" y="251424"/>
                </a:lnTo>
                <a:lnTo>
                  <a:pt x="106648" y="253111"/>
                </a:lnTo>
                <a:lnTo>
                  <a:pt x="110458" y="253873"/>
                </a:lnTo>
                <a:lnTo>
                  <a:pt x="114522" y="254254"/>
                </a:lnTo>
                <a:lnTo>
                  <a:pt x="118459" y="254254"/>
                </a:lnTo>
                <a:lnTo>
                  <a:pt x="127055" y="253587"/>
                </a:lnTo>
                <a:lnTo>
                  <a:pt x="135413" y="251587"/>
                </a:lnTo>
                <a:lnTo>
                  <a:pt x="143390" y="248253"/>
                </a:lnTo>
                <a:lnTo>
                  <a:pt x="150844" y="243586"/>
                </a:lnTo>
                <a:lnTo>
                  <a:pt x="157422" y="242494"/>
                </a:lnTo>
                <a:lnTo>
                  <a:pt x="163083" y="239617"/>
                </a:lnTo>
                <a:lnTo>
                  <a:pt x="168149" y="235549"/>
                </a:lnTo>
                <a:lnTo>
                  <a:pt x="172942" y="230886"/>
                </a:lnTo>
                <a:lnTo>
                  <a:pt x="169894" y="230886"/>
                </a:lnTo>
                <a:lnTo>
                  <a:pt x="182467" y="218312"/>
                </a:lnTo>
                <a:lnTo>
                  <a:pt x="182467" y="215137"/>
                </a:lnTo>
                <a:lnTo>
                  <a:pt x="183260" y="215137"/>
                </a:lnTo>
                <a:lnTo>
                  <a:pt x="185642" y="205612"/>
                </a:lnTo>
                <a:lnTo>
                  <a:pt x="189803" y="195199"/>
                </a:lnTo>
                <a:lnTo>
                  <a:pt x="193119" y="186594"/>
                </a:lnTo>
                <a:lnTo>
                  <a:pt x="195839" y="178038"/>
                </a:lnTo>
                <a:lnTo>
                  <a:pt x="198215" y="167767"/>
                </a:lnTo>
                <a:lnTo>
                  <a:pt x="200600" y="161065"/>
                </a:lnTo>
                <a:lnTo>
                  <a:pt x="202628" y="155019"/>
                </a:lnTo>
                <a:lnTo>
                  <a:pt x="204037" y="148996"/>
                </a:lnTo>
                <a:lnTo>
                  <a:pt x="204565" y="142367"/>
                </a:lnTo>
                <a:lnTo>
                  <a:pt x="206378" y="137058"/>
                </a:lnTo>
                <a:lnTo>
                  <a:pt x="207644" y="130857"/>
                </a:lnTo>
                <a:lnTo>
                  <a:pt x="208958" y="124061"/>
                </a:lnTo>
                <a:lnTo>
                  <a:pt x="210915" y="116967"/>
                </a:lnTo>
                <a:lnTo>
                  <a:pt x="210915" y="75946"/>
                </a:lnTo>
                <a:lnTo>
                  <a:pt x="207613" y="63246"/>
                </a:lnTo>
                <a:lnTo>
                  <a:pt x="186951" y="23240"/>
                </a:lnTo>
                <a:lnTo>
                  <a:pt x="154019" y="9525"/>
                </a:lnTo>
                <a:lnTo>
                  <a:pt x="131921" y="9525"/>
                </a:lnTo>
                <a:lnTo>
                  <a:pt x="120034" y="5357"/>
                </a:lnTo>
                <a:lnTo>
                  <a:pt x="108172" y="2381"/>
                </a:lnTo>
                <a:lnTo>
                  <a:pt x="96309" y="595"/>
                </a:lnTo>
                <a:lnTo>
                  <a:pt x="84423" y="0"/>
                </a:lnTo>
                <a:close/>
              </a:path>
              <a:path w="211454" h="254634">
                <a:moveTo>
                  <a:pt x="183260" y="215137"/>
                </a:moveTo>
                <a:lnTo>
                  <a:pt x="182467" y="215137"/>
                </a:lnTo>
                <a:lnTo>
                  <a:pt x="182467" y="218312"/>
                </a:lnTo>
                <a:lnTo>
                  <a:pt x="183260" y="215137"/>
                </a:lnTo>
                <a:close/>
              </a:path>
            </a:pathLst>
          </a:custGeom>
          <a:solidFill>
            <a:srgbClr val="924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6545" y="3432047"/>
            <a:ext cx="206375" cy="303530"/>
          </a:xfrm>
          <a:custGeom>
            <a:avLst/>
            <a:gdLst/>
            <a:ahLst/>
            <a:cxnLst/>
            <a:rect l="l" t="t" r="r" b="b"/>
            <a:pathLst>
              <a:path w="206375" h="303529">
                <a:moveTo>
                  <a:pt x="161640" y="294639"/>
                </a:moveTo>
                <a:lnTo>
                  <a:pt x="120871" y="294639"/>
                </a:lnTo>
                <a:lnTo>
                  <a:pt x="123856" y="295020"/>
                </a:lnTo>
                <a:lnTo>
                  <a:pt x="130460" y="296925"/>
                </a:lnTo>
                <a:lnTo>
                  <a:pt x="146284" y="303275"/>
                </a:lnTo>
                <a:lnTo>
                  <a:pt x="161640" y="294639"/>
                </a:lnTo>
                <a:close/>
              </a:path>
              <a:path w="206375" h="303529">
                <a:moveTo>
                  <a:pt x="172931" y="288289"/>
                </a:moveTo>
                <a:lnTo>
                  <a:pt x="107511" y="288289"/>
                </a:lnTo>
                <a:lnTo>
                  <a:pt x="108286" y="289051"/>
                </a:lnTo>
                <a:lnTo>
                  <a:pt x="108286" y="290575"/>
                </a:lnTo>
                <a:lnTo>
                  <a:pt x="115677" y="294258"/>
                </a:lnTo>
                <a:lnTo>
                  <a:pt x="117239" y="295147"/>
                </a:lnTo>
                <a:lnTo>
                  <a:pt x="118281" y="295147"/>
                </a:lnTo>
                <a:lnTo>
                  <a:pt x="118014" y="294639"/>
                </a:lnTo>
                <a:lnTo>
                  <a:pt x="161640" y="294639"/>
                </a:lnTo>
                <a:lnTo>
                  <a:pt x="172931" y="288289"/>
                </a:lnTo>
                <a:close/>
              </a:path>
              <a:path w="206375" h="303529">
                <a:moveTo>
                  <a:pt x="89363" y="0"/>
                </a:moveTo>
                <a:lnTo>
                  <a:pt x="10254" y="22097"/>
                </a:lnTo>
                <a:lnTo>
                  <a:pt x="5634" y="38774"/>
                </a:lnTo>
                <a:lnTo>
                  <a:pt x="1917" y="55689"/>
                </a:lnTo>
                <a:lnTo>
                  <a:pt x="0" y="73175"/>
                </a:lnTo>
                <a:lnTo>
                  <a:pt x="780" y="91566"/>
                </a:lnTo>
                <a:lnTo>
                  <a:pt x="877" y="103895"/>
                </a:lnTo>
                <a:lnTo>
                  <a:pt x="1558" y="116855"/>
                </a:lnTo>
                <a:lnTo>
                  <a:pt x="3405" y="129839"/>
                </a:lnTo>
                <a:lnTo>
                  <a:pt x="7128" y="142678"/>
                </a:lnTo>
                <a:lnTo>
                  <a:pt x="12359" y="161073"/>
                </a:lnTo>
                <a:lnTo>
                  <a:pt x="26613" y="197693"/>
                </a:lnTo>
                <a:lnTo>
                  <a:pt x="46183" y="232626"/>
                </a:lnTo>
                <a:lnTo>
                  <a:pt x="74674" y="262300"/>
                </a:lnTo>
                <a:lnTo>
                  <a:pt x="92474" y="274827"/>
                </a:lnTo>
                <a:lnTo>
                  <a:pt x="95586" y="281177"/>
                </a:lnTo>
                <a:lnTo>
                  <a:pt x="101936" y="287527"/>
                </a:lnTo>
                <a:lnTo>
                  <a:pt x="108286" y="290575"/>
                </a:lnTo>
                <a:lnTo>
                  <a:pt x="106736" y="289051"/>
                </a:lnTo>
                <a:lnTo>
                  <a:pt x="106736" y="288289"/>
                </a:lnTo>
                <a:lnTo>
                  <a:pt x="172931" y="288289"/>
                </a:lnTo>
                <a:lnTo>
                  <a:pt x="196868" y="274827"/>
                </a:lnTo>
                <a:lnTo>
                  <a:pt x="201025" y="257684"/>
                </a:lnTo>
                <a:lnTo>
                  <a:pt x="203980" y="239982"/>
                </a:lnTo>
                <a:lnTo>
                  <a:pt x="205744" y="222303"/>
                </a:lnTo>
                <a:lnTo>
                  <a:pt x="206330" y="205231"/>
                </a:lnTo>
                <a:lnTo>
                  <a:pt x="203488" y="191089"/>
                </a:lnTo>
                <a:lnTo>
                  <a:pt x="200026" y="177244"/>
                </a:lnTo>
                <a:lnTo>
                  <a:pt x="196537" y="163994"/>
                </a:lnTo>
                <a:lnTo>
                  <a:pt x="193617" y="151637"/>
                </a:lnTo>
                <a:lnTo>
                  <a:pt x="167601" y="112982"/>
                </a:lnTo>
                <a:lnTo>
                  <a:pt x="155758" y="101091"/>
                </a:lnTo>
                <a:lnTo>
                  <a:pt x="155758" y="97916"/>
                </a:lnTo>
                <a:lnTo>
                  <a:pt x="154715" y="89509"/>
                </a:lnTo>
                <a:lnTo>
                  <a:pt x="152188" y="82565"/>
                </a:lnTo>
                <a:lnTo>
                  <a:pt x="149077" y="76217"/>
                </a:lnTo>
                <a:lnTo>
                  <a:pt x="146284" y="69595"/>
                </a:lnTo>
                <a:lnTo>
                  <a:pt x="143046" y="60070"/>
                </a:lnTo>
                <a:lnTo>
                  <a:pt x="139934" y="53720"/>
                </a:lnTo>
                <a:lnTo>
                  <a:pt x="136696" y="50545"/>
                </a:lnTo>
                <a:lnTo>
                  <a:pt x="133854" y="45807"/>
                </a:lnTo>
                <a:lnTo>
                  <a:pt x="130403" y="40735"/>
                </a:lnTo>
                <a:lnTo>
                  <a:pt x="126951" y="35044"/>
                </a:lnTo>
                <a:lnTo>
                  <a:pt x="124110" y="28447"/>
                </a:lnTo>
                <a:lnTo>
                  <a:pt x="113719" y="18198"/>
                </a:lnTo>
                <a:lnTo>
                  <a:pt x="106279" y="11445"/>
                </a:lnTo>
                <a:lnTo>
                  <a:pt x="98258" y="5288"/>
                </a:lnTo>
                <a:lnTo>
                  <a:pt x="89363" y="0"/>
                </a:lnTo>
                <a:close/>
              </a:path>
            </a:pathLst>
          </a:custGeom>
          <a:solidFill>
            <a:srgbClr val="004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02229" y="1775841"/>
            <a:ext cx="3934460" cy="218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75" dirty="0">
                <a:solidFill>
                  <a:srgbClr val="0E1C4D"/>
                </a:solidFill>
                <a:latin typeface="Cambria"/>
                <a:cs typeface="Cambria"/>
              </a:rPr>
              <a:t>Sumber</a:t>
            </a:r>
            <a:r>
              <a:rPr sz="1400" spc="3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25" dirty="0">
                <a:solidFill>
                  <a:srgbClr val="0E1C4D"/>
                </a:solidFill>
                <a:latin typeface="Cambria"/>
                <a:cs typeface="Cambria"/>
              </a:rPr>
              <a:t>politis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Pancasila</a:t>
            </a:r>
            <a:r>
              <a:rPr sz="1400" spc="40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sebagai</a:t>
            </a:r>
            <a:r>
              <a:rPr sz="1400" spc="3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sistem</a:t>
            </a:r>
            <a:r>
              <a:rPr sz="1400" spc="3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etika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terdapat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dalam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norma-norma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dasar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sebagai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sumber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0" dirty="0">
                <a:solidFill>
                  <a:srgbClr val="0E1C4D"/>
                </a:solidFill>
                <a:latin typeface="Cambria"/>
                <a:cs typeface="Cambria"/>
              </a:rPr>
              <a:t>penyusunan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berbagai</a:t>
            </a:r>
            <a:r>
              <a:rPr sz="1400" spc="40" dirty="0">
                <a:solidFill>
                  <a:srgbClr val="0E1C4D"/>
                </a:solidFill>
                <a:latin typeface="Cambria"/>
                <a:cs typeface="Cambria"/>
              </a:rPr>
              <a:t> peraturan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perundang-undangan</a:t>
            </a:r>
            <a:r>
              <a:rPr sz="1400" spc="3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di</a:t>
            </a:r>
            <a:r>
              <a:rPr sz="1400" spc="37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Indonesia.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Cambria"/>
              <a:cs typeface="Cambria"/>
            </a:endParaRPr>
          </a:p>
          <a:p>
            <a:pPr marL="62865" marR="55880" indent="635" algn="ctr">
              <a:lnSpc>
                <a:spcPct val="100000"/>
              </a:lnSpc>
            </a:pP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Pancasila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sebagai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0E1C4D"/>
                </a:solidFill>
                <a:latin typeface="Cambria"/>
                <a:cs typeface="Cambria"/>
              </a:rPr>
              <a:t>sistem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etika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merupakan </a:t>
            </a:r>
            <a:r>
              <a:rPr sz="1400" spc="6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norma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25" dirty="0">
                <a:solidFill>
                  <a:srgbClr val="0E1C4D"/>
                </a:solidFill>
                <a:latin typeface="Cambria"/>
                <a:cs typeface="Cambria"/>
              </a:rPr>
              <a:t>tertinggi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yang</a:t>
            </a:r>
            <a:r>
              <a:rPr sz="1400" spc="9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75" dirty="0">
                <a:solidFill>
                  <a:srgbClr val="0E1C4D"/>
                </a:solidFill>
                <a:latin typeface="Cambria"/>
                <a:cs typeface="Cambria"/>
              </a:rPr>
              <a:t>sifatnya</a:t>
            </a:r>
            <a:r>
              <a:rPr sz="1400" spc="8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25" dirty="0">
                <a:solidFill>
                  <a:srgbClr val="0E1C4D"/>
                </a:solidFill>
                <a:latin typeface="Cambria"/>
                <a:cs typeface="Cambria"/>
              </a:rPr>
              <a:t>abstrak, </a:t>
            </a:r>
            <a:r>
              <a:rPr sz="1400" spc="3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sedangkan</a:t>
            </a:r>
            <a:r>
              <a:rPr sz="1400" spc="35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70" dirty="0">
                <a:solidFill>
                  <a:srgbClr val="0E1C4D"/>
                </a:solidFill>
                <a:latin typeface="Cambria"/>
                <a:cs typeface="Cambria"/>
              </a:rPr>
              <a:t>perundang-undangan</a:t>
            </a:r>
            <a:r>
              <a:rPr sz="1400" spc="34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0E1C4D"/>
                </a:solidFill>
                <a:latin typeface="Cambria"/>
                <a:cs typeface="Cambria"/>
              </a:rPr>
              <a:t>merupakan </a:t>
            </a:r>
            <a:r>
              <a:rPr sz="1400" spc="-29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norma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0E1C4D"/>
                </a:solidFill>
                <a:latin typeface="Cambria"/>
                <a:cs typeface="Cambria"/>
              </a:rPr>
              <a:t>yang</a:t>
            </a:r>
            <a:r>
              <a:rPr sz="1400" spc="90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ada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0E1C4D"/>
                </a:solidFill>
                <a:latin typeface="Cambria"/>
                <a:cs typeface="Cambria"/>
              </a:rPr>
              <a:t>di  </a:t>
            </a:r>
            <a:r>
              <a:rPr sz="1400" spc="90" dirty="0">
                <a:solidFill>
                  <a:srgbClr val="0E1C4D"/>
                </a:solidFill>
                <a:latin typeface="Cambria"/>
                <a:cs typeface="Cambria"/>
              </a:rPr>
              <a:t>bawahnya  </a:t>
            </a:r>
            <a:r>
              <a:rPr sz="1400" spc="50" dirty="0">
                <a:solidFill>
                  <a:srgbClr val="0E1C4D"/>
                </a:solidFill>
                <a:latin typeface="Cambria"/>
                <a:cs typeface="Cambria"/>
              </a:rPr>
              <a:t>bersifat </a:t>
            </a:r>
            <a:r>
              <a:rPr sz="1400" spc="55" dirty="0">
                <a:solidFill>
                  <a:srgbClr val="0E1C4D"/>
                </a:solidFill>
                <a:latin typeface="Cambria"/>
                <a:cs typeface="Cambria"/>
              </a:rPr>
              <a:t> </a:t>
            </a:r>
            <a:r>
              <a:rPr sz="1400" spc="20" dirty="0">
                <a:solidFill>
                  <a:srgbClr val="0E1C4D"/>
                </a:solidFill>
                <a:latin typeface="Cambria"/>
                <a:cs typeface="Cambria"/>
              </a:rPr>
              <a:t>konkrit.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514</Words>
  <Application>Microsoft Office PowerPoint</Application>
  <PresentationFormat>On-screen Show (16:9)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Cambria</vt:lpstr>
      <vt:lpstr>Lucida Sans Unicode</vt:lpstr>
      <vt:lpstr>Tahoma</vt:lpstr>
      <vt:lpstr>Office Theme</vt:lpstr>
      <vt:lpstr>PANCASILA  SEBAGAI SISTEM ETIKA PART II</vt:lpstr>
      <vt:lpstr>PowerPoint Presentation</vt:lpstr>
      <vt:lpstr>ALASAN PANCASILA SEBAGAI SISTEM ETIKA  DIPERLUKAN DALAM PENYELENGGARAAN</vt:lpstr>
      <vt:lpstr>ALASAN PANCASILA SEBAGAI SISTEM ETIKA  DIPERLUKAN DALAM PENYELENGGARAAN  NEGARA</vt:lpstr>
      <vt:lpstr>SUMBER HISTORIS  PANCASILA SEBAGAI  SISTEM ETIKA</vt:lpstr>
      <vt:lpstr>SUMBER HISTORIS  PANCASILA SEBAGAI  SISTEM ETIKA</vt:lpstr>
      <vt:lpstr>SUMBER HISTORIS  PANCASILA SEBAGAI  SISTEM ETIKA</vt:lpstr>
      <vt:lpstr>SUMBER SOSILOGIS  PANCASILA SEBAGAI  SISTEM ETIKA</vt:lpstr>
      <vt:lpstr>SUMBER POLITIS PANCASILA  SEBAGAI SISTEM ETIKA</vt:lpstr>
      <vt:lpstr>ETIKA POLITIK</vt:lpstr>
      <vt:lpstr>DIMENSI ETIKA POLITIK</vt:lpstr>
      <vt:lpstr>TANTANGAN PANCASILA SEBAGAI  SISTEM ETIKA</vt:lpstr>
      <vt:lpstr>TANTANGAN PANCASILA SEBAGAI  SISTEM ETIKA</vt:lpstr>
      <vt:lpstr>TANTANGAN PANCASILA SEBAGAI  SISTEM ETIKA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PANCASILA SEBAGAI SISTEM ETIKA PART II</dc:title>
  <cp:lastModifiedBy>hp</cp:lastModifiedBy>
  <cp:revision>4</cp:revision>
  <dcterms:created xsi:type="dcterms:W3CDTF">2021-05-10T01:55:41Z</dcterms:created>
  <dcterms:modified xsi:type="dcterms:W3CDTF">2021-05-17T03:07:14Z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2021-05-10T00:00:00Z</vt:filetime>
  </property>
</Properties>
</file>