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9260D59-C82E-44A0-ADE7-E8EBBA36A890}" type="datetimeFigureOut">
              <a:rPr lang="id-ID" smtClean="0"/>
              <a:t>18/05/2017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3F60FB4-0087-4F90-82EC-46BBF860EA88}"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9260D59-C82E-44A0-ADE7-E8EBBA36A890}" type="datetimeFigureOut">
              <a:rPr lang="id-ID" smtClean="0"/>
              <a:t>18/05/2017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3F60FB4-0087-4F90-82EC-46BBF860EA8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9260D59-C82E-44A0-ADE7-E8EBBA36A890}" type="datetimeFigureOut">
              <a:rPr lang="id-ID" smtClean="0"/>
              <a:t>18/05/2017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3F60FB4-0087-4F90-82EC-46BBF860EA8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9260D59-C82E-44A0-ADE7-E8EBBA36A890}" type="datetimeFigureOut">
              <a:rPr lang="id-ID" smtClean="0"/>
              <a:t>18/05/2017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3F60FB4-0087-4F90-82EC-46BBF860EA8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260D59-C82E-44A0-ADE7-E8EBBA36A890}" type="datetimeFigureOut">
              <a:rPr lang="id-ID" smtClean="0"/>
              <a:t>18/05/2017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3F60FB4-0087-4F90-82EC-46BBF860EA88}"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9260D59-C82E-44A0-ADE7-E8EBBA36A890}" type="datetimeFigureOut">
              <a:rPr lang="id-ID" smtClean="0"/>
              <a:t>18/05/2017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3F60FB4-0087-4F90-82EC-46BBF860EA8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9260D59-C82E-44A0-ADE7-E8EBBA36A890}" type="datetimeFigureOut">
              <a:rPr lang="id-ID" smtClean="0"/>
              <a:t>18/05/2017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3F60FB4-0087-4F90-82EC-46BBF860EA8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9260D59-C82E-44A0-ADE7-E8EBBA36A890}" type="datetimeFigureOut">
              <a:rPr lang="id-ID" smtClean="0"/>
              <a:t>18/05/2017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3F60FB4-0087-4F90-82EC-46BBF860EA8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60D59-C82E-44A0-ADE7-E8EBBA36A890}" type="datetimeFigureOut">
              <a:rPr lang="id-ID" smtClean="0"/>
              <a:t>18/05/2017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3F60FB4-0087-4F90-82EC-46BBF860EA8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60D59-C82E-44A0-ADE7-E8EBBA36A890}" type="datetimeFigureOut">
              <a:rPr lang="id-ID" smtClean="0"/>
              <a:t>18/05/2017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3F60FB4-0087-4F90-82EC-46BBF860EA8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260D59-C82E-44A0-ADE7-E8EBBA36A890}" type="datetimeFigureOut">
              <a:rPr lang="id-ID" smtClean="0"/>
              <a:t>18/05/2017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3F60FB4-0087-4F90-82EC-46BBF860EA88}"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60D59-C82E-44A0-ADE7-E8EBBA36A890}" type="datetimeFigureOut">
              <a:rPr lang="id-ID" smtClean="0"/>
              <a:t>18/05/2017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F60FB4-0087-4F90-82EC-46BBF860EA88}"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id-ID" sz="4800" dirty="0" smtClean="0"/>
              <a:t>Analisis Perbedaan Skala Usaha</a:t>
            </a:r>
            <a:endParaRPr lang="id-ID"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 Pengantar</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Persoalan skala biasanya muncul karena investor dihadapkan pada dua pilihan, yaitu membangun satu usaha yang besar atau membangun usaha yang kecil (</a:t>
            </a:r>
            <a:r>
              <a:rPr lang="id-ID" i="1" dirty="0" smtClean="0"/>
              <a:t>mutually exclusive</a:t>
            </a:r>
            <a:r>
              <a:rPr lang="id-ID" dirty="0" smtClean="0"/>
              <a:t>)</a:t>
            </a:r>
          </a:p>
          <a:p>
            <a:r>
              <a:rPr lang="id-ID" dirty="0" smtClean="0"/>
              <a:t>Sebagai suatu strategi bersaing</a:t>
            </a:r>
          </a:p>
          <a:p>
            <a:r>
              <a:rPr lang="id-ID" dirty="0" smtClean="0"/>
              <a:t>Agar usaha berjalan lancar harus menentukan dengan jelas analisis pemasaran, menilai masalah teknis, study tentang ketersidiaan TK</a:t>
            </a:r>
          </a:p>
          <a:p>
            <a:r>
              <a:rPr lang="id-ID" dirty="0" smtClean="0"/>
              <a:t>Kegagalan usaha besar akan membawa dampak tidak saja finansial, tetapi juga secara ekonomi terhadap masyarakat luas.</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 Teknik Penilaian Skala Usaha</a:t>
            </a:r>
            <a:endParaRPr lang="id-ID" dirty="0"/>
          </a:p>
        </p:txBody>
      </p:sp>
      <p:sp>
        <p:nvSpPr>
          <p:cNvPr id="3" name="Content Placeholder 2"/>
          <p:cNvSpPr>
            <a:spLocks noGrp="1"/>
          </p:cNvSpPr>
          <p:nvPr>
            <p:ph idx="1"/>
          </p:nvPr>
        </p:nvSpPr>
        <p:spPr/>
        <p:txBody>
          <a:bodyPr/>
          <a:lstStyle/>
          <a:p>
            <a:pPr>
              <a:buNone/>
            </a:pPr>
            <a:r>
              <a:rPr lang="id-ID" dirty="0" smtClean="0"/>
              <a:t>    1. </a:t>
            </a:r>
            <a:r>
              <a:rPr lang="id-ID" dirty="0"/>
              <a:t>M</a:t>
            </a:r>
            <a:r>
              <a:rPr lang="id-ID" dirty="0" smtClean="0"/>
              <a:t>empertimbangkan aliran kas</a:t>
            </a:r>
          </a:p>
          <a:p>
            <a:pPr>
              <a:buNone/>
            </a:pPr>
            <a:r>
              <a:rPr lang="id-ID" dirty="0" smtClean="0"/>
              <a:t>Pelaku usaha harus dapat merumuskan besaran aliran kas yg akan dikeluarkan maupun yg akan diterima per th selama umur usaha.</a:t>
            </a:r>
          </a:p>
          <a:p>
            <a:pPr>
              <a:buNone/>
            </a:pPr>
            <a:r>
              <a:rPr lang="id-ID" dirty="0"/>
              <a:t> </a:t>
            </a:r>
            <a:r>
              <a:rPr lang="id-ID" dirty="0" smtClean="0"/>
              <a:t>   2. Cara Penyelesaian</a:t>
            </a:r>
          </a:p>
          <a:p>
            <a:pPr>
              <a:buNone/>
            </a:pPr>
            <a:r>
              <a:rPr lang="id-ID" dirty="0"/>
              <a:t> </a:t>
            </a:r>
            <a:r>
              <a:rPr lang="id-ID" dirty="0" smtClean="0"/>
              <a:t>     Menggunakan pendekatan </a:t>
            </a:r>
            <a:r>
              <a:rPr lang="id-ID" i="1" dirty="0" smtClean="0"/>
              <a:t>Profitability Index</a:t>
            </a:r>
          </a:p>
          <a:p>
            <a:pPr>
              <a:buNone/>
            </a:pPr>
            <a:r>
              <a:rPr lang="id-ID" dirty="0"/>
              <a:t> </a:t>
            </a:r>
            <a:r>
              <a:rPr lang="id-ID" dirty="0" smtClean="0"/>
              <a:t>   3. Menggunakan Selisih Aliran Kas</a:t>
            </a:r>
          </a:p>
          <a:p>
            <a:pPr>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 Teknik Penilaian </a:t>
            </a:r>
            <a:r>
              <a:rPr lang="id-ID" i="1" dirty="0" smtClean="0"/>
              <a:t>Multi Periods</a:t>
            </a:r>
            <a:endParaRPr lang="id-ID" i="1" dirty="0"/>
          </a:p>
        </p:txBody>
      </p:sp>
      <p:sp>
        <p:nvSpPr>
          <p:cNvPr id="3" name="Content Placeholder 2"/>
          <p:cNvSpPr>
            <a:spLocks noGrp="1"/>
          </p:cNvSpPr>
          <p:nvPr>
            <p:ph idx="1"/>
          </p:nvPr>
        </p:nvSpPr>
        <p:spPr/>
        <p:txBody>
          <a:bodyPr/>
          <a:lstStyle/>
          <a:p>
            <a:r>
              <a:rPr lang="id-ID" dirty="0" smtClean="0"/>
              <a:t>Penilaian skala usaha adalah penilaian kelayakan usaha berdasarkan perbedaan umur dari rencana usaha atau </a:t>
            </a:r>
            <a:r>
              <a:rPr lang="id-ID" i="1" dirty="0" smtClean="0"/>
              <a:t>multiperiods</a:t>
            </a:r>
            <a:r>
              <a:rPr lang="id-ID" dirty="0" smtClean="0"/>
              <a:t> </a:t>
            </a:r>
          </a:p>
          <a:p>
            <a:r>
              <a:rPr lang="id-ID" dirty="0" smtClean="0"/>
              <a:t>Pada pendekatam ini yang menjadi fokus adalah perbedaan waktu atau umur usaha.</a:t>
            </a:r>
          </a:p>
          <a:p>
            <a:r>
              <a:rPr lang="id-ID" dirty="0"/>
              <a:t> </a:t>
            </a:r>
            <a:r>
              <a:rPr lang="id-ID" dirty="0" smtClean="0"/>
              <a:t>asusmsinya adalah bahwa sifat arus kas harus independen</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Rangkuman</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Perbedaan skala usaha akan muncul karena investor dihadapkan pada bbrp pilihan dalam membangun usaha yg besar atau membangun usaha yang kecil, atau kelebihan dana tersebut akan digunakan untuk keperluan lain.</a:t>
            </a:r>
          </a:p>
          <a:p>
            <a:r>
              <a:rPr lang="id-ID" dirty="0" smtClean="0"/>
              <a:t>Harus mengerti apa yg membedakan skala usaha, sifat arus kas dan perlakuannnya, mengetahui pentingnya melakukan penilaian terhadap kelayakan usaha dengan skala yang berbeda dan melakukan penilaian berdasarkan perbedaan skala usaha dan penilaian berdasarkan </a:t>
            </a:r>
            <a:r>
              <a:rPr lang="id-ID" i="1" dirty="0" smtClean="0"/>
              <a:t>multy periods</a:t>
            </a:r>
            <a:endParaRPr lang="id-ID"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237</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Analisis Perbedaan Skala Usaha</vt:lpstr>
      <vt:lpstr>A. Pengantar</vt:lpstr>
      <vt:lpstr>B. Teknik Penilaian Skala Usaha</vt:lpstr>
      <vt:lpstr>C. Teknik Penilaian Multi Periods</vt:lpstr>
      <vt:lpstr>Rangkuman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Perbedaan Skala Usaha</dc:title>
  <dc:creator>user</dc:creator>
  <cp:lastModifiedBy>user</cp:lastModifiedBy>
  <cp:revision>8</cp:revision>
  <dcterms:created xsi:type="dcterms:W3CDTF">2017-05-18T04:23:05Z</dcterms:created>
  <dcterms:modified xsi:type="dcterms:W3CDTF">2017-05-18T05:47:36Z</dcterms:modified>
</cp:coreProperties>
</file>