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69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466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265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068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709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519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664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851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394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763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077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69F97-801E-49CA-84CA-DB401C6C496C}" type="datetimeFigureOut">
              <a:rPr lang="en-ID" smtClean="0"/>
              <a:t>09/05/2022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4B6D-0FC1-416B-AE17-B2A4297B1B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715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unix/index.htm" TargetMode="External"/><Relationship Id="rId7" Type="http://schemas.openxmlformats.org/officeDocument/2006/relationships/hyperlink" Target="https://ubuntu.com/tutorials/command-line-for-beginners#1-overview" TargetMode="External"/><Relationship Id="rId2" Type="http://schemas.openxmlformats.org/officeDocument/2006/relationships/hyperlink" Target="https://www.belajarlinux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uru99.com/unix-linux-tutorial.html" TargetMode="External"/><Relationship Id="rId5" Type="http://schemas.openxmlformats.org/officeDocument/2006/relationships/hyperlink" Target="https://www.javatpoint.com/linux-tutorial" TargetMode="External"/><Relationship Id="rId4" Type="http://schemas.openxmlformats.org/officeDocument/2006/relationships/hyperlink" Target="https://www.webminal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quidweb.com/kb/things-to-do-after-installing-a-ubuntu-server/" TargetMode="External"/><Relationship Id="rId2" Type="http://schemas.openxmlformats.org/officeDocument/2006/relationships/hyperlink" Target="https://www.tecmint.com/things-to-do-after-installing-ubuntu-20-0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istrowatch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94958-718D-45AC-4365-A903EE78D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3F8770-D640-88FE-510F-CBE6A4622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Pertemuan</a:t>
            </a:r>
            <a:r>
              <a:rPr lang="en-US" b="1" dirty="0"/>
              <a:t> 9</a:t>
            </a:r>
          </a:p>
          <a:p>
            <a:r>
              <a:rPr lang="en-US" b="1" dirty="0"/>
              <a:t>Linux Operating System for Computer Network Administration</a:t>
            </a:r>
          </a:p>
          <a:p>
            <a:endParaRPr lang="en-US" b="1" dirty="0"/>
          </a:p>
          <a:p>
            <a:r>
              <a:rPr lang="en-US" b="1" dirty="0"/>
              <a:t>Puspanda Hatta, M.Eng.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916774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15E90-F314-E54D-DB2B-7F8AE553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Learning Resources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6747C-09CC-960B-F655-0C44B2511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>
                <a:hlinkClick r:id="rId2"/>
              </a:rPr>
              <a:t>https://www.belajarlinux.org/</a:t>
            </a:r>
            <a:endParaRPr lang="en-ID" dirty="0"/>
          </a:p>
          <a:p>
            <a:r>
              <a:rPr lang="en-ID" dirty="0">
                <a:hlinkClick r:id="rId3"/>
              </a:rPr>
              <a:t>https://www.tutorialspoint.com/unix/index.htm</a:t>
            </a:r>
            <a:endParaRPr lang="en-ID" dirty="0"/>
          </a:p>
          <a:p>
            <a:r>
              <a:rPr lang="en-ID" dirty="0">
                <a:hlinkClick r:id="rId4"/>
              </a:rPr>
              <a:t>https://www.webminal.org/</a:t>
            </a:r>
            <a:endParaRPr lang="en-ID" dirty="0"/>
          </a:p>
          <a:p>
            <a:r>
              <a:rPr lang="en-ID" dirty="0">
                <a:hlinkClick r:id="rId5"/>
              </a:rPr>
              <a:t>https://www.javatpoint.com/linux-tutorial</a:t>
            </a:r>
            <a:endParaRPr lang="en-ID" dirty="0"/>
          </a:p>
          <a:p>
            <a:r>
              <a:rPr lang="en-ID" dirty="0">
                <a:hlinkClick r:id="rId6"/>
              </a:rPr>
              <a:t>https://www.guru99.com/unix-linux-tutorial.html</a:t>
            </a:r>
            <a:endParaRPr lang="en-ID" dirty="0"/>
          </a:p>
          <a:p>
            <a:r>
              <a:rPr lang="en-ID" dirty="0">
                <a:hlinkClick r:id="rId7"/>
              </a:rPr>
              <a:t>https://ubuntu.com/tutorials/command-line-for-beginners#1-overview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8123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55DD1-E1D6-96B7-A246-88B60DAE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ISO Linux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5BC0A-8AA2-E896-17F9-BE433C86D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Ubuntu</a:t>
            </a:r>
          </a:p>
          <a:p>
            <a:pPr lvl="1"/>
            <a:r>
              <a:rPr lang="en-ID" dirty="0"/>
              <a:t>https://ubuntu.com/download/desktop</a:t>
            </a:r>
          </a:p>
          <a:p>
            <a:pPr lvl="1"/>
            <a:r>
              <a:rPr lang="en-ID" dirty="0"/>
              <a:t>https://ubuntu.com/download/server</a:t>
            </a:r>
          </a:p>
          <a:p>
            <a:r>
              <a:rPr lang="en-ID" dirty="0"/>
              <a:t>CentOS</a:t>
            </a:r>
          </a:p>
          <a:p>
            <a:pPr lvl="1"/>
            <a:r>
              <a:rPr lang="en-ID" dirty="0"/>
              <a:t>https://www.centos.org/download</a:t>
            </a:r>
          </a:p>
          <a:p>
            <a:r>
              <a:rPr lang="en-ID" dirty="0"/>
              <a:t>RHEL</a:t>
            </a:r>
          </a:p>
          <a:p>
            <a:pPr lvl="1"/>
            <a:r>
              <a:rPr lang="en-ID" dirty="0"/>
              <a:t>https://developers.redhat.com/products/rhel/download</a:t>
            </a:r>
          </a:p>
        </p:txBody>
      </p:sp>
    </p:spTree>
    <p:extLst>
      <p:ext uri="{BB962C8B-B14F-4D97-AF65-F5344CB8AC3E}">
        <p14:creationId xmlns:p14="http://schemas.microsoft.com/office/powerpoint/2010/main" val="335800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12E7F-A229-DB83-0BEA-760E5B15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Linux File Hierarchy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9E57A-72CF-6E2E-1EA2-CAB38A727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C72F8F-FD72-7F25-4DFA-9C558D097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7886700" cy="279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40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6A190-50FA-69C5-92B4-CCFC7CC5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77C1C-3C0E-CBE9-D100-478A0BFEF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EE040A-0660-982F-973C-C377C664B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690689"/>
            <a:ext cx="8077531" cy="44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29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AFD6-55B6-1D0C-60CE-CFD0F1F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Things to Do After Installing Ubuntu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A4C56-B687-1F92-4E05-36C771B63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>
                <a:hlinkClick r:id="rId2"/>
              </a:rPr>
              <a:t>General:</a:t>
            </a:r>
          </a:p>
          <a:p>
            <a:pPr lvl="1"/>
            <a:r>
              <a:rPr lang="en-ID" dirty="0">
                <a:hlinkClick r:id="rId2"/>
              </a:rPr>
              <a:t>https://www.tecmint.com/things-to-do-after-installing-ubuntu-20-04/</a:t>
            </a:r>
            <a:endParaRPr lang="en-ID" dirty="0"/>
          </a:p>
          <a:p>
            <a:r>
              <a:rPr lang="en-ID" dirty="0"/>
              <a:t>Security:</a:t>
            </a:r>
          </a:p>
          <a:p>
            <a:pPr lvl="1"/>
            <a:r>
              <a:rPr lang="en-ID" dirty="0">
                <a:hlinkClick r:id="rId3"/>
              </a:rPr>
              <a:t>https://www.liquidweb.com/kb/things-to-do-after-installing-a-ubuntu-server/</a:t>
            </a:r>
            <a:r>
              <a:rPr lang="en-ID" dirty="0"/>
              <a:t> </a:t>
            </a:r>
          </a:p>
          <a:p>
            <a:r>
              <a:rPr lang="en-ID" dirty="0"/>
              <a:t>Networking:</a:t>
            </a:r>
          </a:p>
          <a:p>
            <a:pPr lvl="1"/>
            <a:r>
              <a:rPr lang="en-ID" dirty="0"/>
              <a:t>Configure the IP Addresses</a:t>
            </a:r>
          </a:p>
          <a:p>
            <a:pPr lvl="1"/>
            <a:r>
              <a:rPr lang="en-ID" dirty="0"/>
              <a:t>Configure DNS</a:t>
            </a:r>
          </a:p>
          <a:p>
            <a:pPr lvl="1"/>
            <a:r>
              <a:rPr lang="en-ID" dirty="0"/>
              <a:t>Ensure local and internet connection</a:t>
            </a:r>
          </a:p>
        </p:txBody>
      </p:sp>
    </p:spTree>
    <p:extLst>
      <p:ext uri="{BB962C8B-B14F-4D97-AF65-F5344CB8AC3E}">
        <p14:creationId xmlns:p14="http://schemas.microsoft.com/office/powerpoint/2010/main" val="307717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661EE-ECDB-937A-4E4B-E03DEF72A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Linux - What is Linux?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2197F-32AC-A406-1F84-8DAE5CC6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operating system, which actually functions to run computational processes on digital technology that is used in everyday life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ID"/>
              <a:t>https://www.guru99.com/introduction-linux.html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16809D-BC14-5187-1F78-09F218E55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885" y="3429001"/>
            <a:ext cx="4364831" cy="133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1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9DC18-B267-78B1-6581-D006A5D6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Everyday Computing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553CE-A9B3-EC75-A7E0-17085723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operating system is used all the time, without us knowing it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71ED77-DBCA-9DE0-A25D-F328FA353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3122414"/>
            <a:ext cx="5829300" cy="147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3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49AEB-8505-C4B5-D5F2-95DD2325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Should Learn Linux?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7C4A5-DD19-F088-C801-B9B81B2D0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 Development Environment</a:t>
            </a:r>
          </a:p>
          <a:p>
            <a:r>
              <a:rPr lang="en-US" dirty="0"/>
              <a:t>Cloud computing environment</a:t>
            </a:r>
          </a:p>
          <a:p>
            <a:r>
              <a:rPr lang="en-US" dirty="0"/>
              <a:t>Mobile App</a:t>
            </a:r>
          </a:p>
          <a:p>
            <a:r>
              <a:rPr lang="en-US" dirty="0"/>
              <a:t>IoT ecosystems</a:t>
            </a:r>
          </a:p>
          <a:p>
            <a:r>
              <a:rPr lang="en-US" dirty="0"/>
              <a:t>Most of IT job vacancies require </a:t>
            </a:r>
            <a:r>
              <a:rPr lang="en-US" dirty="0" err="1"/>
              <a:t>linux</a:t>
            </a:r>
            <a:r>
              <a:rPr lang="en-US" dirty="0"/>
              <a:t> skills (CI/CD)</a:t>
            </a:r>
          </a:p>
          <a:p>
            <a:r>
              <a:rPr lang="en-US" b="1" dirty="0"/>
              <a:t>Open Source 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44247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4F834-A356-D857-5DBA-5DE25A5D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Open Source Software?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6122D-51E8-5055-47F0-3F5C591C9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label or development license whose management is not controlled by an individual or an organization, but is coordinated by users who work together in a community for the use of source code.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2FE781-2B1F-E359-09C1-3B5CDEB0C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632" y="4097336"/>
            <a:ext cx="4307681" cy="221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719D0-22EF-AE66-645A-759E3757D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Linux Distribution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84C71-5625-DF13-317D-DC516531F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dirty="0" err="1"/>
              <a:t>Distrowatch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2D69C0-BF24-E1BB-18CC-634F7F943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06912"/>
            <a:ext cx="7865569" cy="209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6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5CF7-404D-4F75-A012-B45B0AF7C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Linux Architecture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00065-5DE9-F848-54E3-5E8A74586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9A26C0-4453-47B4-3D2A-658553082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350" y="2008625"/>
            <a:ext cx="43053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2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E27E-2CC9-7475-D1C2-4E616B540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Kernel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A57E8-C59F-757B-2118-54877D074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the main component of the Linux OS and connecting between the hardware and the process.</a:t>
            </a:r>
          </a:p>
          <a:p>
            <a:pPr lvl="1"/>
            <a:r>
              <a:rPr lang="en-US" dirty="0"/>
              <a:t>Memory management: Provides information on how much memory is used, remaining memory, and memory location</a:t>
            </a:r>
          </a:p>
          <a:p>
            <a:pPr lvl="1"/>
            <a:r>
              <a:rPr lang="en-US" dirty="0"/>
              <a:t>Process management: Determine which processes can use the CPU, duration of use, and duration of use</a:t>
            </a:r>
          </a:p>
          <a:p>
            <a:pPr lvl="1"/>
            <a:r>
              <a:rPr lang="en-US" dirty="0"/>
              <a:t>Device drivers</a:t>
            </a:r>
          </a:p>
          <a:p>
            <a:pPr lvl="1"/>
            <a:r>
              <a:rPr lang="en-US" dirty="0"/>
              <a:t>System calls and security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0179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904D9-98E6-A284-CAB1-31DFF7F77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Installation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A1DC7-82D4-6B09-387D-2EBE21E66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Preparation</a:t>
            </a:r>
          </a:p>
          <a:p>
            <a:pPr lvl="1"/>
            <a:r>
              <a:rPr lang="en-US" dirty="0"/>
              <a:t>OS</a:t>
            </a:r>
          </a:p>
          <a:p>
            <a:pPr lvl="1"/>
            <a:r>
              <a:rPr lang="en-US" dirty="0"/>
              <a:t>Hardware</a:t>
            </a:r>
          </a:p>
          <a:p>
            <a:r>
              <a:rPr lang="en-US" dirty="0"/>
              <a:t>Installation</a:t>
            </a:r>
          </a:p>
          <a:p>
            <a:pPr lvl="1"/>
            <a:r>
              <a:rPr lang="en-US" dirty="0"/>
              <a:t>Install</a:t>
            </a:r>
          </a:p>
          <a:p>
            <a:pPr lvl="1"/>
            <a:r>
              <a:rPr lang="en-US" dirty="0"/>
              <a:t>Reboot</a:t>
            </a:r>
          </a:p>
          <a:p>
            <a:pPr lvl="1"/>
            <a:r>
              <a:rPr lang="en-US" dirty="0"/>
              <a:t>Basic Configuration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software/services</a:t>
            </a:r>
          </a:p>
          <a:p>
            <a:pPr lvl="1"/>
            <a:r>
              <a:rPr lang="en-US" dirty="0"/>
              <a:t>Daily computational needs</a:t>
            </a:r>
          </a:p>
          <a:p>
            <a:r>
              <a:rPr lang="en-US" dirty="0"/>
              <a:t>Further information on </a:t>
            </a:r>
            <a:r>
              <a:rPr lang="en-US" dirty="0">
                <a:hlinkClick r:id="rId2"/>
              </a:rPr>
              <a:t>https://distrowatch.com/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2183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393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Administrasi Jaringan Komputer</vt:lpstr>
      <vt:lpstr>Introduction to Linux - What is Linux? </vt:lpstr>
      <vt:lpstr>Everyday Computing</vt:lpstr>
      <vt:lpstr>Why Should Learn Linux?</vt:lpstr>
      <vt:lpstr>What is Open Source Software?</vt:lpstr>
      <vt:lpstr>Linux Distribution</vt:lpstr>
      <vt:lpstr>Linux Architecture</vt:lpstr>
      <vt:lpstr>Kernel</vt:lpstr>
      <vt:lpstr>Installation</vt:lpstr>
      <vt:lpstr>Learning Resources</vt:lpstr>
      <vt:lpstr>ISO Linux</vt:lpstr>
      <vt:lpstr>Linux File Hierarchy</vt:lpstr>
      <vt:lpstr>PowerPoint Presentation</vt:lpstr>
      <vt:lpstr>Things to Do After Installing Ubuntu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Puspanda Hatta</dc:creator>
  <cp:lastModifiedBy>Puspanda Hatta</cp:lastModifiedBy>
  <cp:revision>23</cp:revision>
  <dcterms:created xsi:type="dcterms:W3CDTF">2022-05-08T11:09:37Z</dcterms:created>
  <dcterms:modified xsi:type="dcterms:W3CDTF">2022-05-09T03:50:32Z</dcterms:modified>
</cp:coreProperties>
</file>