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4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4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7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5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3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2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0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EAA2-E6B8-446C-BAF0-D75EDE8A6A5E}" type="datetimeFigureOut">
              <a:rPr lang="en-US" smtClean="0"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27DB-F4FE-4354-8D81-C150A9C4F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Drainase" TargetMode="External"/><Relationship Id="rId2" Type="http://schemas.openxmlformats.org/officeDocument/2006/relationships/hyperlink" Target="http://id.wikipedia.org/w/index.php?title=Agregat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Urine" TargetMode="External"/><Relationship Id="rId3" Type="http://schemas.openxmlformats.org/officeDocument/2006/relationships/hyperlink" Target="http://id.wikipedia.org/wiki/Hewan" TargetMode="External"/><Relationship Id="rId7" Type="http://schemas.openxmlformats.org/officeDocument/2006/relationships/hyperlink" Target="http://id.wikipedia.org/wiki/Ayam" TargetMode="External"/><Relationship Id="rId2" Type="http://schemas.openxmlformats.org/officeDocument/2006/relationships/hyperlink" Target="http://id.wikipedia.org/wiki/Pupuk_kanda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Domba" TargetMode="External"/><Relationship Id="rId5" Type="http://schemas.openxmlformats.org/officeDocument/2006/relationships/hyperlink" Target="http://id.wikipedia.org/wiki/Sapi" TargetMode="External"/><Relationship Id="rId4" Type="http://schemas.openxmlformats.org/officeDocument/2006/relationships/hyperlink" Target="http://id.wikipedia.org/wiki/Kamb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Limbah" TargetMode="External"/><Relationship Id="rId2" Type="http://schemas.openxmlformats.org/officeDocument/2006/relationships/hyperlink" Target="http://id.wikipedia.org/wiki/Kompo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Fermentasi" TargetMode="External"/><Relationship Id="rId4" Type="http://schemas.openxmlformats.org/officeDocument/2006/relationships/hyperlink" Target="http://id.wikipedia.org/wiki/Dekomposis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unga" TargetMode="External"/><Relationship Id="rId2" Type="http://schemas.openxmlformats.org/officeDocument/2006/relationships/hyperlink" Target="http://id.wikipedia.org/wiki/Degradas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"/>
            <a:ext cx="6934200" cy="5257800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en-US" sz="3800" b="1" dirty="0">
                <a:solidFill>
                  <a:schemeClr val="tx1"/>
                </a:solidFill>
              </a:rPr>
              <a:t>A.    </a:t>
            </a:r>
            <a:r>
              <a:rPr lang="en-US" sz="3800" b="1" dirty="0" err="1" smtClean="0">
                <a:solidFill>
                  <a:schemeClr val="tx1"/>
                </a:solidFill>
              </a:rPr>
              <a:t>Pupuk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>
                <a:solidFill>
                  <a:schemeClr val="tx1"/>
                </a:solidFill>
              </a:rPr>
              <a:t>Dan </a:t>
            </a:r>
            <a:r>
              <a:rPr lang="en-US" sz="3800" b="1" dirty="0" err="1">
                <a:solidFill>
                  <a:schemeClr val="tx1"/>
                </a:solidFill>
              </a:rPr>
              <a:t>Pemupukan</a:t>
            </a:r>
            <a:endParaRPr lang="en-US" sz="3800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Pupuk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Unsur-unsur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senyawa</a:t>
            </a:r>
            <a:r>
              <a:rPr lang="en-US" dirty="0">
                <a:solidFill>
                  <a:schemeClr val="tx1"/>
                </a:solidFill>
              </a:rPr>
              <a:t> Kimia </a:t>
            </a:r>
            <a:r>
              <a:rPr lang="en-US" dirty="0" err="1">
                <a:solidFill>
                  <a:schemeClr val="tx1"/>
                </a:solidFill>
              </a:rPr>
              <a:t>Organik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anorganik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nutrisi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tx1"/>
                </a:solidFill>
              </a:rPr>
              <a:t>Pemupukan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Pengaplikasian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unsur-unsur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kimia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anorganik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ditujukan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memperbaiki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kimia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mengganti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kehilangan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memenuhi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unsur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produktifitas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tanaman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731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FF0000"/>
                </a:solidFill>
              </a:rPr>
              <a:t>Kekurangan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pupuk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organik</a:t>
            </a:r>
            <a:r>
              <a:rPr lang="en-US" sz="3800" dirty="0">
                <a:solidFill>
                  <a:srgbClr val="FF0000"/>
                </a:solidFill>
              </a:rPr>
              <a:t> :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relatif</a:t>
            </a:r>
            <a:r>
              <a:rPr lang="en-US" b="1" dirty="0"/>
              <a:t> </a:t>
            </a:r>
            <a:r>
              <a:rPr lang="en-US" b="1" dirty="0" err="1" smtClean="0"/>
              <a:t>banyak</a:t>
            </a:r>
            <a:r>
              <a:rPr lang="en-US" dirty="0" smtClean="0"/>
              <a:t>. </a:t>
            </a:r>
            <a:endParaRPr lang="en-US" sz="2800" dirty="0"/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b="1" dirty="0" err="1"/>
              <a:t>tambahan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pengangkutan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implementasinya</a:t>
            </a:r>
            <a:r>
              <a:rPr lang="en-US" dirty="0"/>
              <a:t>.</a:t>
            </a:r>
            <a:endParaRPr lang="en-US" sz="2800" dirty="0"/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se-</a:t>
            </a:r>
            <a:r>
              <a:rPr lang="en-US" dirty="0" err="1"/>
              <a:t>spektakuler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2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err="1">
                <a:solidFill>
                  <a:srgbClr val="FF0000"/>
                </a:solidFill>
              </a:rPr>
              <a:t>Keunggulan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pupuk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organik</a:t>
            </a:r>
            <a:r>
              <a:rPr lang="en-US" sz="4000" dirty="0">
                <a:solidFill>
                  <a:srgbClr val="FF0000"/>
                </a:solidFill>
              </a:rPr>
              <a:t> :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(</a:t>
            </a:r>
            <a:r>
              <a:rPr lang="en-US" dirty="0" err="1"/>
              <a:t>anorganik</a:t>
            </a:r>
            <a:r>
              <a:rPr lang="en-US" dirty="0"/>
              <a:t>).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–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humic</a:t>
            </a:r>
            <a:r>
              <a:rPr lang="en-US" dirty="0"/>
              <a:t>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fulfic</a:t>
            </a:r>
            <a:r>
              <a:rPr lang="en-US" dirty="0"/>
              <a:t>,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enzym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pH </a:t>
            </a:r>
            <a:r>
              <a:rPr lang="en-US" dirty="0" err="1"/>
              <a:t>tanah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penyangga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kelembaban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berlebih</a:t>
            </a:r>
            <a:r>
              <a:rPr lang="en-US" dirty="0"/>
              <a:t> </a:t>
            </a:r>
            <a:r>
              <a:rPr lang="en-US" dirty="0" err="1"/>
              <a:t>sekalipun</a:t>
            </a:r>
            <a:r>
              <a:rPr lang="en-US" dirty="0"/>
              <a:t>.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970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4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 err="1"/>
              <a:t>Macam-macam</a:t>
            </a:r>
            <a:r>
              <a:rPr lang="en-US" b="1" dirty="0"/>
              <a:t> </a:t>
            </a:r>
            <a:r>
              <a:rPr lang="en-US" b="1" dirty="0" err="1" smtClean="0"/>
              <a:t>Pupuk</a:t>
            </a:r>
            <a:r>
              <a:rPr lang="en-US" b="1" dirty="0" smtClean="0"/>
              <a:t> </a:t>
            </a:r>
            <a:r>
              <a:rPr lang="en-US" b="1" dirty="0"/>
              <a:t>                                     </a:t>
            </a:r>
            <a:endParaRPr lang="en-US" b="1" dirty="0" smtClean="0"/>
          </a:p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1. </a:t>
            </a:r>
            <a:r>
              <a:rPr lang="en-US" dirty="0" err="1" smtClean="0">
                <a:solidFill>
                  <a:srgbClr val="C00000"/>
                </a:solidFill>
              </a:rPr>
              <a:t>Pupuk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Anorganik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anorganik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meramu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hara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2. </a:t>
            </a:r>
            <a:r>
              <a:rPr lang="en-US" dirty="0" err="1" smtClean="0">
                <a:solidFill>
                  <a:srgbClr val="C00000"/>
                </a:solidFill>
              </a:rPr>
              <a:t>Pupuk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Organik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dirty="0"/>
              <a:t>     </a:t>
            </a:r>
            <a:r>
              <a:rPr lang="en-US" b="1" dirty="0" err="1"/>
              <a:t>Pupuk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sisa-sisa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pembusukan</a:t>
            </a:r>
            <a:r>
              <a:rPr lang="en-US" dirty="0"/>
              <a:t> (</a:t>
            </a:r>
            <a:r>
              <a:rPr lang="en-US" dirty="0" err="1"/>
              <a:t>dekomposisi</a:t>
            </a:r>
            <a:r>
              <a:rPr lang="en-US" dirty="0"/>
              <a:t>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pengurai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C/N  </a:t>
            </a:r>
            <a:r>
              <a:rPr lang="en-US" dirty="0" err="1" smtClean="0"/>
              <a:t>sekitar</a:t>
            </a:r>
            <a:r>
              <a:rPr lang="en-US" dirty="0" smtClean="0"/>
              <a:t> 15%.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>
                <a:solidFill>
                  <a:srgbClr val="00B050"/>
                </a:solidFill>
              </a:rPr>
              <a:t>Beberapa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kegunaan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pupuk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organik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adalah</a:t>
            </a:r>
            <a:r>
              <a:rPr lang="en-US" sz="3600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 lvl="0"/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ikat</a:t>
            </a:r>
            <a:r>
              <a:rPr lang="en-US" dirty="0" smtClean="0"/>
              <a:t> </a:t>
            </a:r>
            <a:r>
              <a:rPr lang="en-US" u="sng" dirty="0" err="1" smtClean="0">
                <a:hlinkClick r:id="rId2" tooltip="Agregat (halaman belum tersedia)"/>
              </a:rPr>
              <a:t>agregat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zat</a:t>
            </a:r>
            <a:r>
              <a:rPr lang="en-US" i="1" dirty="0" smtClean="0"/>
              <a:t> </a:t>
            </a:r>
            <a:r>
              <a:rPr lang="en-US" i="1" dirty="0" err="1" smtClean="0"/>
              <a:t>hara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berpasir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serap</a:t>
            </a:r>
            <a:r>
              <a:rPr lang="en-US" dirty="0" smtClean="0"/>
              <a:t> air.</a:t>
            </a:r>
          </a:p>
          <a:p>
            <a:pPr lvl="0"/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u="sng" dirty="0" err="1" smtClean="0">
                <a:hlinkClick r:id="rId3" tooltip="Drainase"/>
              </a:rPr>
              <a:t>drainase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pori</a:t>
            </a:r>
            <a:r>
              <a:rPr lang="en-US" dirty="0" smtClean="0"/>
              <a:t> – </a:t>
            </a:r>
            <a:r>
              <a:rPr lang="en-US" dirty="0" err="1" smtClean="0"/>
              <a:t>pori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7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/>
              <a:t>a.    </a:t>
            </a:r>
            <a:r>
              <a:rPr lang="en-US" b="1" dirty="0" err="1"/>
              <a:t>Pupuk</a:t>
            </a:r>
            <a:r>
              <a:rPr lang="en-US" b="1" dirty="0"/>
              <a:t> </a:t>
            </a:r>
            <a:r>
              <a:rPr lang="en-US" b="1" dirty="0" err="1"/>
              <a:t>kandang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 err="1">
                <a:hlinkClick r:id="rId2" tooltip="Pupuk kandang"/>
              </a:rPr>
              <a:t>Pupuk</a:t>
            </a:r>
            <a:r>
              <a:rPr lang="en-US" u="sng" dirty="0">
                <a:hlinkClick r:id="rId2" tooltip="Pupuk kandang"/>
              </a:rPr>
              <a:t> </a:t>
            </a:r>
            <a:r>
              <a:rPr lang="en-US" u="sng" dirty="0" err="1">
                <a:hlinkClick r:id="rId2" tooltip="Pupuk kandang"/>
              </a:rPr>
              <a:t>kandang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u="sng" dirty="0" err="1">
                <a:hlinkClick r:id="rId3" tooltip="Hewan"/>
              </a:rPr>
              <a:t>hewan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kotorannya</a:t>
            </a:r>
            <a:r>
              <a:rPr lang="en-US" dirty="0" smtClean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u="sng" dirty="0" err="1" smtClean="0">
                <a:hlinkClick r:id="rId4" tooltip="Kambing"/>
              </a:rPr>
              <a:t>kambing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u="sng" dirty="0" err="1" smtClean="0">
                <a:hlinkClick r:id="rId5" tooltip="Sapi"/>
              </a:rPr>
              <a:t>sapi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u="sng" dirty="0" err="1" smtClean="0">
                <a:hlinkClick r:id="rId6" tooltip="Domba"/>
              </a:rPr>
              <a:t>domba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u="sng" dirty="0" err="1">
                <a:hlinkClick r:id="rId7" tooltip="Ayam"/>
              </a:rPr>
              <a:t>ayam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kandang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air </a:t>
            </a:r>
            <a:r>
              <a:rPr lang="en-US" dirty="0" err="1"/>
              <a:t>kencing</a:t>
            </a:r>
            <a:r>
              <a:rPr lang="en-US" dirty="0"/>
              <a:t> (</a:t>
            </a:r>
            <a:r>
              <a:rPr lang="en-US" u="sng" dirty="0">
                <a:hlinkClick r:id="rId8" tooltip="Urine"/>
              </a:rPr>
              <a:t>urine</a:t>
            </a:r>
            <a:r>
              <a:rPr lang="en-US" dirty="0"/>
              <a:t>) </a:t>
            </a:r>
            <a:r>
              <a:rPr lang="en-US" dirty="0" err="1"/>
              <a:t>hewan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/>
              <a:t>nitrogen </a:t>
            </a:r>
            <a:r>
              <a:rPr lang="en-US" dirty="0" err="1"/>
              <a:t>dalam</a:t>
            </a:r>
            <a:r>
              <a:rPr lang="en-US" dirty="0"/>
              <a:t> urine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nitrogen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87991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kandang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dingin</a:t>
            </a:r>
            <a:r>
              <a:rPr lang="en-US" dirty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perlahan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/>
              <a:t>sapi</a:t>
            </a:r>
            <a:r>
              <a:rPr lang="en-US" dirty="0"/>
              <a:t>, </a:t>
            </a:r>
            <a:r>
              <a:rPr lang="en-US" dirty="0" err="1" smtClean="0"/>
              <a:t>kerbau</a:t>
            </a:r>
            <a:r>
              <a:rPr lang="en-US" dirty="0" smtClean="0"/>
              <a:t>.)</a:t>
            </a:r>
            <a:endParaRPr lang="en-US" dirty="0"/>
          </a:p>
          <a:p>
            <a:pPr lvl="0"/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yang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, </a:t>
            </a:r>
            <a:r>
              <a:rPr lang="en-US" dirty="0" smtClean="0"/>
              <a:t>(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 smtClean="0"/>
              <a:t>kambing</a:t>
            </a:r>
            <a:r>
              <a:rPr lang="en-US" dirty="0" smtClean="0"/>
              <a:t>, </a:t>
            </a:r>
            <a:r>
              <a:rPr lang="en-US" dirty="0" err="1" smtClean="0"/>
              <a:t>kuda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).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1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b.   </a:t>
            </a:r>
            <a:r>
              <a:rPr lang="en-US" b="1" dirty="0" err="1"/>
              <a:t>Pupuk</a:t>
            </a:r>
            <a:r>
              <a:rPr lang="en-US" b="1" dirty="0"/>
              <a:t> </a:t>
            </a:r>
            <a:r>
              <a:rPr lang="en-US" b="1" dirty="0" err="1"/>
              <a:t>hijau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sisa-sisa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(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panen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ditanam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penghasil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–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kacang-kacangan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u="sng" dirty="0" err="1" smtClean="0"/>
              <a:t>paku</a:t>
            </a:r>
            <a:r>
              <a:rPr lang="en-US" u="sng" dirty="0" smtClean="0"/>
              <a:t> air</a:t>
            </a:r>
            <a:r>
              <a:rPr lang="en-US" dirty="0" smtClean="0"/>
              <a:t> </a:t>
            </a:r>
            <a:r>
              <a:rPr lang="en-US" i="1" dirty="0"/>
              <a:t>(</a:t>
            </a:r>
            <a:r>
              <a:rPr lang="en-US" i="1" dirty="0" err="1"/>
              <a:t>Azolla</a:t>
            </a:r>
            <a:r>
              <a:rPr lang="en-US" i="1" dirty="0"/>
              <a:t>)</a:t>
            </a:r>
            <a:r>
              <a:rPr lang="en-US" dirty="0"/>
              <a:t>. 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u="sng" dirty="0" smtClean="0"/>
              <a:t>legume.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5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c.    </a:t>
            </a:r>
            <a:r>
              <a:rPr lang="en-US" b="1" dirty="0" err="1"/>
              <a:t>Kompos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 err="1">
                <a:hlinkClick r:id="rId2" tooltip="Kompos"/>
              </a:rPr>
              <a:t>Kompos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3" tooltip="Limbah"/>
              </a:rPr>
              <a:t>limbah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proses </a:t>
            </a:r>
            <a:r>
              <a:rPr lang="en-US" u="sng" dirty="0" err="1">
                <a:hlinkClick r:id="rId4" tooltip="Dekomposisi"/>
              </a:rPr>
              <a:t>dekomposisi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u="sng" dirty="0" err="1">
                <a:hlinkClick r:id="rId5" tooltip="Fermentasi"/>
              </a:rPr>
              <a:t>fermentasi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410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/>
              <a:t>d.   Humus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Humus </a:t>
            </a:r>
            <a:r>
              <a:rPr lang="en-US" dirty="0" err="1"/>
              <a:t>adalah</a:t>
            </a:r>
            <a:r>
              <a:rPr lang="en-US" dirty="0"/>
              <a:t> material </a:t>
            </a:r>
            <a:r>
              <a:rPr lang="en-US" dirty="0" err="1"/>
              <a:t>organik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u="sng" dirty="0" err="1">
                <a:hlinkClick r:id="rId2" tooltip="Degradasi"/>
              </a:rPr>
              <a:t>degradasi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pelapukan</a:t>
            </a:r>
            <a:r>
              <a:rPr lang="en-US" dirty="0"/>
              <a:t> </a:t>
            </a:r>
            <a:r>
              <a:rPr lang="en-US" dirty="0" err="1"/>
              <a:t>daun-daunan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ranting-ranting </a:t>
            </a:r>
            <a:r>
              <a:rPr lang="en-US" dirty="0" err="1"/>
              <a:t>tanaman</a:t>
            </a:r>
            <a:r>
              <a:rPr lang="en-US" dirty="0"/>
              <a:t> yang </a:t>
            </a:r>
            <a:r>
              <a:rPr lang="en-US" dirty="0" err="1"/>
              <a:t>membusuk</a:t>
            </a:r>
            <a:r>
              <a:rPr lang="en-US" dirty="0"/>
              <a:t> (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)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humus </a:t>
            </a:r>
            <a:r>
              <a:rPr lang="en-US" dirty="0" err="1"/>
              <a:t>menjadi</a:t>
            </a:r>
            <a:r>
              <a:rPr lang="en-US" dirty="0"/>
              <a:t> (</a:t>
            </a:r>
            <a:r>
              <a:rPr lang="en-US" u="sng" dirty="0" err="1">
                <a:hlinkClick r:id="rId3" tooltip="Bunga"/>
              </a:rPr>
              <a:t>bunga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kompos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humus. Humus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humus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kompos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64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e.       </a:t>
            </a:r>
            <a:r>
              <a:rPr lang="en-US" b="1" dirty="0" err="1"/>
              <a:t>Mikroba</a:t>
            </a:r>
            <a:r>
              <a:rPr lang="en-US" b="1" dirty="0"/>
              <a:t> </a:t>
            </a:r>
            <a:r>
              <a:rPr lang="en-US" b="1" dirty="0" err="1"/>
              <a:t>Penyubur</a:t>
            </a:r>
            <a:r>
              <a:rPr lang="en-US" b="1" dirty="0"/>
              <a:t> Tanah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/>
              <a:t>mikroba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mengemasnya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dikemas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disemprotkan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kesuburan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jamur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  </a:t>
            </a:r>
            <a:r>
              <a:rPr lang="en-US" i="1" dirty="0"/>
              <a:t>Rhizobium, Lactobacillus, Streptomyces, </a:t>
            </a:r>
            <a:r>
              <a:rPr lang="en-US" i="1" dirty="0" err="1"/>
              <a:t>Micoriza</a:t>
            </a:r>
            <a:r>
              <a:rPr lang="en-US" i="1" dirty="0"/>
              <a:t>,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 err="1"/>
              <a:t>Aspergillus</a:t>
            </a:r>
            <a:r>
              <a:rPr lang="en-US" i="1" dirty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669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245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2021-09-12T13:46:31Z</dcterms:created>
  <dcterms:modified xsi:type="dcterms:W3CDTF">2021-09-12T14:41:49Z</dcterms:modified>
</cp:coreProperties>
</file>