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0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24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19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8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23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533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46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21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648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44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57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EDBD4-2526-4034-AE14-43EBC30298E9}" type="datetimeFigureOut">
              <a:rPr lang="en-US" smtClean="0"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2B99-845A-408F-B7CC-27611E47C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23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Masalah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id-ID" dirty="0" smtClean="0"/>
              <a:t>dan </a:t>
            </a:r>
            <a:r>
              <a:rPr lang="en-US" dirty="0" smtClean="0"/>
              <a:t>P</a:t>
            </a:r>
            <a:r>
              <a:rPr lang="id-ID" dirty="0" smtClean="0"/>
              <a:t>emecaha</a:t>
            </a:r>
            <a:r>
              <a:rPr lang="en-US" dirty="0" err="1" smtClean="0"/>
              <a:t>nya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Masalah karyawan : </a:t>
            </a:r>
          </a:p>
          <a:p>
            <a:r>
              <a:rPr lang="id-ID" dirty="0" smtClean="0"/>
              <a:t>Masalah diri sendiri spt sakit</a:t>
            </a:r>
          </a:p>
          <a:p>
            <a:r>
              <a:rPr lang="id-ID" dirty="0" smtClean="0"/>
              <a:t>Masalah ekstern lingkungan kerja, keluarga, jaminan sosial </a:t>
            </a:r>
          </a:p>
          <a:p>
            <a:r>
              <a:rPr lang="id-ID" dirty="0" smtClean="0"/>
              <a:t>Kemungkinan ada dua yaitu terpecahkan (adjustment) dan tidak terpecahkan malah menimbulkan masalah baru (maladjustment). </a:t>
            </a:r>
          </a:p>
          <a:p>
            <a:r>
              <a:rPr lang="id-ID" dirty="0" smtClean="0"/>
              <a:t>Maladjusment klo tidak segera teratasi akan menimbulkan frustasi</a:t>
            </a:r>
          </a:p>
          <a:p>
            <a:r>
              <a:rPr lang="id-ID" dirty="0" smtClean="0"/>
              <a:t>Frustasi bisa macam macam seperti sedih, tidak berdaya, putus asa, berfantasi, bertingkah laku tidak pantas   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95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Bgmn pemecahan masalah?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Pemimpin (manager HRD).</a:t>
            </a:r>
          </a:p>
          <a:p>
            <a:r>
              <a:rPr lang="id-ID" dirty="0" smtClean="0"/>
              <a:t>Mengajak berkomunikasi persuasif, emphaty dan dari hati ke hati.</a:t>
            </a:r>
          </a:p>
          <a:p>
            <a:r>
              <a:rPr lang="id-ID" dirty="0" smtClean="0"/>
              <a:t>Pemimpin mencarikan jalan keluar untuk mengatasi permasalahannya, andaiakat sulit maka melakukan konseling.</a:t>
            </a:r>
          </a:p>
          <a:p>
            <a:r>
              <a:rPr lang="id-ID" dirty="0" smtClean="0"/>
              <a:t>Konseling  antara konselor (manager hrd) dng konseli (karyawan yang kena masalah).</a:t>
            </a:r>
          </a:p>
          <a:p>
            <a:r>
              <a:rPr lang="id-ID" dirty="0" smtClean="0"/>
              <a:t>Tujuan konseling membantu para karyawan memacahkan masalahnya sendiri.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5853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yang dilakukan konselor?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 smtClean="0"/>
              <a:t>Hubungan yang akrab agar konseli menaruh kepercayaan pada  konselor</a:t>
            </a:r>
          </a:p>
          <a:p>
            <a:r>
              <a:rPr lang="id-ID" dirty="0" smtClean="0"/>
              <a:t>Bertanya dan Mendengarkan serta Mengetahui sebab-sebab yang menimbulkan masalah</a:t>
            </a:r>
          </a:p>
          <a:p>
            <a:r>
              <a:rPr lang="id-ID" dirty="0" smtClean="0"/>
              <a:t>Mengetahui masalah, menganalisis dan  diagnose</a:t>
            </a:r>
          </a:p>
          <a:p>
            <a:r>
              <a:rPr lang="id-ID" dirty="0" smtClean="0"/>
              <a:t>Membantu karyawan agar mengetahui dengan jernih masalah yang dihadapi.</a:t>
            </a:r>
          </a:p>
          <a:p>
            <a:r>
              <a:rPr lang="id-ID" dirty="0" smtClean="0"/>
              <a:t>Memberikan sugesti kepada karyawan </a:t>
            </a:r>
          </a:p>
          <a:p>
            <a:r>
              <a:rPr lang="id-ID" dirty="0" smtClean="0"/>
              <a:t>Agar konseli berani memecahkan masalah sendiri</a:t>
            </a:r>
          </a:p>
          <a:p>
            <a:r>
              <a:rPr lang="id-ID" dirty="0" smtClean="0"/>
              <a:t>Memberikan nasehat  (berdasarkan pengalaman, wawasan  yang terkait  masalah konseli) </a:t>
            </a:r>
          </a:p>
          <a:p>
            <a:r>
              <a:rPr lang="id-ID" dirty="0" smtClean="0"/>
              <a:t>Karyawan berani dan tahu apa yang akan dilakukan </a:t>
            </a:r>
          </a:p>
          <a:p>
            <a:pPr>
              <a:buNone/>
            </a:pPr>
            <a:r>
              <a:rPr lang="id-ID" dirty="0" smtClean="0"/>
              <a:t>Berkesinambungan sampai  dengan  konseli merasa masalah nya sudah teratasi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770329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Masalah Buruh dan Pemecahanya</vt:lpstr>
      <vt:lpstr>Bgmn pemecahan masalah?</vt:lpstr>
      <vt:lpstr>Apa yang dilakukan konselor?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Masalah Buruh dan Pemecahanya</dc:title>
  <dc:creator>Windows User</dc:creator>
  <cp:lastModifiedBy>Windows User</cp:lastModifiedBy>
  <cp:revision>1</cp:revision>
  <dcterms:created xsi:type="dcterms:W3CDTF">2020-02-20T07:20:54Z</dcterms:created>
  <dcterms:modified xsi:type="dcterms:W3CDTF">2020-02-20T07:21:31Z</dcterms:modified>
</cp:coreProperties>
</file>