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B2A9-7147-4CBE-9C05-CA561A60D7BB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6291-29DC-43EE-867F-D5D01B81467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B2A9-7147-4CBE-9C05-CA561A60D7BB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6291-29DC-43EE-867F-D5D01B81467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B2A9-7147-4CBE-9C05-CA561A60D7BB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6291-29DC-43EE-867F-D5D01B81467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B2A9-7147-4CBE-9C05-CA561A60D7BB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6291-29DC-43EE-867F-D5D01B81467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B2A9-7147-4CBE-9C05-CA561A60D7BB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6291-29DC-43EE-867F-D5D01B81467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B2A9-7147-4CBE-9C05-CA561A60D7BB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6291-29DC-43EE-867F-D5D01B81467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B2A9-7147-4CBE-9C05-CA561A60D7BB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6291-29DC-43EE-867F-D5D01B81467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B2A9-7147-4CBE-9C05-CA561A60D7BB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6291-29DC-43EE-867F-D5D01B81467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B2A9-7147-4CBE-9C05-CA561A60D7BB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6291-29DC-43EE-867F-D5D01B81467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B2A9-7147-4CBE-9C05-CA561A60D7BB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6291-29DC-43EE-867F-D5D01B81467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B2A9-7147-4CBE-9C05-CA561A60D7BB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C6291-29DC-43EE-867F-D5D01B814670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9B2A9-7147-4CBE-9C05-CA561A60D7BB}" type="datetimeFigureOut">
              <a:rPr lang="id-ID" smtClean="0"/>
              <a:t>16/02/2020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C6291-29DC-43EE-867F-D5D01B814670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ANALISIS REFLEKTIF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 </a:t>
            </a:r>
            <a:r>
              <a:rPr lang="en-US" dirty="0" err="1" smtClean="0"/>
              <a:t>dievaluasi</a:t>
            </a:r>
            <a:r>
              <a:rPr lang="en-US" dirty="0" smtClean="0"/>
              <a:t>  agar </a:t>
            </a:r>
            <a:r>
              <a:rPr lang="en-US" dirty="0" err="1" smtClean="0"/>
              <a:t>memperoleh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kejelasan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Jawaban</a:t>
            </a:r>
            <a:r>
              <a:rPr lang="en-US" dirty="0" smtClean="0"/>
              <a:t> /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subyek</a:t>
            </a:r>
            <a:r>
              <a:rPr lang="en-US" dirty="0" smtClean="0"/>
              <a:t> yang </a:t>
            </a:r>
            <a:r>
              <a:rPr lang="en-US" dirty="0" err="1" smtClean="0"/>
              <a:t>diteliti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Catatan</a:t>
            </a:r>
            <a:r>
              <a:rPr lang="en-US" dirty="0" smtClean="0"/>
              <a:t>  </a:t>
            </a:r>
            <a:r>
              <a:rPr lang="en-US" dirty="0" err="1" smtClean="0"/>
              <a:t>tanya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tenang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 </a:t>
            </a:r>
            <a:r>
              <a:rPr lang="en-US" dirty="0" err="1" smtClean="0"/>
              <a:t>emosional</a:t>
            </a:r>
            <a:r>
              <a:rPr lang="en-US" dirty="0" smtClean="0"/>
              <a:t>                       </a:t>
            </a:r>
          </a:p>
          <a:p>
            <a:pPr>
              <a:buNone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ewuh</a:t>
            </a:r>
            <a:r>
              <a:rPr lang="en-US" dirty="0" smtClean="0"/>
              <a:t> </a:t>
            </a:r>
            <a:r>
              <a:rPr lang="en-US" dirty="0" err="1" smtClean="0"/>
              <a:t>pekewuh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Hal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dng</a:t>
            </a:r>
            <a:r>
              <a:rPr lang="en-US" dirty="0" smtClean="0"/>
              <a:t>  </a:t>
            </a:r>
            <a:r>
              <a:rPr lang="en-US" dirty="0" err="1" smtClean="0"/>
              <a:t>suasana</a:t>
            </a:r>
            <a:r>
              <a:rPr lang="en-US" dirty="0" smtClean="0"/>
              <a:t> </a:t>
            </a:r>
            <a:r>
              <a:rPr lang="en-US" dirty="0" err="1" smtClean="0"/>
              <a:t>digambarkan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EVALUASI  PEMBERDAYAAN MASYARAKAT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id-ID" sz="3600" dirty="0" smtClean="0"/>
              <a:t>A</a:t>
            </a:r>
            <a:r>
              <a:rPr lang="id-ID" sz="6400" dirty="0" smtClean="0"/>
              <a:t>. SITUS </a:t>
            </a:r>
          </a:p>
          <a:p>
            <a:r>
              <a:rPr lang="id-ID" sz="6400" dirty="0" smtClean="0"/>
              <a:t>GEOGRAFI</a:t>
            </a:r>
          </a:p>
          <a:p>
            <a:r>
              <a:rPr lang="id-ID" sz="6400" dirty="0" smtClean="0"/>
              <a:t>DEMOGRAFI</a:t>
            </a:r>
          </a:p>
          <a:p>
            <a:r>
              <a:rPr lang="id-ID" sz="6400" dirty="0" smtClean="0"/>
              <a:t>STRUKTUR SOSIAL</a:t>
            </a:r>
          </a:p>
          <a:p>
            <a:r>
              <a:rPr lang="id-ID" sz="6400" dirty="0" smtClean="0"/>
              <a:t>B. KRONOLOGI SINGKAT </a:t>
            </a:r>
          </a:p>
          <a:p>
            <a:r>
              <a:rPr lang="id-ID" sz="6400" dirty="0" smtClean="0"/>
              <a:t>PENGAMBIL PASIR DI SUNGAI</a:t>
            </a:r>
          </a:p>
          <a:p>
            <a:r>
              <a:rPr lang="id-ID" sz="6400" dirty="0" smtClean="0"/>
              <a:t>HASIL PASIR DIBELI DAN DIAMBIL OLEH PEDAGANG, KEMUDIAN DIJUAL PADA  PENAMPUNG PASIR</a:t>
            </a:r>
          </a:p>
          <a:p>
            <a:r>
              <a:rPr lang="id-ID" sz="6400" dirty="0" smtClean="0"/>
              <a:t>PENGAMBIL PASIR MENDAPAT  PENDAPATAN PERHARI SEKITAR RP 20 000,- SD RP 30,000,- </a:t>
            </a:r>
          </a:p>
          <a:p>
            <a:pPr>
              <a:buNone/>
            </a:pPr>
            <a:r>
              <a:rPr lang="id-ID" sz="6400" dirty="0" smtClean="0"/>
              <a:t>C.    STATUS PERMASALAHAN </a:t>
            </a:r>
          </a:p>
          <a:p>
            <a:pPr>
              <a:buNone/>
            </a:pPr>
            <a:r>
              <a:rPr lang="id-ID" sz="6400" dirty="0" smtClean="0"/>
              <a:t>       PENDAPATAN  SANGAT KECIL</a:t>
            </a:r>
          </a:p>
          <a:p>
            <a:pPr>
              <a:buNone/>
            </a:pPr>
            <a:r>
              <a:rPr lang="id-ID" sz="6400" dirty="0" smtClean="0"/>
              <a:t>        TIDAK CUKUP  MEMENUHI  KEBUTUHAN RUMAH TANGGA. </a:t>
            </a:r>
          </a:p>
          <a:p>
            <a:pPr>
              <a:buNone/>
            </a:pPr>
            <a:r>
              <a:rPr lang="id-ID" sz="6400" dirty="0" smtClean="0"/>
              <a:t>D.      ANALISIIS  SEBAB AKIBAT</a:t>
            </a:r>
          </a:p>
          <a:p>
            <a:pPr>
              <a:buNone/>
            </a:pPr>
            <a:r>
              <a:rPr lang="id-ID" sz="6400" dirty="0" smtClean="0"/>
              <a:t>          PENDAPATAN RENDAH MAKA  KEBUTUHAN RUMAH TANGGA TIDAK TERPENUHI</a:t>
            </a:r>
          </a:p>
          <a:p>
            <a:pPr marL="514350" indent="-514350">
              <a:buNone/>
            </a:pPr>
            <a:r>
              <a:rPr lang="id-ID" sz="6400" dirty="0" smtClean="0"/>
              <a:t>E.       LSM MELALUI FASILITATOR AKAN  MENINGKATAN PENDAPATAN    PENGAMBIL PASIR DI SUNGAI</a:t>
            </a:r>
          </a:p>
          <a:p>
            <a:pPr marL="514350" indent="-514350">
              <a:buAutoNum type="alphaUcPeriod" startAt="6"/>
            </a:pPr>
            <a:r>
              <a:rPr lang="id-ID" sz="6400" dirty="0" smtClean="0"/>
              <a:t>CARA MEMOTONG  RANTAI HUBUNGAN ANTARA  PEDAGANG   DNG  PENGAMBIL PASIR DI SUNGAI</a:t>
            </a:r>
          </a:p>
          <a:p>
            <a:pPr marL="514350" indent="-514350">
              <a:buAutoNum type="alphaUcPeriod" startAt="6"/>
            </a:pPr>
            <a:r>
              <a:rPr lang="id-ID" sz="6400" dirty="0" smtClean="0"/>
              <a:t>MENGUPAYAKAN  MOBIL  BAK TERBUKA  YANG MURAH DAN SOPIR DARI  KERABAT PENGAMBIL PASIR </a:t>
            </a:r>
          </a:p>
          <a:p>
            <a:pPr marL="514350" indent="-514350">
              <a:buAutoNum type="alphaUcPeriod" startAt="6"/>
            </a:pPr>
            <a:endParaRPr lang="id-ID" sz="3600" dirty="0" smtClean="0"/>
          </a:p>
          <a:p>
            <a:pPr marL="514350" indent="-514350">
              <a:buNone/>
            </a:pPr>
            <a:r>
              <a:rPr lang="id-ID" sz="3600" dirty="0" smtClean="0"/>
              <a:t>    </a:t>
            </a:r>
            <a:endParaRPr lang="id-ID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2800" dirty="0" smtClean="0"/>
              <a:t>H. CARA CARA YANG DITEMPUH  UNTUK MENDAPATKAN MOBIL BAK TERBUKA DAN  SUPIR  INTERN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MENABUNG </a:t>
            </a:r>
          </a:p>
          <a:p>
            <a:r>
              <a:rPr lang="id-ID" dirty="0" smtClean="0"/>
              <a:t>MINTA PADA LSM YANG MEMPUNYAI PROYEK  TSB</a:t>
            </a:r>
          </a:p>
          <a:p>
            <a:r>
              <a:rPr lang="id-ID" dirty="0" smtClean="0"/>
              <a:t>MENGHEMAT UANG MAKAN DAN TRANSPORT  BANTUAN DARI LSM (DANA DARI  KANADA)</a:t>
            </a:r>
          </a:p>
          <a:p>
            <a:pPr>
              <a:buNone/>
            </a:pPr>
            <a:r>
              <a:rPr lang="id-ID" dirty="0" smtClean="0"/>
              <a:t>.   MENDATA  KERABAT PENGAMBIL PASIR YANG BISA MENYOPIR</a:t>
            </a:r>
          </a:p>
          <a:p>
            <a:pPr>
              <a:buNone/>
            </a:pPr>
            <a:r>
              <a:rPr lang="id-ID" dirty="0" smtClean="0"/>
              <a:t>.   MENDATA MOBIL BEKAS HARGA DAN ALAMAT</a:t>
            </a:r>
          </a:p>
          <a:p>
            <a:pPr>
              <a:buNone/>
            </a:pPr>
            <a:r>
              <a:rPr lang="id-ID" dirty="0" smtClean="0"/>
              <a:t>.   MENGIDENTIFIKASI JARINGAN  PEMASARAN DARI PEDAGANG KE PENAMPUNG PASIR</a:t>
            </a:r>
          </a:p>
          <a:p>
            <a:pPr>
              <a:buNone/>
            </a:pPr>
            <a:r>
              <a:rPr lang="id-ID" dirty="0" smtClean="0"/>
              <a:t>.    </a:t>
            </a:r>
          </a:p>
          <a:p>
            <a:pPr>
              <a:buNone/>
            </a:pPr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EVALUASI  LANJUTAN</a:t>
            </a:r>
            <a:br>
              <a:rPr lang="id-ID" dirty="0" smtClean="0"/>
            </a:br>
            <a:r>
              <a:rPr lang="id-ID" dirty="0" smtClean="0"/>
              <a:t>PEMBERDAYAAN EKONOMI 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PENGGALI PASIR SEBANYAK  49 ORANG YANG BERASAL DARI SATU DESA</a:t>
            </a:r>
          </a:p>
          <a:p>
            <a:r>
              <a:rPr lang="id-ID" dirty="0" smtClean="0"/>
              <a:t>ATAS BANTUAN LSM (DANA DARI AUTRALIA)  DAPAT BELI MOBIL  BAK TERBUKA BEKAS SEHARGA  RP 39 JUTA,- </a:t>
            </a:r>
          </a:p>
          <a:p>
            <a:r>
              <a:rPr lang="id-ID" dirty="0" smtClean="0"/>
              <a:t>RATA RATA PENDAPATAN PENGGALI PASIR DI SUNGAI MENINGKAT SEKITAR  50 RIBU SD 70 RIBU PER ORANG</a:t>
            </a:r>
          </a:p>
          <a:p>
            <a:r>
              <a:rPr lang="id-ID" dirty="0" smtClean="0"/>
              <a:t>SUPIR  (KEPONAKAN PENGGALI PASIR) MENDAPATKAN PENDAPATAN PER HARI RP 80.000,-   SEHARI BOLAK BALIK  4  KALI DNG JARAK ANTARA DESA DNG PENAMPUNGAN PASIR 25 KM</a:t>
            </a:r>
          </a:p>
          <a:p>
            <a:r>
              <a:rPr lang="id-ID" dirty="0" smtClean="0"/>
              <a:t>TABUNGAN RATA RATA PERHARI RP 5 RIBU PER PENGGALI PASIR DI SUNGAI</a:t>
            </a:r>
          </a:p>
          <a:p>
            <a:r>
              <a:rPr lang="id-ID" dirty="0" smtClean="0"/>
              <a:t>HASIL TABUNGAN UNTUK MERAWAT MOBIL</a:t>
            </a:r>
          </a:p>
          <a:p>
            <a:r>
              <a:rPr lang="id-ID" dirty="0" smtClean="0"/>
              <a:t>LSM  MEMPROTEKSI (PERLINDUNGAN) PENGGALI PASIR DNG CARA MELARANG  MASUKNYA PEDAGANG PASIR KE DESA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>
            <a:noAutofit/>
          </a:bodyPr>
          <a:lstStyle/>
          <a:p>
            <a:r>
              <a:rPr lang="id-ID" sz="2400" dirty="0" smtClean="0"/>
              <a:t>ANALISIS  REFLEKTIF</a:t>
            </a:r>
            <a:br>
              <a:rPr lang="id-ID" sz="2400" dirty="0" smtClean="0"/>
            </a:br>
            <a:r>
              <a:rPr lang="id-ID" sz="2400" dirty="0" smtClean="0"/>
              <a:t>LANGKAH LANGKAH RIIL DALAM  PERBERDAYAAN EKONOMI  RUMAH TANGGA PENGGALI PASIR 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 smtClean="0"/>
              <a:t>1.LSM  DAN  ORGANISASI LUAR NEGERI YANG  PEDULI GEMPA</a:t>
            </a:r>
          </a:p>
          <a:p>
            <a:pPr>
              <a:buNone/>
            </a:pPr>
            <a:r>
              <a:rPr lang="id-ID" dirty="0" smtClean="0"/>
              <a:t>2. MASYARAKAT YANG TERKENA GEMPA</a:t>
            </a:r>
          </a:p>
          <a:p>
            <a:pPr>
              <a:buNone/>
            </a:pPr>
            <a:r>
              <a:rPr lang="id-ID" dirty="0" smtClean="0"/>
              <a:t>3. KONDISI SANGAT MISKIN</a:t>
            </a:r>
          </a:p>
          <a:p>
            <a:pPr>
              <a:buNone/>
            </a:pPr>
            <a:r>
              <a:rPr lang="id-ID" dirty="0" smtClean="0"/>
              <a:t>4. GOLONGAN  PENDUDUK  PENGGALI PASIR DI SUNGAI</a:t>
            </a:r>
          </a:p>
          <a:p>
            <a:pPr marL="514350" indent="-514350">
              <a:buNone/>
            </a:pPr>
            <a:r>
              <a:rPr lang="id-ID" dirty="0" smtClean="0"/>
              <a:t>5. KESADARAN PENDUDUK PENGGAI PASIR UNTUK TIDAK TERGANTUNG PADA PEDAGANG PASIR</a:t>
            </a:r>
          </a:p>
          <a:p>
            <a:pPr marL="514350" indent="-514350">
              <a:buAutoNum type="arabicPeriod" startAt="5"/>
            </a:pPr>
            <a:endParaRPr lang="id-ID" dirty="0" smtClean="0"/>
          </a:p>
          <a:p>
            <a:pPr marL="514350" indent="-514350">
              <a:buAutoNum type="arabicPeriod" startAt="5"/>
            </a:pP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  ANALISIS  REFLEKTIF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id-ID" dirty="0" smtClean="0"/>
              <a:t>6.  SEPAKAT MEMOTONG RANTAI HUBUNGAN DNG PEDAGANG PASIR</a:t>
            </a:r>
          </a:p>
          <a:p>
            <a:r>
              <a:rPr lang="id-ID" dirty="0" smtClean="0"/>
              <a:t>7. MENGIDENTIFIKASI  HARGA MOBIL BEKAS PENGANGKUT PASIR  DAN SUPIR  DI DESA TSB</a:t>
            </a:r>
          </a:p>
          <a:p>
            <a:r>
              <a:rPr lang="id-ID" dirty="0" smtClean="0"/>
              <a:t>8. MENYEPAKATI MENABUNG UNTUK MEMBELI MOBIL  BEKAS DAN MEMBERI PENDAPATAN PADA SUPIR</a:t>
            </a:r>
          </a:p>
          <a:p>
            <a:r>
              <a:rPr lang="id-ID" dirty="0" smtClean="0"/>
              <a:t>9. LSM ATAS BANTUAN DANA DARI LUAR NEGERI MEMBELIKAN MOBIL BEKAS</a:t>
            </a:r>
          </a:p>
          <a:p>
            <a:r>
              <a:rPr lang="id-ID" dirty="0" smtClean="0"/>
              <a:t>10. SUPIR YANG TERPILIH ADALAH KEPONAKAN DARI SALAH SATU PENGGALI PASIR</a:t>
            </a:r>
          </a:p>
          <a:p>
            <a:r>
              <a:rPr lang="id-ID" dirty="0" smtClean="0"/>
              <a:t>11. SETIAP HARI 5  KALI PENGAMBILAN PASIR DARI DESA  KE PENAMPUNGAN  PASIR</a:t>
            </a:r>
          </a:p>
          <a:p>
            <a:r>
              <a:rPr lang="id-ID" dirty="0" smtClean="0"/>
              <a:t>12. PENGGALI PASIR PERHARI MENABUNG RP 5 RIBU,- PERORANG UNTUK BIAYA PERAWATAN DAN KEBERLANJUTAN   </a:t>
            </a:r>
          </a:p>
          <a:p>
            <a:r>
              <a:rPr lang="id-ID" dirty="0" smtClean="0"/>
              <a:t>13. PENDAPATAN  PENGGALI PASIR MENINGKAT  SEKITAR  RP 50 SD RP 70 RIBU PER HARI PER ORANG </a:t>
            </a:r>
          </a:p>
          <a:p>
            <a:r>
              <a:rPr lang="id-ID" dirty="0" smtClean="0"/>
              <a:t>14. LSM  MEMBERIKAN PERLINDUNGAN  AGAR TIDAK ADA LAGI PEDAGANG PASIR YANG MASUK KE DESA YBS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PETANI PADI SAWAH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Istilah</a:t>
            </a:r>
            <a:r>
              <a:rPr lang="en-US" dirty="0" smtClean="0"/>
              <a:t>  (</a:t>
            </a:r>
            <a:r>
              <a:rPr lang="en-US" dirty="0" err="1" smtClean="0"/>
              <a:t>petani</a:t>
            </a:r>
            <a:r>
              <a:rPr lang="en-US" dirty="0" smtClean="0"/>
              <a:t>) </a:t>
            </a:r>
          </a:p>
          <a:p>
            <a:r>
              <a:rPr lang="en-US" dirty="0" err="1" smtClean="0"/>
              <a:t>Pengertian</a:t>
            </a:r>
            <a:r>
              <a:rPr lang="en-US" dirty="0" smtClean="0"/>
              <a:t>  </a:t>
            </a:r>
            <a:r>
              <a:rPr lang="en-US" dirty="0" err="1" smtClean="0"/>
              <a:t>istilah</a:t>
            </a:r>
            <a:r>
              <a:rPr lang="en-US" dirty="0" smtClean="0"/>
              <a:t> (</a:t>
            </a:r>
            <a:r>
              <a:rPr lang="en-US" dirty="0" err="1" smtClean="0"/>
              <a:t>bertani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Mengenal</a:t>
            </a:r>
            <a:r>
              <a:rPr lang="en-US" dirty="0" smtClean="0"/>
              <a:t>  </a:t>
            </a:r>
            <a:r>
              <a:rPr lang="en-US" dirty="0" err="1" smtClean="0"/>
              <a:t>istilah</a:t>
            </a:r>
            <a:r>
              <a:rPr lang="en-US" dirty="0" smtClean="0"/>
              <a:t> 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                                                                    peasant </a:t>
            </a:r>
            <a:r>
              <a:rPr lang="en-US" dirty="0" err="1" smtClean="0"/>
              <a:t>dengan</a:t>
            </a:r>
            <a:r>
              <a:rPr lang="en-US" dirty="0" smtClean="0"/>
              <a:t>   farmer.</a:t>
            </a:r>
          </a:p>
          <a:p>
            <a:r>
              <a:rPr lang="en-US" dirty="0" err="1" smtClean="0"/>
              <a:t>Mengetahui</a:t>
            </a:r>
            <a:r>
              <a:rPr lang="en-US" dirty="0" smtClean="0"/>
              <a:t>  </a:t>
            </a:r>
            <a:r>
              <a:rPr lang="en-US" dirty="0" err="1" smtClean="0"/>
              <a:t>berbagai</a:t>
            </a:r>
            <a:r>
              <a:rPr lang="en-US" dirty="0" smtClean="0"/>
              <a:t>  </a:t>
            </a:r>
            <a:r>
              <a:rPr lang="en-US" dirty="0" err="1" smtClean="0"/>
              <a:t>macam</a:t>
            </a:r>
            <a:r>
              <a:rPr lang="en-US" dirty="0" smtClean="0"/>
              <a:t>  </a:t>
            </a:r>
            <a:r>
              <a:rPr lang="en-US" dirty="0" err="1" smtClean="0"/>
              <a:t>istilah</a:t>
            </a:r>
            <a:r>
              <a:rPr lang="en-US" dirty="0" smtClean="0"/>
              <a:t> (</a:t>
            </a:r>
            <a:r>
              <a:rPr lang="en-US" dirty="0" err="1" smtClean="0"/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subsisten</a:t>
            </a:r>
            <a:r>
              <a:rPr lang="en-US" dirty="0" smtClean="0"/>
              <a:t>, </a:t>
            </a:r>
            <a:r>
              <a:rPr lang="en-US" dirty="0" err="1" smtClean="0"/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penyakap</a:t>
            </a:r>
            <a:r>
              <a:rPr lang="en-US" dirty="0" smtClean="0"/>
              <a:t>, </a:t>
            </a:r>
            <a:r>
              <a:rPr lang="en-US" dirty="0" err="1" smtClean="0"/>
              <a:t>buruh</a:t>
            </a:r>
            <a:r>
              <a:rPr lang="en-US" dirty="0" smtClean="0"/>
              <a:t> </a:t>
            </a:r>
            <a:r>
              <a:rPr lang="en-US" dirty="0" err="1" smtClean="0"/>
              <a:t>tani</a:t>
            </a:r>
            <a:r>
              <a:rPr lang="en-US" dirty="0" smtClean="0"/>
              <a:t>, </a:t>
            </a:r>
            <a:r>
              <a:rPr lang="en-US" dirty="0" err="1" smtClean="0"/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, </a:t>
            </a:r>
            <a:r>
              <a:rPr lang="en-US" dirty="0" err="1" smtClean="0"/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penyewa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Mengetahui</a:t>
            </a:r>
            <a:r>
              <a:rPr lang="en-US" dirty="0" smtClean="0"/>
              <a:t>    </a:t>
            </a:r>
            <a:r>
              <a:rPr lang="en-US" dirty="0" err="1" smtClean="0"/>
              <a:t>nilai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makna</a:t>
            </a:r>
            <a:r>
              <a:rPr lang="en-US" dirty="0" smtClean="0"/>
              <a:t>  </a:t>
            </a:r>
            <a:r>
              <a:rPr lang="en-US" dirty="0" err="1" smtClean="0"/>
              <a:t>dari</a:t>
            </a:r>
            <a:r>
              <a:rPr lang="en-US" dirty="0" smtClean="0"/>
              <a:t>  </a:t>
            </a:r>
            <a:r>
              <a:rPr lang="en-US" dirty="0" err="1" smtClean="0"/>
              <a:t>istilah</a:t>
            </a:r>
            <a:r>
              <a:rPr lang="en-US" dirty="0" smtClean="0"/>
              <a:t> (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 </a:t>
            </a:r>
            <a:r>
              <a:rPr lang="en-US" dirty="0" err="1" smtClean="0"/>
              <a:t>hidup</a:t>
            </a:r>
            <a:r>
              <a:rPr lang="en-US" dirty="0" smtClean="0"/>
              <a:t>:  </a:t>
            </a:r>
            <a:r>
              <a:rPr lang="en-US" dirty="0" err="1" smtClean="0"/>
              <a:t>dahulukan</a:t>
            </a:r>
            <a:r>
              <a:rPr lang="en-US" dirty="0" smtClean="0"/>
              <a:t>  </a:t>
            </a:r>
            <a:r>
              <a:rPr lang="en-US" dirty="0" err="1" smtClean="0"/>
              <a:t>selamat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enggan</a:t>
            </a:r>
            <a:r>
              <a:rPr lang="en-US" dirty="0" smtClean="0"/>
              <a:t>  </a:t>
            </a:r>
            <a:r>
              <a:rPr lang="en-US" dirty="0" err="1" smtClean="0"/>
              <a:t>resiko</a:t>
            </a:r>
            <a:r>
              <a:rPr lang="en-US" dirty="0" smtClean="0"/>
              <a:t>).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tolong</a:t>
            </a:r>
            <a:r>
              <a:rPr lang="en-US" dirty="0" smtClean="0"/>
              <a:t> – </a:t>
            </a:r>
            <a:r>
              <a:rPr lang="en-US" dirty="0" err="1" smtClean="0"/>
              <a:t>menolong</a:t>
            </a:r>
            <a:r>
              <a:rPr lang="en-US" dirty="0" smtClean="0"/>
              <a:t>, </a:t>
            </a:r>
            <a:r>
              <a:rPr lang="en-US" dirty="0" err="1" smtClean="0"/>
              <a:t>sambat</a:t>
            </a:r>
            <a:r>
              <a:rPr lang="en-US" dirty="0" smtClean="0"/>
              <a:t> </a:t>
            </a:r>
            <a:r>
              <a:rPr lang="en-US" dirty="0" err="1" smtClean="0"/>
              <a:t>sinambat</a:t>
            </a:r>
            <a:r>
              <a:rPr lang="en-US" dirty="0" smtClean="0"/>
              <a:t>, </a:t>
            </a:r>
            <a:r>
              <a:rPr lang="en-US" dirty="0" err="1" smtClean="0"/>
              <a:t>gugur</a:t>
            </a:r>
            <a:r>
              <a:rPr lang="en-US" dirty="0" smtClean="0"/>
              <a:t> </a:t>
            </a:r>
            <a:r>
              <a:rPr lang="en-US" dirty="0" err="1" smtClean="0"/>
              <a:t>gunung</a:t>
            </a:r>
            <a:r>
              <a:rPr lang="en-US" dirty="0" smtClean="0"/>
              <a:t>.                      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HUBUNGAN PETANI PEMILIK DENGAN PETANI PETANI PENYAKAP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MARO </a:t>
            </a:r>
          </a:p>
          <a:p>
            <a:r>
              <a:rPr lang="id-ID" dirty="0" smtClean="0"/>
              <a:t>BIAYA PRODUKSI DAN  PEMBAGIAN HASIL PANEN DIBAGI 50: 50</a:t>
            </a:r>
          </a:p>
          <a:p>
            <a:r>
              <a:rPr lang="id-ID" dirty="0" smtClean="0"/>
              <a:t>PERAN PETANI PENYAKAP MELIPUTI  MENGGARAP LAHAN  DAN IKUT MEMBIAYAI PRODUKSI  SEBESAR 50 PERSEN</a:t>
            </a:r>
          </a:p>
          <a:p>
            <a:r>
              <a:rPr lang="id-ID" dirty="0" smtClean="0"/>
              <a:t>PERAN PETANI PEMILIK LAHAN MELIPUTI MEMBIAYAI PRODUKSI 50 PERSEN  DAN MENENTUKAN BESARNYA SAKAP. </a:t>
            </a:r>
          </a:p>
          <a:p>
            <a:r>
              <a:rPr lang="id-ID" dirty="0" smtClean="0"/>
              <a:t>PEMBAGIAN HASIL PANEN  MASING-MASING MENDAPAT 50 PERSEN. </a:t>
            </a:r>
          </a:p>
          <a:p>
            <a:r>
              <a:rPr lang="id-ID" dirty="0" smtClean="0"/>
              <a:t>DEMIKIAN  JUGA GAGAL PANEN DITANGGUNG BERDUA.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611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ANALISIS REFLEKTIF </vt:lpstr>
      <vt:lpstr>EVALUASI  PEMBERDAYAAN MASYARAKAT</vt:lpstr>
      <vt:lpstr>H. CARA CARA YANG DITEMPUH  UNTUK MENDAPATKAN MOBIL BAK TERBUKA DAN  SUPIR  INTERN</vt:lpstr>
      <vt:lpstr>EVALUASI  LANJUTAN PEMBERDAYAAN EKONOMI  </vt:lpstr>
      <vt:lpstr>ANALISIS  REFLEKTIF LANGKAH LANGKAH RIIL DALAM  PERBERDAYAAN EKONOMI  RUMAH TANGGA PENGGALI PASIR </vt:lpstr>
      <vt:lpstr>LANJUTAN  ANALISIS  REFLEKTIF</vt:lpstr>
      <vt:lpstr>PETANI PADI SAWAH</vt:lpstr>
      <vt:lpstr>HUBUNGAN PETANI PEMILIK DENGAN PETANI PETANI PENYAKAP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ANALISIS REFLEKTIF </dc:title>
  <dc:creator>Asus X453M</dc:creator>
  <cp:lastModifiedBy>Asus X453M</cp:lastModifiedBy>
  <cp:revision>1</cp:revision>
  <dcterms:created xsi:type="dcterms:W3CDTF">2020-02-16T07:47:50Z</dcterms:created>
  <dcterms:modified xsi:type="dcterms:W3CDTF">2020-02-16T07:48:03Z</dcterms:modified>
</cp:coreProperties>
</file>