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9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7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6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5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5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6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5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512521-01AD-4223-91B0-FC83313B471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118773-C719-4AAB-A5C5-DEC99E53A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TEST ITEM ANALYSIS</a:t>
            </a:r>
            <a:br>
              <a:rPr lang="en-US" sz="4800" dirty="0" smtClean="0"/>
            </a:br>
            <a:r>
              <a:rPr lang="en-US" sz="4800" dirty="0" smtClean="0"/>
              <a:t>USING ITEMAN 4.3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Language Testing and Assessment </a:t>
            </a:r>
          </a:p>
          <a:p>
            <a:r>
              <a:rPr lang="en-US" dirty="0" smtClean="0"/>
              <a:t>Meeting </a:t>
            </a:r>
            <a:r>
              <a:rPr lang="en-US" dirty="0" smtClean="0"/>
              <a:t>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7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958848"/>
            <a:ext cx="9601196" cy="1303867"/>
          </a:xfrm>
        </p:spPr>
        <p:txBody>
          <a:bodyPr>
            <a:noAutofit/>
          </a:bodyPr>
          <a:lstStyle/>
          <a:p>
            <a:r>
              <a:rPr lang="en-US" sz="5400" dirty="0" smtClean="0"/>
              <a:t>Tahap Selanjutnya:</a:t>
            </a:r>
            <a:br>
              <a:rPr lang="en-US" sz="5400" dirty="0" smtClean="0"/>
            </a:br>
            <a:r>
              <a:rPr lang="en-US" sz="5400" dirty="0" smtClean="0"/>
              <a:t>Membuat Kuci Jawaban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6972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277" y="679994"/>
            <a:ext cx="10264570" cy="51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05" y="701796"/>
            <a:ext cx="10843430" cy="51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3" y="617886"/>
            <a:ext cx="10771095" cy="543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945398"/>
            <a:ext cx="9601196" cy="1303867"/>
          </a:xfrm>
        </p:spPr>
        <p:txBody>
          <a:bodyPr>
            <a:noAutofit/>
          </a:bodyPr>
          <a:lstStyle/>
          <a:p>
            <a:r>
              <a:rPr lang="en-US" sz="5400" dirty="0" smtClean="0"/>
              <a:t>Langkah-langkah Analisis Butir Soal Menggunakan ITEMAN 4.3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720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95" y="874556"/>
            <a:ext cx="10640245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8" y="772424"/>
            <a:ext cx="10381130" cy="52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38" y="806824"/>
            <a:ext cx="10399333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88" y="820271"/>
            <a:ext cx="10528506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9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69" y="874059"/>
            <a:ext cx="10585284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3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958845"/>
            <a:ext cx="9601196" cy="13038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Langkah-langkah input data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449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376" y="845449"/>
            <a:ext cx="10703859" cy="50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231" y="712694"/>
            <a:ext cx="10495982" cy="51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1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918" y="658907"/>
            <a:ext cx="10199457" cy="53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1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026080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Interpretasi Ouput ITEMAN 4.3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070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2" y="639643"/>
            <a:ext cx="10340788" cy="54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3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65" y="982132"/>
            <a:ext cx="10525620" cy="3724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6412" y="4867835"/>
            <a:ext cx="2326341" cy="106231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Tingkat Kesulitan Soal Secara Keseluruhan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57064" y="4440891"/>
            <a:ext cx="4612341" cy="1106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9689" y="4926106"/>
            <a:ext cx="2326341" cy="106231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Validitas Soal Secara Kesluruhan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305365" y="4347011"/>
            <a:ext cx="340665" cy="579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30723" y="2303928"/>
            <a:ext cx="2326341" cy="909919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Jumlah butir soal yang dianalisis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08730" y="3213847"/>
            <a:ext cx="1167652" cy="1025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76354" y="2241176"/>
            <a:ext cx="2326341" cy="909919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Rata-rata skor yg diperoleh kelompok peserta tes tersebut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57800" y="2689412"/>
            <a:ext cx="2718554" cy="1549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7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442" y="2178423"/>
            <a:ext cx="9780351" cy="1841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6412" y="4867835"/>
            <a:ext cx="2326341" cy="106231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Reliabilitas Soal Secara Keseluruhan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13812" y="4867835"/>
            <a:ext cx="2326341" cy="106231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Error of Measurement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316506" y="3617259"/>
            <a:ext cx="3097306" cy="1781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flipV="1">
            <a:off x="2709583" y="3617259"/>
            <a:ext cx="369793" cy="1250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7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820271"/>
            <a:ext cx="7014880" cy="5055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6459" y="820271"/>
            <a:ext cx="2326341" cy="711876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Analisis butir soal no. 1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338483" y="1008531"/>
            <a:ext cx="3307976" cy="1676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46459" y="1966119"/>
            <a:ext cx="2326341" cy="64261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Tingkat kesulitan butir soal no. 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518212" y="2287425"/>
            <a:ext cx="4128247" cy="2044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46458" y="2754197"/>
            <a:ext cx="2326341" cy="64261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Daya beda butir soal no. 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5109882" y="3075503"/>
            <a:ext cx="3536576" cy="1225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77835" y="3605841"/>
            <a:ext cx="2326341" cy="64261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Validitas butir soal no. 1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782235" y="3927147"/>
            <a:ext cx="2895600" cy="4048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682318" y="4417144"/>
            <a:ext cx="2326341" cy="64261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Reliabilitas butir soal no. 1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6582335" y="4331982"/>
            <a:ext cx="2099983" cy="406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0" y="1351430"/>
            <a:ext cx="2326341" cy="93599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Jumlah peserta didik yang mengerjakan butir soal no. 1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42247" y="2287425"/>
            <a:ext cx="1640541" cy="1961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6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1" y="658906"/>
            <a:ext cx="6508377" cy="5298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5165" y="793377"/>
            <a:ext cx="2326341" cy="106231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Kunci jawaban butir soal no. 1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164976" y="1324536"/>
            <a:ext cx="5540189" cy="361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05165" y="1964695"/>
            <a:ext cx="3119717" cy="92642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Koefisien kunci jawaban yang baik harus benilai positif (misal. 0.567)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818965" y="2427907"/>
            <a:ext cx="3886200" cy="250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23095" y="2977702"/>
            <a:ext cx="3720352" cy="248180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 smtClean="0"/>
              <a:t>Koefisien distraktor yang baik harus benilai negative dan dipilih oleh paling sedikit 2.5% peserta tes yang menjawab salah. Berdasarkan data ini, disimpulkan bahwa distraktor B dan C, tidak berfungsi sama sekali karena tidak ada satu pun peserta tes yang memilih distraktor tersebut. Sedangkan distraktor D dan E berfunsi dengan baik karena koefisien distraktor tersebut bernilai negatif (-0.375 dan -0.375) dan dipilih oleh 11.1% peserta didik yang menjawab salah butir no. 1</a:t>
            </a:r>
            <a:endParaRPr lang="en-US" sz="15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818965" y="4218604"/>
            <a:ext cx="3904130" cy="117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76883" y="5526741"/>
            <a:ext cx="3666564" cy="66787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Berapa persen peserta tes yg memilih distraktor tertentu dihitung dg mengalikan ‘Prop. X 100%’.  Contoh: 0.111 x 100% = 11.1%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04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gini Cara Ekspresikan Rasa Terima Kasih - Lifestyle Liputan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39" y="895255"/>
            <a:ext cx="9808696" cy="49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1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536" y="792916"/>
            <a:ext cx="10598609" cy="52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29" y="641365"/>
            <a:ext cx="10824883" cy="5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08" y="699745"/>
            <a:ext cx="10771573" cy="54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4" y="671843"/>
            <a:ext cx="10676963" cy="55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77135"/>
            <a:ext cx="10878671" cy="55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5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40" y="648885"/>
            <a:ext cx="10838331" cy="5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81" y="610286"/>
            <a:ext cx="10851777" cy="54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226</Words>
  <Application>Microsoft Office PowerPoint</Application>
  <PresentationFormat>Widescreen</PresentationFormat>
  <Paragraphs>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TEST ITEM ANALYSIS USING ITEMAN 4.3</vt:lpstr>
      <vt:lpstr>Langkah-langkah input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Tahap Selanjutnya: Membuat Kuci Jawaban</vt:lpstr>
      <vt:lpstr>PowerPoint Presentation</vt:lpstr>
      <vt:lpstr>PowerPoint Presentation</vt:lpstr>
      <vt:lpstr>PowerPoint Presentation</vt:lpstr>
      <vt:lpstr>Langkah-langkah Analisis Butir Soal Menggunakan ITEMAN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Interpretasi Ouput ITEMAN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ITEM ANALYSIS USING ITEMAN 4.3</dc:title>
  <dc:creator>Windows 10</dc:creator>
  <cp:lastModifiedBy>Windows 10</cp:lastModifiedBy>
  <cp:revision>21</cp:revision>
  <dcterms:created xsi:type="dcterms:W3CDTF">2021-04-08T03:36:38Z</dcterms:created>
  <dcterms:modified xsi:type="dcterms:W3CDTF">2021-10-07T14:02:34Z</dcterms:modified>
</cp:coreProperties>
</file>