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75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74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962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510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232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771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149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986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436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908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355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154B-0F9C-496E-9D80-BA744357E77D}" type="datetimeFigureOut">
              <a:rPr lang="id-ID" smtClean="0"/>
              <a:t>18/09/2022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F4A130D-4AE3-4C9C-BD76-47023F3E1800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81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C8B9F-F876-481C-BC0C-16F043D3EE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PANDANGAN PENDIDIKAN TENTANG MANUSIA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CF305-E184-42D4-8539-3277EBBF8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Ilmu Pendidikan dan Pendidikan Inklusi</a:t>
            </a:r>
          </a:p>
        </p:txBody>
      </p:sp>
    </p:spTree>
    <p:extLst>
      <p:ext uri="{BB962C8B-B14F-4D97-AF65-F5344CB8AC3E}">
        <p14:creationId xmlns:p14="http://schemas.microsoft.com/office/powerpoint/2010/main" val="235669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81ED-4A6F-42B3-8067-3BE37DDB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BIOLOGI: PERLUNYA PENDIDIKAN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8014FD-870C-4E63-877D-E46E4D2AA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35111"/>
              </p:ext>
            </p:extLst>
          </p:nvPr>
        </p:nvGraphicFramePr>
        <p:xfrm>
          <a:off x="976392" y="2200759"/>
          <a:ext cx="10377408" cy="3936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8704">
                  <a:extLst>
                    <a:ext uri="{9D8B030D-6E8A-4147-A177-3AD203B41FA5}">
                      <a16:colId xmlns:a16="http://schemas.microsoft.com/office/drawing/2014/main" val="2688918913"/>
                    </a:ext>
                  </a:extLst>
                </a:gridCol>
                <a:gridCol w="5188704">
                  <a:extLst>
                    <a:ext uri="{9D8B030D-6E8A-4147-A177-3AD203B41FA5}">
                      <a16:colId xmlns:a16="http://schemas.microsoft.com/office/drawing/2014/main" val="3454335230"/>
                    </a:ext>
                  </a:extLst>
                </a:gridCol>
              </a:tblGrid>
              <a:tr h="565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DASAR 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IMPLIKASI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271017"/>
                  </a:ext>
                </a:extLst>
              </a:tr>
              <a:tr h="337151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400" dirty="0">
                          <a:effectLst/>
                        </a:rPr>
                        <a:t>Instict menyesuiakan diri waktu lahir belum sempurna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400" dirty="0">
                          <a:effectLst/>
                        </a:rPr>
                        <a:t>Masa perkembangan panjang (lambat)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400" dirty="0">
                          <a:effectLst/>
                        </a:rPr>
                        <a:t>Pendidikan baru dapat dimulai jika anak encapai tahap perkembangan jasmani dan intelektual tertentu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400" dirty="0">
                          <a:effectLst/>
                        </a:rPr>
                        <a:t>Tanpa bantuan pihak lain, eberlngsungan hidup manusia dipertanyakan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400" dirty="0">
                          <a:effectLst/>
                        </a:rPr>
                        <a:t>Memerlukan perlindungan dan perawatan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400" dirty="0">
                          <a:effectLst/>
                        </a:rPr>
                        <a:t>Kemampuan pendidikan terbatas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400" dirty="0">
                          <a:effectLst/>
                        </a:rPr>
                        <a:t>Reedukasi bagi orang dewsa yg gagal didik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6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84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3773-901E-4215-90B6-376B75E0C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SOSIO ANTROPOLOGIS: PERLUNYA PENDIDIKAN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72CAFC-0247-474F-AAD1-BEAE24FFF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669748"/>
              </p:ext>
            </p:extLst>
          </p:nvPr>
        </p:nvGraphicFramePr>
        <p:xfrm>
          <a:off x="1022888" y="2014780"/>
          <a:ext cx="10330912" cy="3859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5456">
                  <a:extLst>
                    <a:ext uri="{9D8B030D-6E8A-4147-A177-3AD203B41FA5}">
                      <a16:colId xmlns:a16="http://schemas.microsoft.com/office/drawing/2014/main" val="3149735943"/>
                    </a:ext>
                  </a:extLst>
                </a:gridCol>
                <a:gridCol w="5165456">
                  <a:extLst>
                    <a:ext uri="{9D8B030D-6E8A-4147-A177-3AD203B41FA5}">
                      <a16:colId xmlns:a16="http://schemas.microsoft.com/office/drawing/2014/main" val="1681555217"/>
                    </a:ext>
                  </a:extLst>
                </a:gridCol>
              </a:tblGrid>
              <a:tr h="553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DASAR 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IMPLIKASI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651332"/>
                  </a:ext>
                </a:extLst>
              </a:tr>
              <a:tr h="330514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>
                          <a:effectLst/>
                        </a:rPr>
                        <a:t>Perlunya anak menguasai budaya mesyarakat yg sdh turun temurun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>
                          <a:effectLst/>
                        </a:rPr>
                        <a:t>Perlu menjadi anggota masyarakat beradab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Anak perlu menjadi organisme berbudaya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Perlu transmisi dan internalisasi budaya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Perlu kontrol sosial dalam berbudaya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94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7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7BD9-12B3-40EA-AF34-8A1089E2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BIOLOGI: KEMUNGKINAN PENDIDIKAN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47DA40-7326-45D7-BFC8-F44BE2227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00081"/>
              </p:ext>
            </p:extLst>
          </p:nvPr>
        </p:nvGraphicFramePr>
        <p:xfrm>
          <a:off x="1007390" y="2495228"/>
          <a:ext cx="9779430" cy="3254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9715">
                  <a:extLst>
                    <a:ext uri="{9D8B030D-6E8A-4147-A177-3AD203B41FA5}">
                      <a16:colId xmlns:a16="http://schemas.microsoft.com/office/drawing/2014/main" val="3042058873"/>
                    </a:ext>
                  </a:extLst>
                </a:gridCol>
                <a:gridCol w="4889715">
                  <a:extLst>
                    <a:ext uri="{9D8B030D-6E8A-4147-A177-3AD203B41FA5}">
                      <a16:colId xmlns:a16="http://schemas.microsoft.com/office/drawing/2014/main" val="4042353171"/>
                    </a:ext>
                  </a:extLst>
                </a:gridCol>
              </a:tblGrid>
              <a:tr h="467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DASAR 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IMPLIKASI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349323"/>
                  </a:ext>
                </a:extLst>
              </a:tr>
              <a:tr h="27874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>
                          <a:effectLst/>
                        </a:rPr>
                        <a:t>Anak dalam keadaan lentur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>
                          <a:effectLst/>
                        </a:rPr>
                        <a:t>Mempunyai pusat syaraf yang menegdalikan pikiran, emosi, perasaan, keinginan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Anak dapat menerima pengaruh dari luar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Pendidikan memerkuat fungsi pusat syaraf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701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75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7998-D84F-4043-B0FA-49AFED76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ANTROPOLOGI: KEMUNGKINAN DIDIDIK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475EA6D-7E39-4404-97E5-17F2C6658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698147"/>
              </p:ext>
            </p:extLst>
          </p:nvPr>
        </p:nvGraphicFramePr>
        <p:xfrm>
          <a:off x="1348353" y="1690688"/>
          <a:ext cx="9314482" cy="3935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7241">
                  <a:extLst>
                    <a:ext uri="{9D8B030D-6E8A-4147-A177-3AD203B41FA5}">
                      <a16:colId xmlns:a16="http://schemas.microsoft.com/office/drawing/2014/main" val="2117562679"/>
                    </a:ext>
                  </a:extLst>
                </a:gridCol>
                <a:gridCol w="4657241">
                  <a:extLst>
                    <a:ext uri="{9D8B030D-6E8A-4147-A177-3AD203B41FA5}">
                      <a16:colId xmlns:a16="http://schemas.microsoft.com/office/drawing/2014/main" val="2462918381"/>
                    </a:ext>
                  </a:extLst>
                </a:gridCol>
              </a:tblGrid>
              <a:tr h="564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DASAR 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IMPLIKASI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741707"/>
                  </a:ext>
                </a:extLst>
              </a:tr>
              <a:tr h="33703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Manusia individu unik, perbedaan indivudi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Ada kelebuhan dan kekurangan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Social animal: cenderung tolong menolong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Saling membantu dalam pendidikan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2800" dirty="0">
                          <a:effectLst/>
                        </a:rPr>
                        <a:t>Ada pendidikan alami, ada pendidikan profesional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1702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63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15209-8BDE-4002-A3D6-D2ECA330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ALIRAN PENDIDIKAN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DC4F21-40A7-4D01-85CA-8AC8C560B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145166"/>
              </p:ext>
            </p:extLst>
          </p:nvPr>
        </p:nvGraphicFramePr>
        <p:xfrm>
          <a:off x="838200" y="2156301"/>
          <a:ext cx="10515600" cy="4581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3797">
                  <a:extLst>
                    <a:ext uri="{9D8B030D-6E8A-4147-A177-3AD203B41FA5}">
                      <a16:colId xmlns:a16="http://schemas.microsoft.com/office/drawing/2014/main" val="981991410"/>
                    </a:ext>
                  </a:extLst>
                </a:gridCol>
                <a:gridCol w="3689091">
                  <a:extLst>
                    <a:ext uri="{9D8B030D-6E8A-4147-A177-3AD203B41FA5}">
                      <a16:colId xmlns:a16="http://schemas.microsoft.com/office/drawing/2014/main" val="1970202886"/>
                    </a:ext>
                  </a:extLst>
                </a:gridCol>
                <a:gridCol w="3272712">
                  <a:extLst>
                    <a:ext uri="{9D8B030D-6E8A-4147-A177-3AD203B41FA5}">
                      <a16:colId xmlns:a16="http://schemas.microsoft.com/office/drawing/2014/main" val="13645028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ALIRAN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DEFINISI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IMPLIKASI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737006"/>
                  </a:ext>
                </a:extLst>
              </a:tr>
              <a:tr h="1022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 dirty="0">
                          <a:effectLst/>
                        </a:rPr>
                        <a:t>Empirisme (behavioristik, realisme, eksperimentalisme)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>
                          <a:effectLst/>
                        </a:rPr>
                        <a:t>Tidak ada pembawaan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>
                          <a:effectLst/>
                        </a:rPr>
                        <a:t>Pendidikan paling berpengaruh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800" dirty="0">
                          <a:effectLst/>
                        </a:rPr>
                        <a:t>Pedidikan bepusat pada pendidik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800" dirty="0">
                          <a:effectLst/>
                        </a:rPr>
                        <a:t>Pembentukan, rakayasa, internalisasi, dan pembiasaan tingkah laku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6452695"/>
                  </a:ext>
                </a:extLst>
              </a:tr>
              <a:tr h="1022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 dirty="0">
                          <a:effectLst/>
                        </a:rPr>
                        <a:t>Naturalisme (idealisme, humanisme)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>
                          <a:effectLst/>
                        </a:rPr>
                        <a:t>Anak membawa bakat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>
                          <a:effectLst/>
                        </a:rPr>
                        <a:t>Peran pendidikan tiddak dominan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800" dirty="0">
                          <a:effectLst/>
                        </a:rPr>
                        <a:t>Pendidikan berpusat pada anak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800" dirty="0">
                          <a:effectLst/>
                        </a:rPr>
                        <a:t>Pengembangan potensi, individualisasi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944761"/>
                  </a:ext>
                </a:extLst>
              </a:tr>
              <a:tr h="1022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 dirty="0">
                          <a:effectLst/>
                        </a:rPr>
                        <a:t>Developmentalis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 dirty="0">
                          <a:effectLst/>
                        </a:rPr>
                        <a:t>(konvergensi, realisme kritis)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 dirty="0">
                          <a:effectLst/>
                        </a:rPr>
                        <a:t>Pembawaan pada anak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400" dirty="0">
                          <a:effectLst/>
                        </a:rPr>
                        <a:t>Peran pendidikan tidak dominan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800" dirty="0">
                          <a:effectLst/>
                        </a:rPr>
                        <a:t>Pendidikan berpusat pada relasi antara pendidikan dan anak didik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800" dirty="0">
                          <a:effectLst/>
                        </a:rPr>
                        <a:t>Perpaduan antara bakat dan lingkungan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d-ID" sz="1800" dirty="0">
                          <a:effectLst/>
                        </a:rPr>
                        <a:t>Terjadi pada situasi tertentu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1578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94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1751-5F50-4046-B0B0-0BFE1D44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1382"/>
            <a:ext cx="10515600" cy="1325563"/>
          </a:xfrm>
        </p:spPr>
        <p:txBody>
          <a:bodyPr/>
          <a:lstStyle/>
          <a:p>
            <a:pPr algn="ctr"/>
            <a:r>
              <a:rPr lang="id-ID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34823648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</TotalTime>
  <Words>253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Rockwell</vt:lpstr>
      <vt:lpstr>Symbol</vt:lpstr>
      <vt:lpstr>Times New Roman</vt:lpstr>
      <vt:lpstr>Gallery</vt:lpstr>
      <vt:lpstr>PANDANGAN PENDIDIKAN TENTANG MANUSIA</vt:lpstr>
      <vt:lpstr>BIOLOGI: PERLUNYA PENDIDIKAN</vt:lpstr>
      <vt:lpstr>SOSIO ANTROPOLOGIS: PERLUNYA PENDIDIKAN</vt:lpstr>
      <vt:lpstr>BIOLOGI: KEMUNGKINAN PENDIDIKAN</vt:lpstr>
      <vt:lpstr>ANTROPOLOGI: KEMUNGKINAN DIDIDIK</vt:lpstr>
      <vt:lpstr>ALIRAN PENDIDIKAN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PANDANGAN PENDIDIKAN TENTANG MANUSIA</dc:title>
  <dc:creator>TOSHIBA</dc:creator>
  <cp:lastModifiedBy>TOSHIBA</cp:lastModifiedBy>
  <cp:revision>4</cp:revision>
  <dcterms:created xsi:type="dcterms:W3CDTF">2022-09-18T01:38:20Z</dcterms:created>
  <dcterms:modified xsi:type="dcterms:W3CDTF">2022-09-18T02:22:49Z</dcterms:modified>
</cp:coreProperties>
</file>