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4"/>
  </p:notesMasterIdLst>
  <p:sldIdLst>
    <p:sldId id="256" r:id="rId2"/>
    <p:sldId id="304" r:id="rId3"/>
    <p:sldId id="312" r:id="rId4"/>
    <p:sldId id="313" r:id="rId5"/>
    <p:sldId id="314" r:id="rId6"/>
    <p:sldId id="305" r:id="rId7"/>
    <p:sldId id="306" r:id="rId8"/>
    <p:sldId id="307" r:id="rId9"/>
    <p:sldId id="309" r:id="rId10"/>
    <p:sldId id="310" r:id="rId11"/>
    <p:sldId id="311" r:id="rId12"/>
    <p:sldId id="257" r:id="rId13"/>
    <p:sldId id="258" r:id="rId14"/>
    <p:sldId id="259" r:id="rId15"/>
    <p:sldId id="316" r:id="rId16"/>
    <p:sldId id="260" r:id="rId17"/>
    <p:sldId id="317" r:id="rId18"/>
    <p:sldId id="277" r:id="rId19"/>
    <p:sldId id="318" r:id="rId20"/>
    <p:sldId id="319" r:id="rId21"/>
    <p:sldId id="320" r:id="rId22"/>
    <p:sldId id="268" r:id="rId23"/>
  </p:sldIdLst>
  <p:sldSz cx="9144000" cy="5143500" type="screen16x9"/>
  <p:notesSz cx="6858000" cy="9144000"/>
  <p:embeddedFontLst>
    <p:embeddedFont>
      <p:font typeface="Arvo" panose="020B0604020202020204" charset="0"/>
      <p:regular r:id="rId25"/>
      <p:bold r:id="rId26"/>
      <p:italic r:id="rId27"/>
      <p:boldItalic r:id="rId28"/>
    </p:embeddedFont>
    <p:embeddedFont>
      <p:font typeface="Fira Sans Extra Condensed" panose="020B0604020202020204" charset="0"/>
      <p:regular r:id="rId29"/>
      <p:bold r:id="rId30"/>
      <p:italic r:id="rId31"/>
      <p:boldItalic r:id="rId32"/>
    </p:embeddedFont>
    <p:embeddedFont>
      <p:font typeface="Fira Sans Extra Condensed Medium" panose="020B0604020202020204"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440">
          <p15:clr>
            <a:srgbClr val="9AA0A6"/>
          </p15:clr>
        </p15:guide>
        <p15:guide id="2" pos="454">
          <p15:clr>
            <a:srgbClr val="9AA0A6"/>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29C7DB-4857-4A3C-BC30-53BB54A239B7}">
  <a:tblStyle styleId="{9F29C7DB-4857-4A3C-BC30-53BB54A239B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00" y="40"/>
      </p:cViewPr>
      <p:guideLst>
        <p:guide pos="1440"/>
        <p:guide pos="454"/>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grit.daniella@gmail.com" userId="0e2a46e5bca7f857" providerId="LiveId" clId="{2FFAB7FC-56F2-47D1-ACEA-C2F99EA119D3}"/>
    <pc:docChg chg="undo custSel modSld">
      <pc:chgData name="inggrit.daniella@gmail.com" userId="0e2a46e5bca7f857" providerId="LiveId" clId="{2FFAB7FC-56F2-47D1-ACEA-C2F99EA119D3}" dt="2021-08-29T11:58:30.126" v="38" actId="1076"/>
      <pc:docMkLst>
        <pc:docMk/>
      </pc:docMkLst>
      <pc:sldChg chg="modSp mod">
        <pc:chgData name="inggrit.daniella@gmail.com" userId="0e2a46e5bca7f857" providerId="LiveId" clId="{2FFAB7FC-56F2-47D1-ACEA-C2F99EA119D3}" dt="2021-08-29T11:52:09.974" v="0" actId="1076"/>
        <pc:sldMkLst>
          <pc:docMk/>
          <pc:sldMk cId="4192031958" sldId="304"/>
        </pc:sldMkLst>
        <pc:grpChg chg="mod">
          <ac:chgData name="inggrit.daniella@gmail.com" userId="0e2a46e5bca7f857" providerId="LiveId" clId="{2FFAB7FC-56F2-47D1-ACEA-C2F99EA119D3}" dt="2021-08-29T11:52:09.974" v="0" actId="1076"/>
          <ac:grpSpMkLst>
            <pc:docMk/>
            <pc:sldMk cId="4192031958" sldId="304"/>
            <ac:grpSpMk id="955" creationId="{00000000-0000-0000-0000-000000000000}"/>
          </ac:grpSpMkLst>
        </pc:grpChg>
      </pc:sldChg>
      <pc:sldChg chg="modSp mod">
        <pc:chgData name="inggrit.daniella@gmail.com" userId="0e2a46e5bca7f857" providerId="LiveId" clId="{2FFAB7FC-56F2-47D1-ACEA-C2F99EA119D3}" dt="2021-08-29T11:52:49.286" v="5" actId="1076"/>
        <pc:sldMkLst>
          <pc:docMk/>
          <pc:sldMk cId="4181744610" sldId="307"/>
        </pc:sldMkLst>
        <pc:spChg chg="mod">
          <ac:chgData name="inggrit.daniella@gmail.com" userId="0e2a46e5bca7f857" providerId="LiveId" clId="{2FFAB7FC-56F2-47D1-ACEA-C2F99EA119D3}" dt="2021-08-29T11:52:49.286" v="5" actId="1076"/>
          <ac:spMkLst>
            <pc:docMk/>
            <pc:sldMk cId="4181744610" sldId="307"/>
            <ac:spMk id="577" creationId="{00000000-0000-0000-0000-000000000000}"/>
          </ac:spMkLst>
        </pc:spChg>
        <pc:grpChg chg="mod">
          <ac:chgData name="inggrit.daniella@gmail.com" userId="0e2a46e5bca7f857" providerId="LiveId" clId="{2FFAB7FC-56F2-47D1-ACEA-C2F99EA119D3}" dt="2021-08-29T11:52:46.371" v="4" actId="1076"/>
          <ac:grpSpMkLst>
            <pc:docMk/>
            <pc:sldMk cId="4181744610" sldId="307"/>
            <ac:grpSpMk id="558" creationId="{00000000-0000-0000-0000-000000000000}"/>
          </ac:grpSpMkLst>
        </pc:grpChg>
      </pc:sldChg>
      <pc:sldChg chg="modSp mod">
        <pc:chgData name="inggrit.daniella@gmail.com" userId="0e2a46e5bca7f857" providerId="LiveId" clId="{2FFAB7FC-56F2-47D1-ACEA-C2F99EA119D3}" dt="2021-08-29T11:55:13.662" v="25" actId="113"/>
        <pc:sldMkLst>
          <pc:docMk/>
          <pc:sldMk cId="3973213052" sldId="318"/>
        </pc:sldMkLst>
        <pc:spChg chg="mod">
          <ac:chgData name="inggrit.daniella@gmail.com" userId="0e2a46e5bca7f857" providerId="LiveId" clId="{2FFAB7FC-56F2-47D1-ACEA-C2F99EA119D3}" dt="2021-08-29T11:54:12.323" v="12" actId="1076"/>
          <ac:spMkLst>
            <pc:docMk/>
            <pc:sldMk cId="3973213052" sldId="318"/>
            <ac:spMk id="951" creationId="{00000000-0000-0000-0000-000000000000}"/>
          </ac:spMkLst>
        </pc:spChg>
        <pc:spChg chg="mod">
          <ac:chgData name="inggrit.daniella@gmail.com" userId="0e2a46e5bca7f857" providerId="LiveId" clId="{2FFAB7FC-56F2-47D1-ACEA-C2F99EA119D3}" dt="2021-08-29T11:55:13.662" v="25" actId="113"/>
          <ac:spMkLst>
            <pc:docMk/>
            <pc:sldMk cId="3973213052" sldId="318"/>
            <ac:spMk id="952" creationId="{00000000-0000-0000-0000-000000000000}"/>
          </ac:spMkLst>
        </pc:spChg>
      </pc:sldChg>
      <pc:sldChg chg="modSp mod">
        <pc:chgData name="inggrit.daniella@gmail.com" userId="0e2a46e5bca7f857" providerId="LiveId" clId="{2FFAB7FC-56F2-47D1-ACEA-C2F99EA119D3}" dt="2021-08-29T11:58:30.126" v="38" actId="1076"/>
        <pc:sldMkLst>
          <pc:docMk/>
          <pc:sldMk cId="0" sldId="319"/>
        </pc:sldMkLst>
        <pc:spChg chg="mod">
          <ac:chgData name="inggrit.daniella@gmail.com" userId="0e2a46e5bca7f857" providerId="LiveId" clId="{2FFAB7FC-56F2-47D1-ACEA-C2F99EA119D3}" dt="2021-08-29T11:58:01.919" v="36" actId="1076"/>
          <ac:spMkLst>
            <pc:docMk/>
            <pc:sldMk cId="0" sldId="319"/>
            <ac:spMk id="878" creationId="{00000000-0000-0000-0000-000000000000}"/>
          </ac:spMkLst>
        </pc:spChg>
        <pc:spChg chg="mod">
          <ac:chgData name="inggrit.daniella@gmail.com" userId="0e2a46e5bca7f857" providerId="LiveId" clId="{2FFAB7FC-56F2-47D1-ACEA-C2F99EA119D3}" dt="2021-08-29T11:58:30.126" v="38" actId="1076"/>
          <ac:spMkLst>
            <pc:docMk/>
            <pc:sldMk cId="0" sldId="319"/>
            <ac:spMk id="879" creationId="{00000000-0000-0000-0000-000000000000}"/>
          </ac:spMkLst>
        </pc:spChg>
        <pc:grpChg chg="mod">
          <ac:chgData name="inggrit.daniella@gmail.com" userId="0e2a46e5bca7f857" providerId="LiveId" clId="{2FFAB7FC-56F2-47D1-ACEA-C2F99EA119D3}" dt="2021-08-29T11:57:56.154" v="35" actId="1076"/>
          <ac:grpSpMkLst>
            <pc:docMk/>
            <pc:sldMk cId="0" sldId="319"/>
            <ac:grpSpMk id="3" creationId="{00000000-0000-0000-0000-000000000000}"/>
          </ac:grpSpMkLst>
        </pc:grpChg>
      </pc:sldChg>
      <pc:sldChg chg="modSp mod">
        <pc:chgData name="inggrit.daniella@gmail.com" userId="0e2a46e5bca7f857" providerId="LiveId" clId="{2FFAB7FC-56F2-47D1-ACEA-C2F99EA119D3}" dt="2021-08-29T11:56:58.845" v="33" actId="122"/>
        <pc:sldMkLst>
          <pc:docMk/>
          <pc:sldMk cId="4212388779" sldId="320"/>
        </pc:sldMkLst>
        <pc:spChg chg="mod">
          <ac:chgData name="inggrit.daniella@gmail.com" userId="0e2a46e5bca7f857" providerId="LiveId" clId="{2FFAB7FC-56F2-47D1-ACEA-C2F99EA119D3}" dt="2021-08-29T11:56:44.646" v="31" actId="14100"/>
          <ac:spMkLst>
            <pc:docMk/>
            <pc:sldMk cId="4212388779" sldId="320"/>
            <ac:spMk id="1063" creationId="{00000000-0000-0000-0000-000000000000}"/>
          </ac:spMkLst>
        </pc:spChg>
        <pc:spChg chg="mod">
          <ac:chgData name="inggrit.daniella@gmail.com" userId="0e2a46e5bca7f857" providerId="LiveId" clId="{2FFAB7FC-56F2-47D1-ACEA-C2F99EA119D3}" dt="2021-08-29T11:56:58.845" v="33" actId="122"/>
          <ac:spMkLst>
            <pc:docMk/>
            <pc:sldMk cId="4212388779" sldId="320"/>
            <ac:spMk id="1064" creationId="{00000000-0000-0000-0000-000000000000}"/>
          </ac:spMkLst>
        </pc:spChg>
      </pc:sldChg>
    </pc:docChg>
  </pc:docChgLst>
  <pc:docChgLst>
    <pc:chgData name="inggrit.daniella@gmail.com" userId="0e2a46e5bca7f857" providerId="LiveId" clId="{59E62933-EDC5-4A11-862C-B2CC25017F9B}"/>
    <pc:docChg chg="custSel delSld modSld delMainMaster">
      <pc:chgData name="inggrit.daniella@gmail.com" userId="0e2a46e5bca7f857" providerId="LiveId" clId="{59E62933-EDC5-4A11-862C-B2CC25017F9B}" dt="2021-08-28T12:28:40.057" v="120" actId="47"/>
      <pc:docMkLst>
        <pc:docMk/>
      </pc:docMkLst>
      <pc:sldChg chg="modSp mod">
        <pc:chgData name="inggrit.daniella@gmail.com" userId="0e2a46e5bca7f857" providerId="LiveId" clId="{59E62933-EDC5-4A11-862C-B2CC25017F9B}" dt="2021-08-28T11:48:25.464" v="74" actId="1076"/>
        <pc:sldMkLst>
          <pc:docMk/>
          <pc:sldMk cId="0" sldId="256"/>
        </pc:sldMkLst>
        <pc:grpChg chg="mod">
          <ac:chgData name="inggrit.daniella@gmail.com" userId="0e2a46e5bca7f857" providerId="LiveId" clId="{59E62933-EDC5-4A11-862C-B2CC25017F9B}" dt="2021-08-28T11:48:25.464" v="74" actId="1076"/>
          <ac:grpSpMkLst>
            <pc:docMk/>
            <pc:sldMk cId="0" sldId="256"/>
            <ac:grpSpMk id="211" creationId="{00000000-0000-0000-0000-000000000000}"/>
          </ac:grpSpMkLst>
        </pc:grpChg>
      </pc:sldChg>
      <pc:sldChg chg="addSp delSp modSp mod">
        <pc:chgData name="inggrit.daniella@gmail.com" userId="0e2a46e5bca7f857" providerId="LiveId" clId="{59E62933-EDC5-4A11-862C-B2CC25017F9B}" dt="2021-08-28T11:39:12.183" v="14" actId="478"/>
        <pc:sldMkLst>
          <pc:docMk/>
          <pc:sldMk cId="0" sldId="257"/>
        </pc:sldMkLst>
        <pc:spChg chg="add del mod">
          <ac:chgData name="inggrit.daniella@gmail.com" userId="0e2a46e5bca7f857" providerId="LiveId" clId="{59E62933-EDC5-4A11-862C-B2CC25017F9B}" dt="2021-08-28T11:39:12.183" v="14" actId="478"/>
          <ac:spMkLst>
            <pc:docMk/>
            <pc:sldMk cId="0" sldId="257"/>
            <ac:spMk id="66" creationId="{CF2DF988-0A70-4545-BD6D-40A8DBE3EA74}"/>
          </ac:spMkLst>
        </pc:spChg>
        <pc:spChg chg="mod">
          <ac:chgData name="inggrit.daniella@gmail.com" userId="0e2a46e5bca7f857" providerId="LiveId" clId="{59E62933-EDC5-4A11-862C-B2CC25017F9B}" dt="2021-08-28T11:38:48.206" v="12" actId="1076"/>
          <ac:spMkLst>
            <pc:docMk/>
            <pc:sldMk cId="0" sldId="257"/>
            <ac:spMk id="297" creationId="{00000000-0000-0000-0000-000000000000}"/>
          </ac:spMkLst>
        </pc:spChg>
        <pc:spChg chg="mod">
          <ac:chgData name="inggrit.daniella@gmail.com" userId="0e2a46e5bca7f857" providerId="LiveId" clId="{59E62933-EDC5-4A11-862C-B2CC25017F9B}" dt="2021-08-28T11:38:45.273" v="11" actId="1076"/>
          <ac:spMkLst>
            <pc:docMk/>
            <pc:sldMk cId="0" sldId="257"/>
            <ac:spMk id="298" creationId="{00000000-0000-0000-0000-000000000000}"/>
          </ac:spMkLst>
        </pc:spChg>
        <pc:spChg chg="mod">
          <ac:chgData name="inggrit.daniella@gmail.com" userId="0e2a46e5bca7f857" providerId="LiveId" clId="{59E62933-EDC5-4A11-862C-B2CC25017F9B}" dt="2021-08-28T11:38:00.198" v="9" actId="14100"/>
          <ac:spMkLst>
            <pc:docMk/>
            <pc:sldMk cId="0" sldId="257"/>
            <ac:spMk id="299" creationId="{00000000-0000-0000-0000-000000000000}"/>
          </ac:spMkLst>
        </pc:spChg>
      </pc:sldChg>
      <pc:sldChg chg="del">
        <pc:chgData name="inggrit.daniella@gmail.com" userId="0e2a46e5bca7f857" providerId="LiveId" clId="{59E62933-EDC5-4A11-862C-B2CC25017F9B}" dt="2021-08-28T12:28:35.397" v="119" actId="47"/>
        <pc:sldMkLst>
          <pc:docMk/>
          <pc:sldMk cId="0" sldId="286"/>
        </pc:sldMkLst>
      </pc:sldChg>
      <pc:sldChg chg="del">
        <pc:chgData name="inggrit.daniella@gmail.com" userId="0e2a46e5bca7f857" providerId="LiveId" clId="{59E62933-EDC5-4A11-862C-B2CC25017F9B}" dt="2021-08-28T11:40:53.170" v="30" actId="47"/>
        <pc:sldMkLst>
          <pc:docMk/>
          <pc:sldMk cId="0" sldId="287"/>
        </pc:sldMkLst>
      </pc:sldChg>
      <pc:sldChg chg="del">
        <pc:chgData name="inggrit.daniella@gmail.com" userId="0e2a46e5bca7f857" providerId="LiveId" clId="{59E62933-EDC5-4A11-862C-B2CC25017F9B}" dt="2021-08-28T11:40:51.399" v="29" actId="47"/>
        <pc:sldMkLst>
          <pc:docMk/>
          <pc:sldMk cId="0" sldId="288"/>
        </pc:sldMkLst>
      </pc:sldChg>
      <pc:sldChg chg="del">
        <pc:chgData name="inggrit.daniella@gmail.com" userId="0e2a46e5bca7f857" providerId="LiveId" clId="{59E62933-EDC5-4A11-862C-B2CC25017F9B}" dt="2021-08-28T12:28:40.057" v="120" actId="47"/>
        <pc:sldMkLst>
          <pc:docMk/>
          <pc:sldMk cId="0" sldId="289"/>
        </pc:sldMkLst>
      </pc:sldChg>
      <pc:sldChg chg="del">
        <pc:chgData name="inggrit.daniella@gmail.com" userId="0e2a46e5bca7f857" providerId="LiveId" clId="{59E62933-EDC5-4A11-862C-B2CC25017F9B}" dt="2021-08-28T11:40:43.822" v="28" actId="47"/>
        <pc:sldMkLst>
          <pc:docMk/>
          <pc:sldMk cId="0" sldId="290"/>
        </pc:sldMkLst>
      </pc:sldChg>
      <pc:sldChg chg="del">
        <pc:chgData name="inggrit.daniella@gmail.com" userId="0e2a46e5bca7f857" providerId="LiveId" clId="{59E62933-EDC5-4A11-862C-B2CC25017F9B}" dt="2021-08-28T11:40:42.954" v="27" actId="47"/>
        <pc:sldMkLst>
          <pc:docMk/>
          <pc:sldMk cId="0" sldId="291"/>
        </pc:sldMkLst>
      </pc:sldChg>
      <pc:sldChg chg="del">
        <pc:chgData name="inggrit.daniella@gmail.com" userId="0e2a46e5bca7f857" providerId="LiveId" clId="{59E62933-EDC5-4A11-862C-B2CC25017F9B}" dt="2021-08-28T11:40:42.251" v="26" actId="47"/>
        <pc:sldMkLst>
          <pc:docMk/>
          <pc:sldMk cId="0" sldId="292"/>
        </pc:sldMkLst>
      </pc:sldChg>
      <pc:sldChg chg="del">
        <pc:chgData name="inggrit.daniella@gmail.com" userId="0e2a46e5bca7f857" providerId="LiveId" clId="{59E62933-EDC5-4A11-862C-B2CC25017F9B}" dt="2021-08-28T11:40:41.481" v="25" actId="47"/>
        <pc:sldMkLst>
          <pc:docMk/>
          <pc:sldMk cId="0" sldId="293"/>
        </pc:sldMkLst>
      </pc:sldChg>
      <pc:sldChg chg="del">
        <pc:chgData name="inggrit.daniella@gmail.com" userId="0e2a46e5bca7f857" providerId="LiveId" clId="{59E62933-EDC5-4A11-862C-B2CC25017F9B}" dt="2021-08-28T11:40:40.812" v="24" actId="47"/>
        <pc:sldMkLst>
          <pc:docMk/>
          <pc:sldMk cId="0" sldId="294"/>
        </pc:sldMkLst>
      </pc:sldChg>
      <pc:sldChg chg="del">
        <pc:chgData name="inggrit.daniella@gmail.com" userId="0e2a46e5bca7f857" providerId="LiveId" clId="{59E62933-EDC5-4A11-862C-B2CC25017F9B}" dt="2021-08-28T11:40:40.022" v="23" actId="47"/>
        <pc:sldMkLst>
          <pc:docMk/>
          <pc:sldMk cId="0" sldId="295"/>
        </pc:sldMkLst>
      </pc:sldChg>
      <pc:sldChg chg="del">
        <pc:chgData name="inggrit.daniella@gmail.com" userId="0e2a46e5bca7f857" providerId="LiveId" clId="{59E62933-EDC5-4A11-862C-B2CC25017F9B}" dt="2021-08-28T11:40:39.324" v="22" actId="47"/>
        <pc:sldMkLst>
          <pc:docMk/>
          <pc:sldMk cId="0" sldId="296"/>
        </pc:sldMkLst>
      </pc:sldChg>
      <pc:sldChg chg="del">
        <pc:chgData name="inggrit.daniella@gmail.com" userId="0e2a46e5bca7f857" providerId="LiveId" clId="{59E62933-EDC5-4A11-862C-B2CC25017F9B}" dt="2021-08-28T11:40:38.670" v="21" actId="47"/>
        <pc:sldMkLst>
          <pc:docMk/>
          <pc:sldMk cId="0" sldId="297"/>
        </pc:sldMkLst>
      </pc:sldChg>
      <pc:sldChg chg="del">
        <pc:chgData name="inggrit.daniella@gmail.com" userId="0e2a46e5bca7f857" providerId="LiveId" clId="{59E62933-EDC5-4A11-862C-B2CC25017F9B}" dt="2021-08-28T11:40:38.055" v="20" actId="47"/>
        <pc:sldMkLst>
          <pc:docMk/>
          <pc:sldMk cId="0" sldId="298"/>
        </pc:sldMkLst>
      </pc:sldChg>
      <pc:sldChg chg="del">
        <pc:chgData name="inggrit.daniella@gmail.com" userId="0e2a46e5bca7f857" providerId="LiveId" clId="{59E62933-EDC5-4A11-862C-B2CC25017F9B}" dt="2021-08-28T11:40:37.452" v="19" actId="47"/>
        <pc:sldMkLst>
          <pc:docMk/>
          <pc:sldMk cId="0" sldId="299"/>
        </pc:sldMkLst>
      </pc:sldChg>
      <pc:sldChg chg="del">
        <pc:chgData name="inggrit.daniella@gmail.com" userId="0e2a46e5bca7f857" providerId="LiveId" clId="{59E62933-EDC5-4A11-862C-B2CC25017F9B}" dt="2021-08-28T11:40:36.691" v="18" actId="47"/>
        <pc:sldMkLst>
          <pc:docMk/>
          <pc:sldMk cId="0" sldId="300"/>
        </pc:sldMkLst>
      </pc:sldChg>
      <pc:sldChg chg="del">
        <pc:chgData name="inggrit.daniella@gmail.com" userId="0e2a46e5bca7f857" providerId="LiveId" clId="{59E62933-EDC5-4A11-862C-B2CC25017F9B}" dt="2021-08-28T11:40:36.089" v="17" actId="47"/>
        <pc:sldMkLst>
          <pc:docMk/>
          <pc:sldMk cId="0" sldId="301"/>
        </pc:sldMkLst>
      </pc:sldChg>
      <pc:sldChg chg="del">
        <pc:chgData name="inggrit.daniella@gmail.com" userId="0e2a46e5bca7f857" providerId="LiveId" clId="{59E62933-EDC5-4A11-862C-B2CC25017F9B}" dt="2021-08-28T11:40:35.226" v="16" actId="47"/>
        <pc:sldMkLst>
          <pc:docMk/>
          <pc:sldMk cId="0" sldId="302"/>
        </pc:sldMkLst>
      </pc:sldChg>
      <pc:sldChg chg="del">
        <pc:chgData name="inggrit.daniella@gmail.com" userId="0e2a46e5bca7f857" providerId="LiveId" clId="{59E62933-EDC5-4A11-862C-B2CC25017F9B}" dt="2021-08-28T11:40:34.575" v="15" actId="47"/>
        <pc:sldMkLst>
          <pc:docMk/>
          <pc:sldMk cId="0" sldId="303"/>
        </pc:sldMkLst>
      </pc:sldChg>
      <pc:sldChg chg="modSp mod">
        <pc:chgData name="inggrit.daniella@gmail.com" userId="0e2a46e5bca7f857" providerId="LiveId" clId="{59E62933-EDC5-4A11-862C-B2CC25017F9B}" dt="2021-08-28T11:44:38.060" v="50" actId="113"/>
        <pc:sldMkLst>
          <pc:docMk/>
          <pc:sldMk cId="4212388779" sldId="305"/>
        </pc:sldMkLst>
        <pc:spChg chg="mod">
          <ac:chgData name="inggrit.daniella@gmail.com" userId="0e2a46e5bca7f857" providerId="LiveId" clId="{59E62933-EDC5-4A11-862C-B2CC25017F9B}" dt="2021-08-28T11:44:38.060" v="50" actId="113"/>
          <ac:spMkLst>
            <pc:docMk/>
            <pc:sldMk cId="4212388779" sldId="305"/>
            <ac:spMk id="1064" creationId="{00000000-0000-0000-0000-000000000000}"/>
          </ac:spMkLst>
        </pc:spChg>
      </pc:sldChg>
      <pc:sldChg chg="modSp mod">
        <pc:chgData name="inggrit.daniella@gmail.com" userId="0e2a46e5bca7f857" providerId="LiveId" clId="{59E62933-EDC5-4A11-862C-B2CC25017F9B}" dt="2021-08-28T12:27:49.412" v="116" actId="1076"/>
        <pc:sldMkLst>
          <pc:docMk/>
          <pc:sldMk cId="4181744610" sldId="307"/>
        </pc:sldMkLst>
        <pc:spChg chg="mod">
          <ac:chgData name="inggrit.daniella@gmail.com" userId="0e2a46e5bca7f857" providerId="LiveId" clId="{59E62933-EDC5-4A11-862C-B2CC25017F9B}" dt="2021-08-28T11:44:46.003" v="51" actId="113"/>
          <ac:spMkLst>
            <pc:docMk/>
            <pc:sldMk cId="4181744610" sldId="307"/>
            <ac:spMk id="567" creationId="{00000000-0000-0000-0000-000000000000}"/>
          </ac:spMkLst>
        </pc:spChg>
        <pc:spChg chg="mod">
          <ac:chgData name="inggrit.daniella@gmail.com" userId="0e2a46e5bca7f857" providerId="LiveId" clId="{59E62933-EDC5-4A11-862C-B2CC25017F9B}" dt="2021-08-28T12:27:45.128" v="115" actId="1076"/>
          <ac:spMkLst>
            <pc:docMk/>
            <pc:sldMk cId="4181744610" sldId="307"/>
            <ac:spMk id="580" creationId="{00000000-0000-0000-0000-000000000000}"/>
          </ac:spMkLst>
        </pc:spChg>
        <pc:spChg chg="mod">
          <ac:chgData name="inggrit.daniella@gmail.com" userId="0e2a46e5bca7f857" providerId="LiveId" clId="{59E62933-EDC5-4A11-862C-B2CC25017F9B}" dt="2021-08-28T12:27:49.412" v="116" actId="1076"/>
          <ac:spMkLst>
            <pc:docMk/>
            <pc:sldMk cId="4181744610" sldId="307"/>
            <ac:spMk id="581" creationId="{00000000-0000-0000-0000-000000000000}"/>
          </ac:spMkLst>
        </pc:spChg>
      </pc:sldChg>
      <pc:sldChg chg="modSp mod">
        <pc:chgData name="inggrit.daniella@gmail.com" userId="0e2a46e5bca7f857" providerId="LiveId" clId="{59E62933-EDC5-4A11-862C-B2CC25017F9B}" dt="2021-08-28T11:45:05.372" v="52" actId="1076"/>
        <pc:sldMkLst>
          <pc:docMk/>
          <pc:sldMk cId="1786617449" sldId="309"/>
        </pc:sldMkLst>
        <pc:spChg chg="mod">
          <ac:chgData name="inggrit.daniella@gmail.com" userId="0e2a46e5bca7f857" providerId="LiveId" clId="{59E62933-EDC5-4A11-862C-B2CC25017F9B}" dt="2021-08-28T11:45:05.372" v="52" actId="1076"/>
          <ac:spMkLst>
            <pc:docMk/>
            <pc:sldMk cId="1786617449" sldId="309"/>
            <ac:spMk id="2907" creationId="{00000000-0000-0000-0000-000000000000}"/>
          </ac:spMkLst>
        </pc:spChg>
      </pc:sldChg>
      <pc:sldChg chg="modSp mod">
        <pc:chgData name="inggrit.daniella@gmail.com" userId="0e2a46e5bca7f857" providerId="LiveId" clId="{59E62933-EDC5-4A11-862C-B2CC25017F9B}" dt="2021-08-28T12:28:06.608" v="118" actId="1076"/>
        <pc:sldMkLst>
          <pc:docMk/>
          <pc:sldMk cId="1788157603" sldId="310"/>
        </pc:sldMkLst>
        <pc:spChg chg="mod">
          <ac:chgData name="inggrit.daniella@gmail.com" userId="0e2a46e5bca7f857" providerId="LiveId" clId="{59E62933-EDC5-4A11-862C-B2CC25017F9B}" dt="2021-08-28T12:28:06.608" v="118" actId="1076"/>
          <ac:spMkLst>
            <pc:docMk/>
            <pc:sldMk cId="1788157603" sldId="310"/>
            <ac:spMk id="3205" creationId="{00000000-0000-0000-0000-000000000000}"/>
          </ac:spMkLst>
        </pc:spChg>
        <pc:grpChg chg="mod">
          <ac:chgData name="inggrit.daniella@gmail.com" userId="0e2a46e5bca7f857" providerId="LiveId" clId="{59E62933-EDC5-4A11-862C-B2CC25017F9B}" dt="2021-08-28T12:28:03.027" v="117" actId="1076"/>
          <ac:grpSpMkLst>
            <pc:docMk/>
            <pc:sldMk cId="1788157603" sldId="310"/>
            <ac:grpSpMk id="3200" creationId="{00000000-0000-0000-0000-000000000000}"/>
          </ac:grpSpMkLst>
        </pc:grpChg>
      </pc:sldChg>
      <pc:sldChg chg="modSp mod">
        <pc:chgData name="inggrit.daniella@gmail.com" userId="0e2a46e5bca7f857" providerId="LiveId" clId="{59E62933-EDC5-4A11-862C-B2CC25017F9B}" dt="2021-08-28T11:28:56" v="0" actId="1076"/>
        <pc:sldMkLst>
          <pc:docMk/>
          <pc:sldMk cId="704370610" sldId="311"/>
        </pc:sldMkLst>
        <pc:grpChg chg="mod">
          <ac:chgData name="inggrit.daniella@gmail.com" userId="0e2a46e5bca7f857" providerId="LiveId" clId="{59E62933-EDC5-4A11-862C-B2CC25017F9B}" dt="2021-08-28T11:28:56" v="0" actId="1076"/>
          <ac:grpSpMkLst>
            <pc:docMk/>
            <pc:sldMk cId="704370610" sldId="311"/>
            <ac:grpSpMk id="3331" creationId="{00000000-0000-0000-0000-000000000000}"/>
          </ac:grpSpMkLst>
        </pc:grpChg>
      </pc:sldChg>
      <pc:sldChg chg="addSp delSp modSp mod">
        <pc:chgData name="inggrit.daniella@gmail.com" userId="0e2a46e5bca7f857" providerId="LiveId" clId="{59E62933-EDC5-4A11-862C-B2CC25017F9B}" dt="2021-08-28T11:44:11.482" v="49" actId="14100"/>
        <pc:sldMkLst>
          <pc:docMk/>
          <pc:sldMk cId="3089943965" sldId="312"/>
        </pc:sldMkLst>
        <pc:spChg chg="add del mod">
          <ac:chgData name="inggrit.daniella@gmail.com" userId="0e2a46e5bca7f857" providerId="LiveId" clId="{59E62933-EDC5-4A11-862C-B2CC25017F9B}" dt="2021-08-28T11:42:54.036" v="36" actId="478"/>
          <ac:spMkLst>
            <pc:docMk/>
            <pc:sldMk cId="3089943965" sldId="312"/>
            <ac:spMk id="3" creationId="{1D5B2A9C-239C-484D-945F-7823F73F8A95}"/>
          </ac:spMkLst>
        </pc:spChg>
        <pc:spChg chg="del">
          <ac:chgData name="inggrit.daniella@gmail.com" userId="0e2a46e5bca7f857" providerId="LiveId" clId="{59E62933-EDC5-4A11-862C-B2CC25017F9B}" dt="2021-08-28T11:42:50.065" v="35" actId="478"/>
          <ac:spMkLst>
            <pc:docMk/>
            <pc:sldMk cId="3089943965" sldId="312"/>
            <ac:spMk id="878" creationId="{00000000-0000-0000-0000-000000000000}"/>
          </ac:spMkLst>
        </pc:spChg>
        <pc:spChg chg="mod">
          <ac:chgData name="inggrit.daniella@gmail.com" userId="0e2a46e5bca7f857" providerId="LiveId" clId="{59E62933-EDC5-4A11-862C-B2CC25017F9B}" dt="2021-08-28T11:44:11.482" v="49" actId="14100"/>
          <ac:spMkLst>
            <pc:docMk/>
            <pc:sldMk cId="3089943965" sldId="312"/>
            <ac:spMk id="879" creationId="{00000000-0000-0000-0000-000000000000}"/>
          </ac:spMkLst>
        </pc:spChg>
        <pc:spChg chg="mod">
          <ac:chgData name="inggrit.daniella@gmail.com" userId="0e2a46e5bca7f857" providerId="LiveId" clId="{59E62933-EDC5-4A11-862C-B2CC25017F9B}" dt="2021-08-28T11:43:50.934" v="46" actId="14100"/>
          <ac:spMkLst>
            <pc:docMk/>
            <pc:sldMk cId="3089943965" sldId="312"/>
            <ac:spMk id="880" creationId="{00000000-0000-0000-0000-000000000000}"/>
          </ac:spMkLst>
        </pc:spChg>
        <pc:grpChg chg="mod">
          <ac:chgData name="inggrit.daniella@gmail.com" userId="0e2a46e5bca7f857" providerId="LiveId" clId="{59E62933-EDC5-4A11-862C-B2CC25017F9B}" dt="2021-08-28T11:43:27.758" v="43" actId="1076"/>
          <ac:grpSpMkLst>
            <pc:docMk/>
            <pc:sldMk cId="3089943965" sldId="312"/>
            <ac:grpSpMk id="775" creationId="{00000000-0000-0000-0000-000000000000}"/>
          </ac:grpSpMkLst>
        </pc:grpChg>
        <pc:grpChg chg="mod">
          <ac:chgData name="inggrit.daniella@gmail.com" userId="0e2a46e5bca7f857" providerId="LiveId" clId="{59E62933-EDC5-4A11-862C-B2CC25017F9B}" dt="2021-08-28T11:43:34.563" v="44" actId="1076"/>
          <ac:grpSpMkLst>
            <pc:docMk/>
            <pc:sldMk cId="3089943965" sldId="312"/>
            <ac:grpSpMk id="881" creationId="{00000000-0000-0000-0000-000000000000}"/>
          </ac:grpSpMkLst>
        </pc:grpChg>
      </pc:sldChg>
      <pc:sldChg chg="modSp mod">
        <pc:chgData name="inggrit.daniella@gmail.com" userId="0e2a46e5bca7f857" providerId="LiveId" clId="{59E62933-EDC5-4A11-862C-B2CC25017F9B}" dt="2021-08-28T11:47:56.381" v="73" actId="14100"/>
        <pc:sldMkLst>
          <pc:docMk/>
          <pc:sldMk cId="2673286532" sldId="313"/>
        </pc:sldMkLst>
        <pc:spChg chg="mod">
          <ac:chgData name="inggrit.daniella@gmail.com" userId="0e2a46e5bca7f857" providerId="LiveId" clId="{59E62933-EDC5-4A11-862C-B2CC25017F9B}" dt="2021-08-28T11:46:50.327" v="60" actId="1076"/>
          <ac:spMkLst>
            <pc:docMk/>
            <pc:sldMk cId="2673286532" sldId="313"/>
            <ac:spMk id="2159" creationId="{00000000-0000-0000-0000-000000000000}"/>
          </ac:spMkLst>
        </pc:spChg>
        <pc:spChg chg="mod">
          <ac:chgData name="inggrit.daniella@gmail.com" userId="0e2a46e5bca7f857" providerId="LiveId" clId="{59E62933-EDC5-4A11-862C-B2CC25017F9B}" dt="2021-08-28T11:47:56.381" v="73" actId="14100"/>
          <ac:spMkLst>
            <pc:docMk/>
            <pc:sldMk cId="2673286532" sldId="313"/>
            <ac:spMk id="2192" creationId="{00000000-0000-0000-0000-000000000000}"/>
          </ac:spMkLst>
        </pc:spChg>
        <pc:grpChg chg="mod">
          <ac:chgData name="inggrit.daniella@gmail.com" userId="0e2a46e5bca7f857" providerId="LiveId" clId="{59E62933-EDC5-4A11-862C-B2CC25017F9B}" dt="2021-08-28T11:47:03.191" v="62" actId="1076"/>
          <ac:grpSpMkLst>
            <pc:docMk/>
            <pc:sldMk cId="2673286532" sldId="313"/>
            <ac:grpSpMk id="2149" creationId="{00000000-0000-0000-0000-000000000000}"/>
          </ac:grpSpMkLst>
        </pc:grpChg>
        <pc:grpChg chg="mod">
          <ac:chgData name="inggrit.daniella@gmail.com" userId="0e2a46e5bca7f857" providerId="LiveId" clId="{59E62933-EDC5-4A11-862C-B2CC25017F9B}" dt="2021-08-28T11:47:21.423" v="65" actId="1076"/>
          <ac:grpSpMkLst>
            <pc:docMk/>
            <pc:sldMk cId="2673286532" sldId="313"/>
            <ac:grpSpMk id="2153" creationId="{00000000-0000-0000-0000-000000000000}"/>
          </ac:grpSpMkLst>
        </pc:grpChg>
        <pc:grpChg chg="mod">
          <ac:chgData name="inggrit.daniella@gmail.com" userId="0e2a46e5bca7f857" providerId="LiveId" clId="{59E62933-EDC5-4A11-862C-B2CC25017F9B}" dt="2021-08-28T11:46:57.321" v="61" actId="1076"/>
          <ac:grpSpMkLst>
            <pc:docMk/>
            <pc:sldMk cId="2673286532" sldId="313"/>
            <ac:grpSpMk id="2160" creationId="{00000000-0000-0000-0000-000000000000}"/>
          </ac:grpSpMkLst>
        </pc:grpChg>
        <pc:grpChg chg="mod">
          <ac:chgData name="inggrit.daniella@gmail.com" userId="0e2a46e5bca7f857" providerId="LiveId" clId="{59E62933-EDC5-4A11-862C-B2CC25017F9B}" dt="2021-08-28T11:47:14.904" v="64" actId="1076"/>
          <ac:grpSpMkLst>
            <pc:docMk/>
            <pc:sldMk cId="2673286532" sldId="313"/>
            <ac:grpSpMk id="2169" creationId="{00000000-0000-0000-0000-000000000000}"/>
          </ac:grpSpMkLst>
        </pc:grpChg>
        <pc:grpChg chg="mod">
          <ac:chgData name="inggrit.daniella@gmail.com" userId="0e2a46e5bca7f857" providerId="LiveId" clId="{59E62933-EDC5-4A11-862C-B2CC25017F9B}" dt="2021-08-28T11:47:09.673" v="63" actId="1076"/>
          <ac:grpSpMkLst>
            <pc:docMk/>
            <pc:sldMk cId="2673286532" sldId="313"/>
            <ac:grpSpMk id="2193" creationId="{00000000-0000-0000-0000-000000000000}"/>
          </ac:grpSpMkLst>
        </pc:grpChg>
      </pc:sldChg>
      <pc:sldChg chg="addSp delSp modSp mod">
        <pc:chgData name="inggrit.daniella@gmail.com" userId="0e2a46e5bca7f857" providerId="LiveId" clId="{59E62933-EDC5-4A11-862C-B2CC25017F9B}" dt="2021-08-28T12:24:57.676" v="114" actId="14100"/>
        <pc:sldMkLst>
          <pc:docMk/>
          <pc:sldMk cId="3973213052" sldId="314"/>
        </pc:sldMkLst>
        <pc:spChg chg="add del mod">
          <ac:chgData name="inggrit.daniella@gmail.com" userId="0e2a46e5bca7f857" providerId="LiveId" clId="{59E62933-EDC5-4A11-862C-B2CC25017F9B}" dt="2021-08-28T12:24:27.873" v="106" actId="478"/>
          <ac:spMkLst>
            <pc:docMk/>
            <pc:sldMk cId="3973213052" sldId="314"/>
            <ac:spMk id="3" creationId="{8F951434-CE47-4553-A07A-89295CFF36F3}"/>
          </ac:spMkLst>
        </pc:spChg>
        <pc:spChg chg="mod">
          <ac:chgData name="inggrit.daniella@gmail.com" userId="0e2a46e5bca7f857" providerId="LiveId" clId="{59E62933-EDC5-4A11-862C-B2CC25017F9B}" dt="2021-08-28T12:22:59.542" v="76" actId="14100"/>
          <ac:spMkLst>
            <pc:docMk/>
            <pc:sldMk cId="3973213052" sldId="314"/>
            <ac:spMk id="951" creationId="{00000000-0000-0000-0000-000000000000}"/>
          </ac:spMkLst>
        </pc:spChg>
        <pc:spChg chg="mod">
          <ac:chgData name="inggrit.daniella@gmail.com" userId="0e2a46e5bca7f857" providerId="LiveId" clId="{59E62933-EDC5-4A11-862C-B2CC25017F9B}" dt="2021-08-28T12:24:57.676" v="114" actId="14100"/>
          <ac:spMkLst>
            <pc:docMk/>
            <pc:sldMk cId="3973213052" sldId="314"/>
            <ac:spMk id="952" creationId="{00000000-0000-0000-0000-000000000000}"/>
          </ac:spMkLst>
        </pc:spChg>
        <pc:spChg chg="del mod">
          <ac:chgData name="inggrit.daniella@gmail.com" userId="0e2a46e5bca7f857" providerId="LiveId" clId="{59E62933-EDC5-4A11-862C-B2CC25017F9B}" dt="2021-08-28T12:24:20.546" v="104" actId="478"/>
          <ac:spMkLst>
            <pc:docMk/>
            <pc:sldMk cId="3973213052" sldId="314"/>
            <ac:spMk id="953" creationId="{00000000-0000-0000-0000-000000000000}"/>
          </ac:spMkLst>
        </pc:spChg>
        <pc:spChg chg="mod">
          <ac:chgData name="inggrit.daniella@gmail.com" userId="0e2a46e5bca7f857" providerId="LiveId" clId="{59E62933-EDC5-4A11-862C-B2CC25017F9B}" dt="2021-08-28T12:24:10.142" v="102" actId="1076"/>
          <ac:spMkLst>
            <pc:docMk/>
            <pc:sldMk cId="3973213052" sldId="314"/>
            <ac:spMk id="954" creationId="{00000000-0000-0000-0000-000000000000}"/>
          </ac:spMkLst>
        </pc:spChg>
        <pc:spChg chg="mod">
          <ac:chgData name="inggrit.daniella@gmail.com" userId="0e2a46e5bca7f857" providerId="LiveId" clId="{59E62933-EDC5-4A11-862C-B2CC25017F9B}" dt="2021-08-28T12:24:47.300" v="111" actId="1076"/>
          <ac:spMkLst>
            <pc:docMk/>
            <pc:sldMk cId="3973213052" sldId="314"/>
            <ac:spMk id="971" creationId="{00000000-0000-0000-0000-000000000000}"/>
          </ac:spMkLst>
        </pc:spChg>
        <pc:grpChg chg="mod">
          <ac:chgData name="inggrit.daniella@gmail.com" userId="0e2a46e5bca7f857" providerId="LiveId" clId="{59E62933-EDC5-4A11-862C-B2CC25017F9B}" dt="2021-08-28T12:23:11.331" v="78" actId="1076"/>
          <ac:grpSpMkLst>
            <pc:docMk/>
            <pc:sldMk cId="3973213052" sldId="314"/>
            <ac:grpSpMk id="955" creationId="{00000000-0000-0000-0000-000000000000}"/>
          </ac:grpSpMkLst>
        </pc:grpChg>
        <pc:grpChg chg="mod">
          <ac:chgData name="inggrit.daniella@gmail.com" userId="0e2a46e5bca7f857" providerId="LiveId" clId="{59E62933-EDC5-4A11-862C-B2CC25017F9B}" dt="2021-08-28T12:24:17.383" v="103" actId="1076"/>
          <ac:grpSpMkLst>
            <pc:docMk/>
            <pc:sldMk cId="3973213052" sldId="314"/>
            <ac:grpSpMk id="980" creationId="{00000000-0000-0000-0000-000000000000}"/>
          </ac:grpSpMkLst>
        </pc:grpChg>
      </pc:sldChg>
      <pc:sldMasterChg chg="delSldLayout">
        <pc:chgData name="inggrit.daniella@gmail.com" userId="0e2a46e5bca7f857" providerId="LiveId" clId="{59E62933-EDC5-4A11-862C-B2CC25017F9B}" dt="2021-08-28T12:28:35.397" v="119" actId="47"/>
        <pc:sldMasterMkLst>
          <pc:docMk/>
          <pc:sldMasterMk cId="0" sldId="2147483675"/>
        </pc:sldMasterMkLst>
        <pc:sldLayoutChg chg="del">
          <pc:chgData name="inggrit.daniella@gmail.com" userId="0e2a46e5bca7f857" providerId="LiveId" clId="{59E62933-EDC5-4A11-862C-B2CC25017F9B}" dt="2021-08-28T12:28:35.397" v="119" actId="47"/>
          <pc:sldLayoutMkLst>
            <pc:docMk/>
            <pc:sldMasterMk cId="0" sldId="2147483675"/>
            <pc:sldLayoutMk cId="0" sldId="2147483673"/>
          </pc:sldLayoutMkLst>
        </pc:sldLayoutChg>
      </pc:sldMasterChg>
      <pc:sldMasterChg chg="del delSldLayout">
        <pc:chgData name="inggrit.daniella@gmail.com" userId="0e2a46e5bca7f857" providerId="LiveId" clId="{59E62933-EDC5-4A11-862C-B2CC25017F9B}" dt="2021-08-28T12:28:40.057" v="120" actId="47"/>
        <pc:sldMasterMkLst>
          <pc:docMk/>
          <pc:sldMasterMk cId="0" sldId="2147483676"/>
        </pc:sldMasterMkLst>
        <pc:sldLayoutChg chg="del">
          <pc:chgData name="inggrit.daniella@gmail.com" userId="0e2a46e5bca7f857" providerId="LiveId" clId="{59E62933-EDC5-4A11-862C-B2CC25017F9B}" dt="2021-08-28T12:28:40.057" v="120" actId="47"/>
          <pc:sldLayoutMkLst>
            <pc:docMk/>
            <pc:sldMasterMk cId="0" sldId="2147483676"/>
            <pc:sldLayoutMk cId="0" sldId="2147483674"/>
          </pc:sldLayoutMkLst>
        </pc:sldLayoutChg>
      </pc:sldMasterChg>
    </pc:docChg>
  </pc:docChgLst>
  <pc:docChgLst>
    <pc:chgData name="inggrit.daniella@gmail.com" userId="0e2a46e5bca7f857" providerId="LiveId" clId="{337ACC5A-AAB0-43C1-89DD-4C53893CC959}"/>
    <pc:docChg chg="undo custSel delSld modSld sldOrd">
      <pc:chgData name="inggrit.daniella@gmail.com" userId="0e2a46e5bca7f857" providerId="LiveId" clId="{337ACC5A-AAB0-43C1-89DD-4C53893CC959}" dt="2021-08-29T03:27:41.096" v="368" actId="47"/>
      <pc:docMkLst>
        <pc:docMk/>
      </pc:docMkLst>
      <pc:sldChg chg="modSp mod">
        <pc:chgData name="inggrit.daniella@gmail.com" userId="0e2a46e5bca7f857" providerId="LiveId" clId="{337ACC5A-AAB0-43C1-89DD-4C53893CC959}" dt="2021-08-29T03:06:23.226" v="60" actId="122"/>
        <pc:sldMkLst>
          <pc:docMk/>
          <pc:sldMk cId="0" sldId="257"/>
        </pc:sldMkLst>
        <pc:spChg chg="mod">
          <ac:chgData name="inggrit.daniella@gmail.com" userId="0e2a46e5bca7f857" providerId="LiveId" clId="{337ACC5A-AAB0-43C1-89DD-4C53893CC959}" dt="2021-08-29T03:06:23.226" v="60" actId="122"/>
          <ac:spMkLst>
            <pc:docMk/>
            <pc:sldMk cId="0" sldId="257"/>
            <ac:spMk id="298" creationId="{00000000-0000-0000-0000-000000000000}"/>
          </ac:spMkLst>
        </pc:spChg>
        <pc:spChg chg="mod">
          <ac:chgData name="inggrit.daniella@gmail.com" userId="0e2a46e5bca7f857" providerId="LiveId" clId="{337ACC5A-AAB0-43C1-89DD-4C53893CC959}" dt="2021-08-29T03:06:11.912" v="56" actId="403"/>
          <ac:spMkLst>
            <pc:docMk/>
            <pc:sldMk cId="0" sldId="257"/>
            <ac:spMk id="299" creationId="{00000000-0000-0000-0000-000000000000}"/>
          </ac:spMkLst>
        </pc:spChg>
      </pc:sldChg>
      <pc:sldChg chg="modSp mod">
        <pc:chgData name="inggrit.daniella@gmail.com" userId="0e2a46e5bca7f857" providerId="LiveId" clId="{337ACC5A-AAB0-43C1-89DD-4C53893CC959}" dt="2021-08-29T03:26:44.251" v="366" actId="14100"/>
        <pc:sldMkLst>
          <pc:docMk/>
          <pc:sldMk cId="0" sldId="258"/>
        </pc:sldMkLst>
        <pc:spChg chg="mod">
          <ac:chgData name="inggrit.daniella@gmail.com" userId="0e2a46e5bca7f857" providerId="LiveId" clId="{337ACC5A-AAB0-43C1-89DD-4C53893CC959}" dt="2021-08-29T03:00:14.006" v="1" actId="14100"/>
          <ac:spMkLst>
            <pc:docMk/>
            <pc:sldMk cId="0" sldId="258"/>
            <ac:spMk id="567" creationId="{00000000-0000-0000-0000-000000000000}"/>
          </ac:spMkLst>
        </pc:spChg>
        <pc:spChg chg="mod">
          <ac:chgData name="inggrit.daniella@gmail.com" userId="0e2a46e5bca7f857" providerId="LiveId" clId="{337ACC5A-AAB0-43C1-89DD-4C53893CC959}" dt="2021-08-29T03:26:44.251" v="366" actId="14100"/>
          <ac:spMkLst>
            <pc:docMk/>
            <pc:sldMk cId="0" sldId="258"/>
            <ac:spMk id="773" creationId="{00000000-0000-0000-0000-000000000000}"/>
          </ac:spMkLst>
        </pc:spChg>
      </pc:sldChg>
      <pc:sldChg chg="modSp mod">
        <pc:chgData name="inggrit.daniella@gmail.com" userId="0e2a46e5bca7f857" providerId="LiveId" clId="{337ACC5A-AAB0-43C1-89DD-4C53893CC959}" dt="2021-08-29T03:09:42.756" v="111" actId="1076"/>
        <pc:sldMkLst>
          <pc:docMk/>
          <pc:sldMk cId="0" sldId="259"/>
        </pc:sldMkLst>
        <pc:spChg chg="mod">
          <ac:chgData name="inggrit.daniella@gmail.com" userId="0e2a46e5bca7f857" providerId="LiveId" clId="{337ACC5A-AAB0-43C1-89DD-4C53893CC959}" dt="2021-08-29T03:09:42.756" v="111" actId="1076"/>
          <ac:spMkLst>
            <pc:docMk/>
            <pc:sldMk cId="0" sldId="259"/>
            <ac:spMk id="878" creationId="{00000000-0000-0000-0000-000000000000}"/>
          </ac:spMkLst>
        </pc:spChg>
        <pc:spChg chg="mod">
          <ac:chgData name="inggrit.daniella@gmail.com" userId="0e2a46e5bca7f857" providerId="LiveId" clId="{337ACC5A-AAB0-43C1-89DD-4C53893CC959}" dt="2021-08-29T03:09:33.931" v="110" actId="1076"/>
          <ac:spMkLst>
            <pc:docMk/>
            <pc:sldMk cId="0" sldId="259"/>
            <ac:spMk id="879" creationId="{00000000-0000-0000-0000-000000000000}"/>
          </ac:spMkLst>
        </pc:spChg>
        <pc:grpChg chg="mod">
          <ac:chgData name="inggrit.daniella@gmail.com" userId="0e2a46e5bca7f857" providerId="LiveId" clId="{337ACC5A-AAB0-43C1-89DD-4C53893CC959}" dt="2021-08-29T03:01:01.106" v="13" actId="1076"/>
          <ac:grpSpMkLst>
            <pc:docMk/>
            <pc:sldMk cId="0" sldId="259"/>
            <ac:grpSpMk id="775" creationId="{00000000-0000-0000-0000-000000000000}"/>
          </ac:grpSpMkLst>
        </pc:grpChg>
      </pc:sldChg>
      <pc:sldChg chg="modSp mod">
        <pc:chgData name="inggrit.daniella@gmail.com" userId="0e2a46e5bca7f857" providerId="LiveId" clId="{337ACC5A-AAB0-43C1-89DD-4C53893CC959}" dt="2021-08-29T03:27:25.201" v="367" actId="20577"/>
        <pc:sldMkLst>
          <pc:docMk/>
          <pc:sldMk cId="0" sldId="260"/>
        </pc:sldMkLst>
        <pc:spChg chg="mod">
          <ac:chgData name="inggrit.daniella@gmail.com" userId="0e2a46e5bca7f857" providerId="LiveId" clId="{337ACC5A-AAB0-43C1-89DD-4C53893CC959}" dt="2021-08-29T03:27:25.201" v="367" actId="20577"/>
          <ac:spMkLst>
            <pc:docMk/>
            <pc:sldMk cId="0" sldId="260"/>
            <ac:spMk id="104" creationId="{00000000-0000-0000-0000-000000000000}"/>
          </ac:spMkLst>
        </pc:spChg>
        <pc:spChg chg="mod">
          <ac:chgData name="inggrit.daniella@gmail.com" userId="0e2a46e5bca7f857" providerId="LiveId" clId="{337ACC5A-AAB0-43C1-89DD-4C53893CC959}" dt="2021-08-29T03:13:01.011" v="128" actId="113"/>
          <ac:spMkLst>
            <pc:docMk/>
            <pc:sldMk cId="0" sldId="260"/>
            <ac:spMk id="954" creationId="{00000000-0000-0000-0000-000000000000}"/>
          </ac:spMkLst>
        </pc:spChg>
      </pc:sldChg>
      <pc:sldChg chg="modSp del mod">
        <pc:chgData name="inggrit.daniella@gmail.com" userId="0e2a46e5bca7f857" providerId="LiveId" clId="{337ACC5A-AAB0-43C1-89DD-4C53893CC959}" dt="2021-08-29T03:25:01.718" v="361" actId="47"/>
        <pc:sldMkLst>
          <pc:docMk/>
          <pc:sldMk cId="0" sldId="261"/>
        </pc:sldMkLst>
        <pc:spChg chg="mod">
          <ac:chgData name="inggrit.daniella@gmail.com" userId="0e2a46e5bca7f857" providerId="LiveId" clId="{337ACC5A-AAB0-43C1-89DD-4C53893CC959}" dt="2021-08-29T03:24:37.366" v="341" actId="14100"/>
          <ac:spMkLst>
            <pc:docMk/>
            <pc:sldMk cId="0" sldId="261"/>
            <ac:spMk id="1062" creationId="{00000000-0000-0000-0000-000000000000}"/>
          </ac:spMkLst>
        </pc:spChg>
        <pc:spChg chg="mod">
          <ac:chgData name="inggrit.daniella@gmail.com" userId="0e2a46e5bca7f857" providerId="LiveId" clId="{337ACC5A-AAB0-43C1-89DD-4C53893CC959}" dt="2021-08-29T03:24:57.231" v="360" actId="20577"/>
          <ac:spMkLst>
            <pc:docMk/>
            <pc:sldMk cId="0" sldId="261"/>
            <ac:spMk id="1063" creationId="{00000000-0000-0000-0000-000000000000}"/>
          </ac:spMkLst>
        </pc:spChg>
        <pc:spChg chg="mod">
          <ac:chgData name="inggrit.daniella@gmail.com" userId="0e2a46e5bca7f857" providerId="LiveId" clId="{337ACC5A-AAB0-43C1-89DD-4C53893CC959}" dt="2021-08-29T03:24:47.131" v="354" actId="14100"/>
          <ac:spMkLst>
            <pc:docMk/>
            <pc:sldMk cId="0" sldId="261"/>
            <ac:spMk id="1064" creationId="{00000000-0000-0000-0000-000000000000}"/>
          </ac:spMkLst>
        </pc:spChg>
      </pc:sldChg>
      <pc:sldChg chg="del">
        <pc:chgData name="inggrit.daniella@gmail.com" userId="0e2a46e5bca7f857" providerId="LiveId" clId="{337ACC5A-AAB0-43C1-89DD-4C53893CC959}" dt="2021-08-29T03:23:41.506" v="311" actId="47"/>
        <pc:sldMkLst>
          <pc:docMk/>
          <pc:sldMk cId="0" sldId="262"/>
        </pc:sldMkLst>
      </pc:sldChg>
      <pc:sldChg chg="del">
        <pc:chgData name="inggrit.daniella@gmail.com" userId="0e2a46e5bca7f857" providerId="LiveId" clId="{337ACC5A-AAB0-43C1-89DD-4C53893CC959}" dt="2021-08-29T03:23:13.261" v="292" actId="47"/>
        <pc:sldMkLst>
          <pc:docMk/>
          <pc:sldMk cId="0" sldId="263"/>
        </pc:sldMkLst>
      </pc:sldChg>
      <pc:sldChg chg="del">
        <pc:chgData name="inggrit.daniella@gmail.com" userId="0e2a46e5bca7f857" providerId="LiveId" clId="{337ACC5A-AAB0-43C1-89DD-4C53893CC959}" dt="2021-08-29T03:24:30.861" v="340" actId="47"/>
        <pc:sldMkLst>
          <pc:docMk/>
          <pc:sldMk cId="0" sldId="264"/>
        </pc:sldMkLst>
      </pc:sldChg>
      <pc:sldChg chg="del">
        <pc:chgData name="inggrit.daniella@gmail.com" userId="0e2a46e5bca7f857" providerId="LiveId" clId="{337ACC5A-AAB0-43C1-89DD-4C53893CC959}" dt="2021-08-29T03:23:15.625" v="293" actId="47"/>
        <pc:sldMkLst>
          <pc:docMk/>
          <pc:sldMk cId="0" sldId="265"/>
        </pc:sldMkLst>
      </pc:sldChg>
      <pc:sldChg chg="del">
        <pc:chgData name="inggrit.daniella@gmail.com" userId="0e2a46e5bca7f857" providerId="LiveId" clId="{337ACC5A-AAB0-43C1-89DD-4C53893CC959}" dt="2021-08-29T03:23:18.471" v="294" actId="47"/>
        <pc:sldMkLst>
          <pc:docMk/>
          <pc:sldMk cId="0" sldId="266"/>
        </pc:sldMkLst>
      </pc:sldChg>
      <pc:sldChg chg="del">
        <pc:chgData name="inggrit.daniella@gmail.com" userId="0e2a46e5bca7f857" providerId="LiveId" clId="{337ACC5A-AAB0-43C1-89DD-4C53893CC959}" dt="2021-08-29T03:19:19.591" v="222" actId="47"/>
        <pc:sldMkLst>
          <pc:docMk/>
          <pc:sldMk cId="0" sldId="267"/>
        </pc:sldMkLst>
      </pc:sldChg>
      <pc:sldChg chg="addSp delSp modSp mod ord">
        <pc:chgData name="inggrit.daniella@gmail.com" userId="0e2a46e5bca7f857" providerId="LiveId" clId="{337ACC5A-AAB0-43C1-89DD-4C53893CC959}" dt="2021-08-29T03:24:26.291" v="339" actId="1076"/>
        <pc:sldMkLst>
          <pc:docMk/>
          <pc:sldMk cId="0" sldId="268"/>
        </pc:sldMkLst>
        <pc:spChg chg="add del mod">
          <ac:chgData name="inggrit.daniella@gmail.com" userId="0e2a46e5bca7f857" providerId="LiveId" clId="{337ACC5A-AAB0-43C1-89DD-4C53893CC959}" dt="2021-08-29T03:23:56.946" v="315" actId="478"/>
          <ac:spMkLst>
            <pc:docMk/>
            <pc:sldMk cId="0" sldId="268"/>
            <ac:spMk id="3" creationId="{F0460438-D613-4CA3-A001-3A96DD2733C6}"/>
          </ac:spMkLst>
        </pc:spChg>
        <pc:spChg chg="mod">
          <ac:chgData name="inggrit.daniella@gmail.com" userId="0e2a46e5bca7f857" providerId="LiveId" clId="{337ACC5A-AAB0-43C1-89DD-4C53893CC959}" dt="2021-08-29T03:24:26.291" v="339" actId="1076"/>
          <ac:spMkLst>
            <pc:docMk/>
            <pc:sldMk cId="0" sldId="268"/>
            <ac:spMk id="2159" creationId="{00000000-0000-0000-0000-000000000000}"/>
          </ac:spMkLst>
        </pc:spChg>
        <pc:spChg chg="del">
          <ac:chgData name="inggrit.daniella@gmail.com" userId="0e2a46e5bca7f857" providerId="LiveId" clId="{337ACC5A-AAB0-43C1-89DD-4C53893CC959}" dt="2021-08-29T03:23:53.536" v="314" actId="478"/>
          <ac:spMkLst>
            <pc:docMk/>
            <pc:sldMk cId="0" sldId="268"/>
            <ac:spMk id="2192" creationId="{00000000-0000-0000-0000-000000000000}"/>
          </ac:spMkLst>
        </pc:spChg>
      </pc:sldChg>
      <pc:sldChg chg="del">
        <pc:chgData name="inggrit.daniella@gmail.com" userId="0e2a46e5bca7f857" providerId="LiveId" clId="{337ACC5A-AAB0-43C1-89DD-4C53893CC959}" dt="2021-08-29T03:19:16.721" v="221" actId="47"/>
        <pc:sldMkLst>
          <pc:docMk/>
          <pc:sldMk cId="0" sldId="269"/>
        </pc:sldMkLst>
      </pc:sldChg>
      <pc:sldChg chg="del">
        <pc:chgData name="inggrit.daniella@gmail.com" userId="0e2a46e5bca7f857" providerId="LiveId" clId="{337ACC5A-AAB0-43C1-89DD-4C53893CC959}" dt="2021-08-29T03:23:20.226" v="295" actId="47"/>
        <pc:sldMkLst>
          <pc:docMk/>
          <pc:sldMk cId="0" sldId="270"/>
        </pc:sldMkLst>
      </pc:sldChg>
      <pc:sldChg chg="del">
        <pc:chgData name="inggrit.daniella@gmail.com" userId="0e2a46e5bca7f857" providerId="LiveId" clId="{337ACC5A-AAB0-43C1-89DD-4C53893CC959}" dt="2021-08-29T03:23:22.187" v="296" actId="47"/>
        <pc:sldMkLst>
          <pc:docMk/>
          <pc:sldMk cId="0" sldId="271"/>
        </pc:sldMkLst>
      </pc:sldChg>
      <pc:sldChg chg="del">
        <pc:chgData name="inggrit.daniella@gmail.com" userId="0e2a46e5bca7f857" providerId="LiveId" clId="{337ACC5A-AAB0-43C1-89DD-4C53893CC959}" dt="2021-08-29T03:23:24.051" v="297" actId="47"/>
        <pc:sldMkLst>
          <pc:docMk/>
          <pc:sldMk cId="0" sldId="272"/>
        </pc:sldMkLst>
      </pc:sldChg>
      <pc:sldChg chg="del">
        <pc:chgData name="inggrit.daniella@gmail.com" userId="0e2a46e5bca7f857" providerId="LiveId" clId="{337ACC5A-AAB0-43C1-89DD-4C53893CC959}" dt="2021-08-29T03:23:25.006" v="298" actId="47"/>
        <pc:sldMkLst>
          <pc:docMk/>
          <pc:sldMk cId="0" sldId="273"/>
        </pc:sldMkLst>
      </pc:sldChg>
      <pc:sldChg chg="del">
        <pc:chgData name="inggrit.daniella@gmail.com" userId="0e2a46e5bca7f857" providerId="LiveId" clId="{337ACC5A-AAB0-43C1-89DD-4C53893CC959}" dt="2021-08-29T03:23:26.333" v="299" actId="47"/>
        <pc:sldMkLst>
          <pc:docMk/>
          <pc:sldMk cId="0" sldId="274"/>
        </pc:sldMkLst>
      </pc:sldChg>
      <pc:sldChg chg="del">
        <pc:chgData name="inggrit.daniella@gmail.com" userId="0e2a46e5bca7f857" providerId="LiveId" clId="{337ACC5A-AAB0-43C1-89DD-4C53893CC959}" dt="2021-08-29T03:23:27.352" v="300" actId="47"/>
        <pc:sldMkLst>
          <pc:docMk/>
          <pc:sldMk cId="0" sldId="275"/>
        </pc:sldMkLst>
      </pc:sldChg>
      <pc:sldChg chg="del">
        <pc:chgData name="inggrit.daniella@gmail.com" userId="0e2a46e5bca7f857" providerId="LiveId" clId="{337ACC5A-AAB0-43C1-89DD-4C53893CC959}" dt="2021-08-29T03:23:29.971" v="301" actId="47"/>
        <pc:sldMkLst>
          <pc:docMk/>
          <pc:sldMk cId="0" sldId="276"/>
        </pc:sldMkLst>
      </pc:sldChg>
      <pc:sldChg chg="addSp delSp modSp mod ord">
        <pc:chgData name="inggrit.daniella@gmail.com" userId="0e2a46e5bca7f857" providerId="LiveId" clId="{337ACC5A-AAB0-43C1-89DD-4C53893CC959}" dt="2021-08-29T03:23:05.741" v="291" actId="113"/>
        <pc:sldMkLst>
          <pc:docMk/>
          <pc:sldMk cId="0" sldId="277"/>
        </pc:sldMkLst>
        <pc:spChg chg="add del mod">
          <ac:chgData name="inggrit.daniella@gmail.com" userId="0e2a46e5bca7f857" providerId="LiveId" clId="{337ACC5A-AAB0-43C1-89DD-4C53893CC959}" dt="2021-08-29T03:19:42.151" v="226" actId="478"/>
          <ac:spMkLst>
            <pc:docMk/>
            <pc:sldMk cId="0" sldId="277"/>
            <ac:spMk id="3" creationId="{AAE11AE5-0DBE-4B03-86B9-9EEDB5E23F43}"/>
          </ac:spMkLst>
        </pc:spChg>
        <pc:spChg chg="add del mod">
          <ac:chgData name="inggrit.daniella@gmail.com" userId="0e2a46e5bca7f857" providerId="LiveId" clId="{337ACC5A-AAB0-43C1-89DD-4C53893CC959}" dt="2021-08-29T03:20:25.222" v="233" actId="478"/>
          <ac:spMkLst>
            <pc:docMk/>
            <pc:sldMk cId="0" sldId="277"/>
            <ac:spMk id="5" creationId="{B737209A-17CF-4AE3-A55A-69A0D70B1D48}"/>
          </ac:spMkLst>
        </pc:spChg>
        <pc:spChg chg="add del mod">
          <ac:chgData name="inggrit.daniella@gmail.com" userId="0e2a46e5bca7f857" providerId="LiveId" clId="{337ACC5A-AAB0-43C1-89DD-4C53893CC959}" dt="2021-08-29T03:20:43.521" v="238" actId="478"/>
          <ac:spMkLst>
            <pc:docMk/>
            <pc:sldMk cId="0" sldId="277"/>
            <ac:spMk id="7" creationId="{ABBFC290-F4FE-4993-B216-9F9B54F2B8C2}"/>
          </ac:spMkLst>
        </pc:spChg>
        <pc:spChg chg="add del mod">
          <ac:chgData name="inggrit.daniella@gmail.com" userId="0e2a46e5bca7f857" providerId="LiveId" clId="{337ACC5A-AAB0-43C1-89DD-4C53893CC959}" dt="2021-08-29T03:21:11.506" v="247" actId="478"/>
          <ac:spMkLst>
            <pc:docMk/>
            <pc:sldMk cId="0" sldId="277"/>
            <ac:spMk id="9" creationId="{4A69DB03-C545-4045-AF02-42A8CC0ECFC5}"/>
          </ac:spMkLst>
        </pc:spChg>
        <pc:spChg chg="mod">
          <ac:chgData name="inggrit.daniella@gmail.com" userId="0e2a46e5bca7f857" providerId="LiveId" clId="{337ACC5A-AAB0-43C1-89DD-4C53893CC959}" dt="2021-08-29T03:21:56.346" v="264" actId="1076"/>
          <ac:spMkLst>
            <pc:docMk/>
            <pc:sldMk cId="0" sldId="277"/>
            <ac:spMk id="3326" creationId="{00000000-0000-0000-0000-000000000000}"/>
          </ac:spMkLst>
        </pc:spChg>
        <pc:spChg chg="mod">
          <ac:chgData name="inggrit.daniella@gmail.com" userId="0e2a46e5bca7f857" providerId="LiveId" clId="{337ACC5A-AAB0-43C1-89DD-4C53893CC959}" dt="2021-08-29T03:20:57.900" v="242" actId="1076"/>
          <ac:spMkLst>
            <pc:docMk/>
            <pc:sldMk cId="0" sldId="277"/>
            <ac:spMk id="3328" creationId="{00000000-0000-0000-0000-000000000000}"/>
          </ac:spMkLst>
        </pc:spChg>
        <pc:spChg chg="del">
          <ac:chgData name="inggrit.daniella@gmail.com" userId="0e2a46e5bca7f857" providerId="LiveId" clId="{337ACC5A-AAB0-43C1-89DD-4C53893CC959}" dt="2021-08-29T03:19:40.846" v="225" actId="478"/>
          <ac:spMkLst>
            <pc:docMk/>
            <pc:sldMk cId="0" sldId="277"/>
            <ac:spMk id="3330" creationId="{00000000-0000-0000-0000-000000000000}"/>
          </ac:spMkLst>
        </pc:spChg>
        <pc:spChg chg="mod">
          <ac:chgData name="inggrit.daniella@gmail.com" userId="0e2a46e5bca7f857" providerId="LiveId" clId="{337ACC5A-AAB0-43C1-89DD-4C53893CC959}" dt="2021-08-29T03:20:53.211" v="240" actId="1076"/>
          <ac:spMkLst>
            <pc:docMk/>
            <pc:sldMk cId="0" sldId="277"/>
            <ac:spMk id="3390" creationId="{00000000-0000-0000-0000-000000000000}"/>
          </ac:spMkLst>
        </pc:spChg>
        <pc:spChg chg="del mod">
          <ac:chgData name="inggrit.daniella@gmail.com" userId="0e2a46e5bca7f857" providerId="LiveId" clId="{337ACC5A-AAB0-43C1-89DD-4C53893CC959}" dt="2021-08-29T03:20:23.041" v="232" actId="478"/>
          <ac:spMkLst>
            <pc:docMk/>
            <pc:sldMk cId="0" sldId="277"/>
            <ac:spMk id="3402" creationId="{00000000-0000-0000-0000-000000000000}"/>
          </ac:spMkLst>
        </pc:spChg>
        <pc:spChg chg="mod">
          <ac:chgData name="inggrit.daniella@gmail.com" userId="0e2a46e5bca7f857" providerId="LiveId" clId="{337ACC5A-AAB0-43C1-89DD-4C53893CC959}" dt="2021-08-29T03:22:39.431" v="281" actId="403"/>
          <ac:spMkLst>
            <pc:docMk/>
            <pc:sldMk cId="0" sldId="277"/>
            <ac:spMk id="3403" creationId="{00000000-0000-0000-0000-000000000000}"/>
          </ac:spMkLst>
        </pc:spChg>
        <pc:spChg chg="del">
          <ac:chgData name="inggrit.daniella@gmail.com" userId="0e2a46e5bca7f857" providerId="LiveId" clId="{337ACC5A-AAB0-43C1-89DD-4C53893CC959}" dt="2021-08-29T03:20:41.071" v="237" actId="478"/>
          <ac:spMkLst>
            <pc:docMk/>
            <pc:sldMk cId="0" sldId="277"/>
            <ac:spMk id="3404" creationId="{00000000-0000-0000-0000-000000000000}"/>
          </ac:spMkLst>
        </pc:spChg>
        <pc:spChg chg="mod">
          <ac:chgData name="inggrit.daniella@gmail.com" userId="0e2a46e5bca7f857" providerId="LiveId" clId="{337ACC5A-AAB0-43C1-89DD-4C53893CC959}" dt="2021-08-29T03:22:35.306" v="280" actId="1076"/>
          <ac:spMkLst>
            <pc:docMk/>
            <pc:sldMk cId="0" sldId="277"/>
            <ac:spMk id="3405" creationId="{00000000-0000-0000-0000-000000000000}"/>
          </ac:spMkLst>
        </pc:spChg>
        <pc:spChg chg="del">
          <ac:chgData name="inggrit.daniella@gmail.com" userId="0e2a46e5bca7f857" providerId="LiveId" clId="{337ACC5A-AAB0-43C1-89DD-4C53893CC959}" dt="2021-08-29T03:21:06.006" v="244" actId="478"/>
          <ac:spMkLst>
            <pc:docMk/>
            <pc:sldMk cId="0" sldId="277"/>
            <ac:spMk id="3406" creationId="{00000000-0000-0000-0000-000000000000}"/>
          </ac:spMkLst>
        </pc:spChg>
        <pc:spChg chg="mod">
          <ac:chgData name="inggrit.daniella@gmail.com" userId="0e2a46e5bca7f857" providerId="LiveId" clId="{337ACC5A-AAB0-43C1-89DD-4C53893CC959}" dt="2021-08-29T03:23:05.741" v="291" actId="113"/>
          <ac:spMkLst>
            <pc:docMk/>
            <pc:sldMk cId="0" sldId="277"/>
            <ac:spMk id="3407" creationId="{00000000-0000-0000-0000-000000000000}"/>
          </ac:spMkLst>
        </pc:spChg>
        <pc:grpChg chg="add del mod">
          <ac:chgData name="inggrit.daniella@gmail.com" userId="0e2a46e5bca7f857" providerId="LiveId" clId="{337ACC5A-AAB0-43C1-89DD-4C53893CC959}" dt="2021-08-29T03:21:09.007" v="246" actId="478"/>
          <ac:grpSpMkLst>
            <pc:docMk/>
            <pc:sldMk cId="0" sldId="277"/>
            <ac:grpSpMk id="3327" creationId="{00000000-0000-0000-0000-000000000000}"/>
          </ac:grpSpMkLst>
        </pc:grpChg>
        <pc:grpChg chg="mod">
          <ac:chgData name="inggrit.daniella@gmail.com" userId="0e2a46e5bca7f857" providerId="LiveId" clId="{337ACC5A-AAB0-43C1-89DD-4C53893CC959}" dt="2021-08-29T03:19:49.301" v="227" actId="1076"/>
          <ac:grpSpMkLst>
            <pc:docMk/>
            <pc:sldMk cId="0" sldId="277"/>
            <ac:grpSpMk id="3384" creationId="{00000000-0000-0000-0000-000000000000}"/>
          </ac:grpSpMkLst>
        </pc:grpChg>
        <pc:grpChg chg="mod">
          <ac:chgData name="inggrit.daniella@gmail.com" userId="0e2a46e5bca7f857" providerId="LiveId" clId="{337ACC5A-AAB0-43C1-89DD-4C53893CC959}" dt="2021-08-29T03:20:34.188" v="235" actId="1076"/>
          <ac:grpSpMkLst>
            <pc:docMk/>
            <pc:sldMk cId="0" sldId="277"/>
            <ac:grpSpMk id="3387" creationId="{00000000-0000-0000-0000-000000000000}"/>
          </ac:grpSpMkLst>
        </pc:grpChg>
        <pc:grpChg chg="mod">
          <ac:chgData name="inggrit.daniella@gmail.com" userId="0e2a46e5bca7f857" providerId="LiveId" clId="{337ACC5A-AAB0-43C1-89DD-4C53893CC959}" dt="2021-08-29T03:20:01.665" v="230" actId="1076"/>
          <ac:grpSpMkLst>
            <pc:docMk/>
            <pc:sldMk cId="0" sldId="277"/>
            <ac:grpSpMk id="3391" creationId="{00000000-0000-0000-0000-000000000000}"/>
          </ac:grpSpMkLst>
        </pc:grpChg>
        <pc:grpChg chg="mod">
          <ac:chgData name="inggrit.daniella@gmail.com" userId="0e2a46e5bca7f857" providerId="LiveId" clId="{337ACC5A-AAB0-43C1-89DD-4C53893CC959}" dt="2021-08-29T03:20:38.771" v="236" actId="1076"/>
          <ac:grpSpMkLst>
            <pc:docMk/>
            <pc:sldMk cId="0" sldId="277"/>
            <ac:grpSpMk id="3395" creationId="{00000000-0000-0000-0000-000000000000}"/>
          </ac:grpSpMkLst>
        </pc:grpChg>
        <pc:grpChg chg="mod">
          <ac:chgData name="inggrit.daniella@gmail.com" userId="0e2a46e5bca7f857" providerId="LiveId" clId="{337ACC5A-AAB0-43C1-89DD-4C53893CC959}" dt="2021-08-29T03:21:02.181" v="243" actId="1076"/>
          <ac:grpSpMkLst>
            <pc:docMk/>
            <pc:sldMk cId="0" sldId="277"/>
            <ac:grpSpMk id="3399" creationId="{00000000-0000-0000-0000-000000000000}"/>
          </ac:grpSpMkLst>
        </pc:grpChg>
      </pc:sldChg>
      <pc:sldChg chg="del">
        <pc:chgData name="inggrit.daniella@gmail.com" userId="0e2a46e5bca7f857" providerId="LiveId" clId="{337ACC5A-AAB0-43C1-89DD-4C53893CC959}" dt="2021-08-29T03:23:30.811" v="302" actId="47"/>
        <pc:sldMkLst>
          <pc:docMk/>
          <pc:sldMk cId="0" sldId="278"/>
        </pc:sldMkLst>
      </pc:sldChg>
      <pc:sldChg chg="del">
        <pc:chgData name="inggrit.daniella@gmail.com" userId="0e2a46e5bca7f857" providerId="LiveId" clId="{337ACC5A-AAB0-43C1-89DD-4C53893CC959}" dt="2021-08-29T03:23:31.416" v="303" actId="47"/>
        <pc:sldMkLst>
          <pc:docMk/>
          <pc:sldMk cId="0" sldId="279"/>
        </pc:sldMkLst>
      </pc:sldChg>
      <pc:sldChg chg="del">
        <pc:chgData name="inggrit.daniella@gmail.com" userId="0e2a46e5bca7f857" providerId="LiveId" clId="{337ACC5A-AAB0-43C1-89DD-4C53893CC959}" dt="2021-08-29T03:23:32.011" v="304" actId="47"/>
        <pc:sldMkLst>
          <pc:docMk/>
          <pc:sldMk cId="0" sldId="280"/>
        </pc:sldMkLst>
      </pc:sldChg>
      <pc:sldChg chg="del">
        <pc:chgData name="inggrit.daniella@gmail.com" userId="0e2a46e5bca7f857" providerId="LiveId" clId="{337ACC5A-AAB0-43C1-89DD-4C53893CC959}" dt="2021-08-29T03:23:32.966" v="305" actId="47"/>
        <pc:sldMkLst>
          <pc:docMk/>
          <pc:sldMk cId="0" sldId="281"/>
        </pc:sldMkLst>
      </pc:sldChg>
      <pc:sldChg chg="del">
        <pc:chgData name="inggrit.daniella@gmail.com" userId="0e2a46e5bca7f857" providerId="LiveId" clId="{337ACC5A-AAB0-43C1-89DD-4C53893CC959}" dt="2021-08-29T03:23:33.491" v="306" actId="47"/>
        <pc:sldMkLst>
          <pc:docMk/>
          <pc:sldMk cId="0" sldId="282"/>
        </pc:sldMkLst>
      </pc:sldChg>
      <pc:sldChg chg="del">
        <pc:chgData name="inggrit.daniella@gmail.com" userId="0e2a46e5bca7f857" providerId="LiveId" clId="{337ACC5A-AAB0-43C1-89DD-4C53893CC959}" dt="2021-08-29T03:23:34.045" v="307" actId="47"/>
        <pc:sldMkLst>
          <pc:docMk/>
          <pc:sldMk cId="0" sldId="283"/>
        </pc:sldMkLst>
      </pc:sldChg>
      <pc:sldChg chg="del">
        <pc:chgData name="inggrit.daniella@gmail.com" userId="0e2a46e5bca7f857" providerId="LiveId" clId="{337ACC5A-AAB0-43C1-89DD-4C53893CC959}" dt="2021-08-29T03:23:35.081" v="308" actId="47"/>
        <pc:sldMkLst>
          <pc:docMk/>
          <pc:sldMk cId="0" sldId="284"/>
        </pc:sldMkLst>
      </pc:sldChg>
      <pc:sldChg chg="del">
        <pc:chgData name="inggrit.daniella@gmail.com" userId="0e2a46e5bca7f857" providerId="LiveId" clId="{337ACC5A-AAB0-43C1-89DD-4C53893CC959}" dt="2021-08-29T03:23:35.701" v="309" actId="47"/>
        <pc:sldMkLst>
          <pc:docMk/>
          <pc:sldMk cId="0" sldId="285"/>
        </pc:sldMkLst>
      </pc:sldChg>
      <pc:sldChg chg="modSp mod">
        <pc:chgData name="inggrit.daniella@gmail.com" userId="0e2a46e5bca7f857" providerId="LiveId" clId="{337ACC5A-AAB0-43C1-89DD-4C53893CC959}" dt="2021-08-29T03:25:39.442" v="364" actId="1076"/>
        <pc:sldMkLst>
          <pc:docMk/>
          <pc:sldMk cId="3348494021" sldId="306"/>
        </pc:sldMkLst>
        <pc:spChg chg="mod">
          <ac:chgData name="inggrit.daniella@gmail.com" userId="0e2a46e5bca7f857" providerId="LiveId" clId="{337ACC5A-AAB0-43C1-89DD-4C53893CC959}" dt="2021-08-29T03:25:39.442" v="364" actId="1076"/>
          <ac:spMkLst>
            <pc:docMk/>
            <pc:sldMk cId="3348494021" sldId="306"/>
            <ac:spMk id="2159" creationId="{00000000-0000-0000-0000-000000000000}"/>
          </ac:spMkLst>
        </pc:spChg>
        <pc:spChg chg="mod">
          <ac:chgData name="inggrit.daniella@gmail.com" userId="0e2a46e5bca7f857" providerId="LiveId" clId="{337ACC5A-AAB0-43C1-89DD-4C53893CC959}" dt="2021-08-29T03:25:29.671" v="362" actId="1076"/>
          <ac:spMkLst>
            <pc:docMk/>
            <pc:sldMk cId="3348494021" sldId="306"/>
            <ac:spMk id="2192" creationId="{00000000-0000-0000-0000-000000000000}"/>
          </ac:spMkLst>
        </pc:spChg>
        <pc:grpChg chg="mod">
          <ac:chgData name="inggrit.daniella@gmail.com" userId="0e2a46e5bca7f857" providerId="LiveId" clId="{337ACC5A-AAB0-43C1-89DD-4C53893CC959}" dt="2021-08-29T03:25:33.331" v="363" actId="1076"/>
          <ac:grpSpMkLst>
            <pc:docMk/>
            <pc:sldMk cId="3348494021" sldId="306"/>
            <ac:grpSpMk id="2193" creationId="{00000000-0000-0000-0000-000000000000}"/>
          </ac:grpSpMkLst>
        </pc:grpChg>
      </pc:sldChg>
      <pc:sldChg chg="del">
        <pc:chgData name="inggrit.daniella@gmail.com" userId="0e2a46e5bca7f857" providerId="LiveId" clId="{337ACC5A-AAB0-43C1-89DD-4C53893CC959}" dt="2021-08-29T03:23:40.051" v="310" actId="47"/>
        <pc:sldMkLst>
          <pc:docMk/>
          <pc:sldMk cId="3563722002" sldId="308"/>
        </pc:sldMkLst>
      </pc:sldChg>
      <pc:sldChg chg="modSp mod">
        <pc:chgData name="inggrit.daniella@gmail.com" userId="0e2a46e5bca7f857" providerId="LiveId" clId="{337ACC5A-AAB0-43C1-89DD-4C53893CC959}" dt="2021-08-29T03:26:14.165" v="365" actId="1076"/>
        <pc:sldMkLst>
          <pc:docMk/>
          <pc:sldMk cId="1788157603" sldId="310"/>
        </pc:sldMkLst>
        <pc:spChg chg="mod">
          <ac:chgData name="inggrit.daniella@gmail.com" userId="0e2a46e5bca7f857" providerId="LiveId" clId="{337ACC5A-AAB0-43C1-89DD-4C53893CC959}" dt="2021-08-29T03:26:14.165" v="365" actId="1076"/>
          <ac:spMkLst>
            <pc:docMk/>
            <pc:sldMk cId="1788157603" sldId="310"/>
            <ac:spMk id="3205" creationId="{00000000-0000-0000-0000-000000000000}"/>
          </ac:spMkLst>
        </pc:spChg>
      </pc:sldChg>
      <pc:sldChg chg="addSp delSp modSp del mod">
        <pc:chgData name="inggrit.daniella@gmail.com" userId="0e2a46e5bca7f857" providerId="LiveId" clId="{337ACC5A-AAB0-43C1-89DD-4C53893CC959}" dt="2021-08-29T03:27:41.096" v="368" actId="47"/>
        <pc:sldMkLst>
          <pc:docMk/>
          <pc:sldMk cId="2278757224" sldId="315"/>
        </pc:sldMkLst>
        <pc:spChg chg="add del mod">
          <ac:chgData name="inggrit.daniella@gmail.com" userId="0e2a46e5bca7f857" providerId="LiveId" clId="{337ACC5A-AAB0-43C1-89DD-4C53893CC959}" dt="2021-08-29T03:03:57.892" v="33" actId="478"/>
          <ac:spMkLst>
            <pc:docMk/>
            <pc:sldMk cId="2278757224" sldId="315"/>
            <ac:spMk id="3" creationId="{56CE9DF2-CE34-4604-B1E8-CCB5826BB6C9}"/>
          </ac:spMkLst>
        </pc:spChg>
        <pc:spChg chg="add del mod">
          <ac:chgData name="inggrit.daniella@gmail.com" userId="0e2a46e5bca7f857" providerId="LiveId" clId="{337ACC5A-AAB0-43C1-89DD-4C53893CC959}" dt="2021-08-29T03:04:03.282" v="35" actId="478"/>
          <ac:spMkLst>
            <pc:docMk/>
            <pc:sldMk cId="2278757224" sldId="315"/>
            <ac:spMk id="5" creationId="{494DDCBA-371F-412A-8E3B-2FE6A7A322B9}"/>
          </ac:spMkLst>
        </pc:spChg>
        <pc:spChg chg="mod">
          <ac:chgData name="inggrit.daniella@gmail.com" userId="0e2a46e5bca7f857" providerId="LiveId" clId="{337ACC5A-AAB0-43C1-89DD-4C53893CC959}" dt="2021-08-29T03:04:33.876" v="45" actId="1076"/>
          <ac:spMkLst>
            <pc:docMk/>
            <pc:sldMk cId="2278757224" sldId="315"/>
            <ac:spMk id="1568" creationId="{00000000-0000-0000-0000-000000000000}"/>
          </ac:spMkLst>
        </pc:spChg>
        <pc:spChg chg="del">
          <ac:chgData name="inggrit.daniella@gmail.com" userId="0e2a46e5bca7f857" providerId="LiveId" clId="{337ACC5A-AAB0-43C1-89DD-4C53893CC959}" dt="2021-08-29T03:03:53.693" v="32" actId="478"/>
          <ac:spMkLst>
            <pc:docMk/>
            <pc:sldMk cId="2278757224" sldId="315"/>
            <ac:spMk id="1569" creationId="{00000000-0000-0000-0000-000000000000}"/>
          </ac:spMkLst>
        </pc:spChg>
        <pc:spChg chg="del">
          <ac:chgData name="inggrit.daniella@gmail.com" userId="0e2a46e5bca7f857" providerId="LiveId" clId="{337ACC5A-AAB0-43C1-89DD-4C53893CC959}" dt="2021-08-29T03:04:00.791" v="34" actId="478"/>
          <ac:spMkLst>
            <pc:docMk/>
            <pc:sldMk cId="2278757224" sldId="315"/>
            <ac:spMk id="1570" creationId="{00000000-0000-0000-0000-000000000000}"/>
          </ac:spMkLst>
        </pc:spChg>
      </pc:sldChg>
      <pc:sldChg chg="addSp delSp modSp mod">
        <pc:chgData name="inggrit.daniella@gmail.com" userId="0e2a46e5bca7f857" providerId="LiveId" clId="{337ACC5A-AAB0-43C1-89DD-4C53893CC959}" dt="2021-08-29T03:12:48.242" v="127" actId="1076"/>
        <pc:sldMkLst>
          <pc:docMk/>
          <pc:sldMk cId="3384754051" sldId="316"/>
        </pc:sldMkLst>
        <pc:spChg chg="mod">
          <ac:chgData name="inggrit.daniella@gmail.com" userId="0e2a46e5bca7f857" providerId="LiveId" clId="{337ACC5A-AAB0-43C1-89DD-4C53893CC959}" dt="2021-08-29T03:10:47.936" v="113"/>
          <ac:spMkLst>
            <pc:docMk/>
            <pc:sldMk cId="3384754051" sldId="316"/>
            <ac:spMk id="173" creationId="{DC4BDBF9-FF12-49FF-8488-63A1C980E3DC}"/>
          </ac:spMkLst>
        </pc:spChg>
        <pc:spChg chg="mod">
          <ac:chgData name="inggrit.daniella@gmail.com" userId="0e2a46e5bca7f857" providerId="LiveId" clId="{337ACC5A-AAB0-43C1-89DD-4C53893CC959}" dt="2021-08-29T03:10:47.936" v="113"/>
          <ac:spMkLst>
            <pc:docMk/>
            <pc:sldMk cId="3384754051" sldId="316"/>
            <ac:spMk id="174" creationId="{A43B60ED-6F93-4A4A-BD70-CF90EB63AA82}"/>
          </ac:spMkLst>
        </pc:spChg>
        <pc:spChg chg="mod">
          <ac:chgData name="inggrit.daniella@gmail.com" userId="0e2a46e5bca7f857" providerId="LiveId" clId="{337ACC5A-AAB0-43C1-89DD-4C53893CC959}" dt="2021-08-29T03:11:12.381" v="115"/>
          <ac:spMkLst>
            <pc:docMk/>
            <pc:sldMk cId="3384754051" sldId="316"/>
            <ac:spMk id="176" creationId="{24B2BEB5-9995-4989-9F96-145DDAC265D5}"/>
          </ac:spMkLst>
        </pc:spChg>
        <pc:spChg chg="mod">
          <ac:chgData name="inggrit.daniella@gmail.com" userId="0e2a46e5bca7f857" providerId="LiveId" clId="{337ACC5A-AAB0-43C1-89DD-4C53893CC959}" dt="2021-08-29T03:11:12.381" v="115"/>
          <ac:spMkLst>
            <pc:docMk/>
            <pc:sldMk cId="3384754051" sldId="316"/>
            <ac:spMk id="177" creationId="{4994D0B6-60EA-43ED-9405-3012B33BD3B7}"/>
          </ac:spMkLst>
        </pc:spChg>
        <pc:spChg chg="mod">
          <ac:chgData name="inggrit.daniella@gmail.com" userId="0e2a46e5bca7f857" providerId="LiveId" clId="{337ACC5A-AAB0-43C1-89DD-4C53893CC959}" dt="2021-08-29T03:11:12.381" v="115"/>
          <ac:spMkLst>
            <pc:docMk/>
            <pc:sldMk cId="3384754051" sldId="316"/>
            <ac:spMk id="179" creationId="{17CC21E0-2650-445C-8E89-448137C485A3}"/>
          </ac:spMkLst>
        </pc:spChg>
        <pc:spChg chg="mod">
          <ac:chgData name="inggrit.daniella@gmail.com" userId="0e2a46e5bca7f857" providerId="LiveId" clId="{337ACC5A-AAB0-43C1-89DD-4C53893CC959}" dt="2021-08-29T03:11:12.381" v="115"/>
          <ac:spMkLst>
            <pc:docMk/>
            <pc:sldMk cId="3384754051" sldId="316"/>
            <ac:spMk id="180" creationId="{E16FD32B-EFFC-465A-A4C4-440E8AED6C86}"/>
          </ac:spMkLst>
        </pc:spChg>
        <pc:spChg chg="add del mod">
          <ac:chgData name="inggrit.daniella@gmail.com" userId="0e2a46e5bca7f857" providerId="LiveId" clId="{337ACC5A-AAB0-43C1-89DD-4C53893CC959}" dt="2021-08-29T03:11:49.826" v="121" actId="478"/>
          <ac:spMkLst>
            <pc:docMk/>
            <pc:sldMk cId="3384754051" sldId="316"/>
            <ac:spMk id="181" creationId="{4B841F02-E4E6-46A1-AB30-801FB01ABCE6}"/>
          </ac:spMkLst>
        </pc:spChg>
        <pc:spChg chg="mod">
          <ac:chgData name="inggrit.daniella@gmail.com" userId="0e2a46e5bca7f857" providerId="LiveId" clId="{337ACC5A-AAB0-43C1-89DD-4C53893CC959}" dt="2021-08-29T03:12:05.256" v="122"/>
          <ac:spMkLst>
            <pc:docMk/>
            <pc:sldMk cId="3384754051" sldId="316"/>
            <ac:spMk id="183" creationId="{1A0D9C1F-CC43-4FFB-BA90-2D62D8D8A3DB}"/>
          </ac:spMkLst>
        </pc:spChg>
        <pc:spChg chg="mod">
          <ac:chgData name="inggrit.daniella@gmail.com" userId="0e2a46e5bca7f857" providerId="LiveId" clId="{337ACC5A-AAB0-43C1-89DD-4C53893CC959}" dt="2021-08-29T03:12:05.256" v="122"/>
          <ac:spMkLst>
            <pc:docMk/>
            <pc:sldMk cId="3384754051" sldId="316"/>
            <ac:spMk id="184" creationId="{17312AE5-1BC5-48F6-9012-BE798C448E24}"/>
          </ac:spMkLst>
        </pc:spChg>
        <pc:spChg chg="mod">
          <ac:chgData name="inggrit.daniella@gmail.com" userId="0e2a46e5bca7f857" providerId="LiveId" clId="{337ACC5A-AAB0-43C1-89DD-4C53893CC959}" dt="2021-08-29T03:12:05.256" v="122"/>
          <ac:spMkLst>
            <pc:docMk/>
            <pc:sldMk cId="3384754051" sldId="316"/>
            <ac:spMk id="185" creationId="{5E6C340F-F64D-4C82-A55D-56810D641874}"/>
          </ac:spMkLst>
        </pc:spChg>
        <pc:spChg chg="mod">
          <ac:chgData name="inggrit.daniella@gmail.com" userId="0e2a46e5bca7f857" providerId="LiveId" clId="{337ACC5A-AAB0-43C1-89DD-4C53893CC959}" dt="2021-08-29T03:12:05.256" v="122"/>
          <ac:spMkLst>
            <pc:docMk/>
            <pc:sldMk cId="3384754051" sldId="316"/>
            <ac:spMk id="186" creationId="{E7130535-D27E-4E96-A38D-D026A62F3AEF}"/>
          </ac:spMkLst>
        </pc:spChg>
        <pc:spChg chg="mod">
          <ac:chgData name="inggrit.daniella@gmail.com" userId="0e2a46e5bca7f857" providerId="LiveId" clId="{337ACC5A-AAB0-43C1-89DD-4C53893CC959}" dt="2021-08-29T03:12:05.256" v="122"/>
          <ac:spMkLst>
            <pc:docMk/>
            <pc:sldMk cId="3384754051" sldId="316"/>
            <ac:spMk id="187" creationId="{75393100-1560-45B5-8D0B-880D0DD911DA}"/>
          </ac:spMkLst>
        </pc:spChg>
        <pc:spChg chg="mod">
          <ac:chgData name="inggrit.daniella@gmail.com" userId="0e2a46e5bca7f857" providerId="LiveId" clId="{337ACC5A-AAB0-43C1-89DD-4C53893CC959}" dt="2021-08-29T03:12:05.256" v="122"/>
          <ac:spMkLst>
            <pc:docMk/>
            <pc:sldMk cId="3384754051" sldId="316"/>
            <ac:spMk id="188" creationId="{62D9BCE7-8E47-44FC-BCFF-4AF844BFF163}"/>
          </ac:spMkLst>
        </pc:spChg>
        <pc:spChg chg="mod">
          <ac:chgData name="inggrit.daniella@gmail.com" userId="0e2a46e5bca7f857" providerId="LiveId" clId="{337ACC5A-AAB0-43C1-89DD-4C53893CC959}" dt="2021-08-29T03:12:05.256" v="122"/>
          <ac:spMkLst>
            <pc:docMk/>
            <pc:sldMk cId="3384754051" sldId="316"/>
            <ac:spMk id="189" creationId="{519ED92F-AB73-4582-9A02-19B6C9EEFE84}"/>
          </ac:spMkLst>
        </pc:spChg>
        <pc:spChg chg="mod">
          <ac:chgData name="inggrit.daniella@gmail.com" userId="0e2a46e5bca7f857" providerId="LiveId" clId="{337ACC5A-AAB0-43C1-89DD-4C53893CC959}" dt="2021-08-29T03:12:05.256" v="122"/>
          <ac:spMkLst>
            <pc:docMk/>
            <pc:sldMk cId="3384754051" sldId="316"/>
            <ac:spMk id="190" creationId="{FCD34C22-7C15-47C3-B55A-2A1339CB1118}"/>
          </ac:spMkLst>
        </pc:spChg>
        <pc:spChg chg="mod">
          <ac:chgData name="inggrit.daniella@gmail.com" userId="0e2a46e5bca7f857" providerId="LiveId" clId="{337ACC5A-AAB0-43C1-89DD-4C53893CC959}" dt="2021-08-29T03:12:29.751" v="124"/>
          <ac:spMkLst>
            <pc:docMk/>
            <pc:sldMk cId="3384754051" sldId="316"/>
            <ac:spMk id="192" creationId="{35E20C27-96A8-4F19-8312-EF6E254ED348}"/>
          </ac:spMkLst>
        </pc:spChg>
        <pc:spChg chg="mod">
          <ac:chgData name="inggrit.daniella@gmail.com" userId="0e2a46e5bca7f857" providerId="LiveId" clId="{337ACC5A-AAB0-43C1-89DD-4C53893CC959}" dt="2021-08-29T03:12:29.751" v="124"/>
          <ac:spMkLst>
            <pc:docMk/>
            <pc:sldMk cId="3384754051" sldId="316"/>
            <ac:spMk id="193" creationId="{1EFC84CC-1847-4113-B0EB-D41F6CEFC6AD}"/>
          </ac:spMkLst>
        </pc:spChg>
        <pc:spChg chg="mod">
          <ac:chgData name="inggrit.daniella@gmail.com" userId="0e2a46e5bca7f857" providerId="LiveId" clId="{337ACC5A-AAB0-43C1-89DD-4C53893CC959}" dt="2021-08-29T03:12:29.751" v="124"/>
          <ac:spMkLst>
            <pc:docMk/>
            <pc:sldMk cId="3384754051" sldId="316"/>
            <ac:spMk id="194" creationId="{65E8B01C-C21F-462F-A525-F30A69CC14E6}"/>
          </ac:spMkLst>
        </pc:spChg>
        <pc:spChg chg="mod">
          <ac:chgData name="inggrit.daniella@gmail.com" userId="0e2a46e5bca7f857" providerId="LiveId" clId="{337ACC5A-AAB0-43C1-89DD-4C53893CC959}" dt="2021-08-29T03:12:29.751" v="124"/>
          <ac:spMkLst>
            <pc:docMk/>
            <pc:sldMk cId="3384754051" sldId="316"/>
            <ac:spMk id="195" creationId="{5B67C8CF-517B-45A1-AA2E-68DCD8CF65A7}"/>
          </ac:spMkLst>
        </pc:spChg>
        <pc:spChg chg="mod">
          <ac:chgData name="inggrit.daniella@gmail.com" userId="0e2a46e5bca7f857" providerId="LiveId" clId="{337ACC5A-AAB0-43C1-89DD-4C53893CC959}" dt="2021-08-29T03:09:50.681" v="112" actId="1076"/>
          <ac:spMkLst>
            <pc:docMk/>
            <pc:sldMk cId="3384754051" sldId="316"/>
            <ac:spMk id="1568" creationId="{00000000-0000-0000-0000-000000000000}"/>
          </ac:spMkLst>
        </pc:spChg>
        <pc:grpChg chg="add del mod">
          <ac:chgData name="inggrit.daniella@gmail.com" userId="0e2a46e5bca7f857" providerId="LiveId" clId="{337ACC5A-AAB0-43C1-89DD-4C53893CC959}" dt="2021-08-29T03:10:51.631" v="114" actId="478"/>
          <ac:grpSpMkLst>
            <pc:docMk/>
            <pc:sldMk cId="3384754051" sldId="316"/>
            <ac:grpSpMk id="172" creationId="{8399D2DC-61F4-48A4-9177-E5EE4545E3A8}"/>
          </ac:grpSpMkLst>
        </pc:grpChg>
        <pc:grpChg chg="add mod">
          <ac:chgData name="inggrit.daniella@gmail.com" userId="0e2a46e5bca7f857" providerId="LiveId" clId="{337ACC5A-AAB0-43C1-89DD-4C53893CC959}" dt="2021-08-29T03:11:29.916" v="119" actId="1076"/>
          <ac:grpSpMkLst>
            <pc:docMk/>
            <pc:sldMk cId="3384754051" sldId="316"/>
            <ac:grpSpMk id="175" creationId="{ABED8674-B509-482D-A0C2-F36D1AE78DC3}"/>
          </ac:grpSpMkLst>
        </pc:grpChg>
        <pc:grpChg chg="add mod">
          <ac:chgData name="inggrit.daniella@gmail.com" userId="0e2a46e5bca7f857" providerId="LiveId" clId="{337ACC5A-AAB0-43C1-89DD-4C53893CC959}" dt="2021-08-29T03:11:29.916" v="119" actId="1076"/>
          <ac:grpSpMkLst>
            <pc:docMk/>
            <pc:sldMk cId="3384754051" sldId="316"/>
            <ac:grpSpMk id="178" creationId="{5754CF61-01F7-437A-9CB6-9DB4579E0A01}"/>
          </ac:grpSpMkLst>
        </pc:grpChg>
        <pc:grpChg chg="add mod">
          <ac:chgData name="inggrit.daniella@gmail.com" userId="0e2a46e5bca7f857" providerId="LiveId" clId="{337ACC5A-AAB0-43C1-89DD-4C53893CC959}" dt="2021-08-29T03:12:14.945" v="123" actId="1076"/>
          <ac:grpSpMkLst>
            <pc:docMk/>
            <pc:sldMk cId="3384754051" sldId="316"/>
            <ac:grpSpMk id="182" creationId="{D5916C09-5A22-400E-B086-AE996F07D858}"/>
          </ac:grpSpMkLst>
        </pc:grpChg>
        <pc:grpChg chg="add mod">
          <ac:chgData name="inggrit.daniella@gmail.com" userId="0e2a46e5bca7f857" providerId="LiveId" clId="{337ACC5A-AAB0-43C1-89DD-4C53893CC959}" dt="2021-08-29T03:12:48.242" v="127" actId="1076"/>
          <ac:grpSpMkLst>
            <pc:docMk/>
            <pc:sldMk cId="3384754051" sldId="316"/>
            <ac:grpSpMk id="191" creationId="{58421487-C824-4AD0-B70A-005029435F92}"/>
          </ac:grpSpMkLst>
        </pc:grpChg>
        <pc:grpChg chg="mod">
          <ac:chgData name="inggrit.daniella@gmail.com" userId="0e2a46e5bca7f857" providerId="LiveId" clId="{337ACC5A-AAB0-43C1-89DD-4C53893CC959}" dt="2021-08-29T03:07:42.421" v="76" actId="1076"/>
          <ac:grpSpMkLst>
            <pc:docMk/>
            <pc:sldMk cId="3384754051" sldId="316"/>
            <ac:grpSpMk id="1559" creationId="{00000000-0000-0000-0000-000000000000}"/>
          </ac:grpSpMkLst>
        </pc:grpChg>
        <pc:grpChg chg="mod">
          <ac:chgData name="inggrit.daniella@gmail.com" userId="0e2a46e5bca7f857" providerId="LiveId" clId="{337ACC5A-AAB0-43C1-89DD-4C53893CC959}" dt="2021-08-29T03:08:56.821" v="103" actId="1076"/>
          <ac:grpSpMkLst>
            <pc:docMk/>
            <pc:sldMk cId="3384754051" sldId="316"/>
            <ac:grpSpMk id="1574" creationId="{00000000-0000-0000-0000-000000000000}"/>
          </ac:grpSpMkLst>
        </pc:grpChg>
      </pc:sldChg>
      <pc:sldChg chg="addSp delSp modSp mod">
        <pc:chgData name="inggrit.daniella@gmail.com" userId="0e2a46e5bca7f857" providerId="LiveId" clId="{337ACC5A-AAB0-43C1-89DD-4C53893CC959}" dt="2021-08-29T03:19:02.541" v="220" actId="403"/>
        <pc:sldMkLst>
          <pc:docMk/>
          <pc:sldMk cId="746739117" sldId="317"/>
        </pc:sldMkLst>
        <pc:spChg chg="add del mod">
          <ac:chgData name="inggrit.daniella@gmail.com" userId="0e2a46e5bca7f857" providerId="LiveId" clId="{337ACC5A-AAB0-43C1-89DD-4C53893CC959}" dt="2021-08-29T03:14:14.436" v="137" actId="478"/>
          <ac:spMkLst>
            <pc:docMk/>
            <pc:sldMk cId="746739117" sldId="317"/>
            <ac:spMk id="3" creationId="{4D79163B-7DF3-4876-8D7B-3212C07A8E53}"/>
          </ac:spMkLst>
        </pc:spChg>
        <pc:spChg chg="add del mod">
          <ac:chgData name="inggrit.daniella@gmail.com" userId="0e2a46e5bca7f857" providerId="LiveId" clId="{337ACC5A-AAB0-43C1-89DD-4C53893CC959}" dt="2021-08-29T03:15:05.945" v="157" actId="478"/>
          <ac:spMkLst>
            <pc:docMk/>
            <pc:sldMk cId="746739117" sldId="317"/>
            <ac:spMk id="5" creationId="{82FCE453-CB0A-4EBC-AA5C-2C6C7BC29942}"/>
          </ac:spMkLst>
        </pc:spChg>
        <pc:spChg chg="add del mod">
          <ac:chgData name="inggrit.daniella@gmail.com" userId="0e2a46e5bca7f857" providerId="LiveId" clId="{337ACC5A-AAB0-43C1-89DD-4C53893CC959}" dt="2021-08-29T03:15:22.461" v="161" actId="478"/>
          <ac:spMkLst>
            <pc:docMk/>
            <pc:sldMk cId="746739117" sldId="317"/>
            <ac:spMk id="7" creationId="{244A4C88-182C-4238-8956-294E3F6E9583}"/>
          </ac:spMkLst>
        </pc:spChg>
        <pc:spChg chg="add del mod">
          <ac:chgData name="inggrit.daniella@gmail.com" userId="0e2a46e5bca7f857" providerId="LiveId" clId="{337ACC5A-AAB0-43C1-89DD-4C53893CC959}" dt="2021-08-29T03:15:37.819" v="165" actId="478"/>
          <ac:spMkLst>
            <pc:docMk/>
            <pc:sldMk cId="746739117" sldId="317"/>
            <ac:spMk id="9" creationId="{50A6779D-FB50-486F-B821-4B483EA5A55F}"/>
          </ac:spMkLst>
        </pc:spChg>
        <pc:spChg chg="add del mod">
          <ac:chgData name="inggrit.daniella@gmail.com" userId="0e2a46e5bca7f857" providerId="LiveId" clId="{337ACC5A-AAB0-43C1-89DD-4C53893CC959}" dt="2021-08-29T03:15:53.286" v="170" actId="478"/>
          <ac:spMkLst>
            <pc:docMk/>
            <pc:sldMk cId="746739117" sldId="317"/>
            <ac:spMk id="11" creationId="{647BDD67-6382-4687-8E71-814D0117FC2E}"/>
          </ac:spMkLst>
        </pc:spChg>
        <pc:spChg chg="add del mod">
          <ac:chgData name="inggrit.daniella@gmail.com" userId="0e2a46e5bca7f857" providerId="LiveId" clId="{337ACC5A-AAB0-43C1-89DD-4C53893CC959}" dt="2021-08-29T03:16:15.611" v="174" actId="478"/>
          <ac:spMkLst>
            <pc:docMk/>
            <pc:sldMk cId="746739117" sldId="317"/>
            <ac:spMk id="13" creationId="{667D3F60-C770-4F80-8D7D-E0B3A34DB9EF}"/>
          </ac:spMkLst>
        </pc:spChg>
        <pc:spChg chg="mod">
          <ac:chgData name="inggrit.daniella@gmail.com" userId="0e2a46e5bca7f857" providerId="LiveId" clId="{337ACC5A-AAB0-43C1-89DD-4C53893CC959}" dt="2021-08-29T03:17:22.581" v="192" actId="1076"/>
          <ac:spMkLst>
            <pc:docMk/>
            <pc:sldMk cId="746739117" sldId="317"/>
            <ac:spMk id="2465" creationId="{00000000-0000-0000-0000-000000000000}"/>
          </ac:spMkLst>
        </pc:spChg>
        <pc:spChg chg="mod">
          <ac:chgData name="inggrit.daniella@gmail.com" userId="0e2a46e5bca7f857" providerId="LiveId" clId="{337ACC5A-AAB0-43C1-89DD-4C53893CC959}" dt="2021-08-29T03:13:52.691" v="135" actId="403"/>
          <ac:spMkLst>
            <pc:docMk/>
            <pc:sldMk cId="746739117" sldId="317"/>
            <ac:spMk id="2466" creationId="{00000000-0000-0000-0000-000000000000}"/>
          </ac:spMkLst>
        </pc:spChg>
        <pc:spChg chg="del">
          <ac:chgData name="inggrit.daniella@gmail.com" userId="0e2a46e5bca7f857" providerId="LiveId" clId="{337ACC5A-AAB0-43C1-89DD-4C53893CC959}" dt="2021-08-29T03:16:12.541" v="173" actId="478"/>
          <ac:spMkLst>
            <pc:docMk/>
            <pc:sldMk cId="746739117" sldId="317"/>
            <ac:spMk id="2467" creationId="{00000000-0000-0000-0000-000000000000}"/>
          </ac:spMkLst>
        </pc:spChg>
        <pc:spChg chg="mod">
          <ac:chgData name="inggrit.daniella@gmail.com" userId="0e2a46e5bca7f857" providerId="LiveId" clId="{337ACC5A-AAB0-43C1-89DD-4C53893CC959}" dt="2021-08-29T03:18:14.004" v="203" actId="1076"/>
          <ac:spMkLst>
            <pc:docMk/>
            <pc:sldMk cId="746739117" sldId="317"/>
            <ac:spMk id="2468" creationId="{00000000-0000-0000-0000-000000000000}"/>
          </ac:spMkLst>
        </pc:spChg>
        <pc:spChg chg="mod">
          <ac:chgData name="inggrit.daniella@gmail.com" userId="0e2a46e5bca7f857" providerId="LiveId" clId="{337ACC5A-AAB0-43C1-89DD-4C53893CC959}" dt="2021-08-29T03:14:26.856" v="142" actId="1076"/>
          <ac:spMkLst>
            <pc:docMk/>
            <pc:sldMk cId="746739117" sldId="317"/>
            <ac:spMk id="2469" creationId="{00000000-0000-0000-0000-000000000000}"/>
          </ac:spMkLst>
        </pc:spChg>
        <pc:spChg chg="mod">
          <ac:chgData name="inggrit.daniella@gmail.com" userId="0e2a46e5bca7f857" providerId="LiveId" clId="{337ACC5A-AAB0-43C1-89DD-4C53893CC959}" dt="2021-08-29T03:14:53.938" v="155" actId="1076"/>
          <ac:spMkLst>
            <pc:docMk/>
            <pc:sldMk cId="746739117" sldId="317"/>
            <ac:spMk id="2470" creationId="{00000000-0000-0000-0000-000000000000}"/>
          </ac:spMkLst>
        </pc:spChg>
        <pc:spChg chg="del">
          <ac:chgData name="inggrit.daniella@gmail.com" userId="0e2a46e5bca7f857" providerId="LiveId" clId="{337ACC5A-AAB0-43C1-89DD-4C53893CC959}" dt="2021-08-29T03:14:11.936" v="136" actId="478"/>
          <ac:spMkLst>
            <pc:docMk/>
            <pc:sldMk cId="746739117" sldId="317"/>
            <ac:spMk id="2471" creationId="{00000000-0000-0000-0000-000000000000}"/>
          </ac:spMkLst>
        </pc:spChg>
        <pc:spChg chg="mod">
          <ac:chgData name="inggrit.daniella@gmail.com" userId="0e2a46e5bca7f857" providerId="LiveId" clId="{337ACC5A-AAB0-43C1-89DD-4C53893CC959}" dt="2021-08-29T03:16:53.981" v="183" actId="403"/>
          <ac:spMkLst>
            <pc:docMk/>
            <pc:sldMk cId="746739117" sldId="317"/>
            <ac:spMk id="2472" creationId="{00000000-0000-0000-0000-000000000000}"/>
          </ac:spMkLst>
        </pc:spChg>
        <pc:spChg chg="del">
          <ac:chgData name="inggrit.daniella@gmail.com" userId="0e2a46e5bca7f857" providerId="LiveId" clId="{337ACC5A-AAB0-43C1-89DD-4C53893CC959}" dt="2021-08-29T03:14:58.691" v="156" actId="478"/>
          <ac:spMkLst>
            <pc:docMk/>
            <pc:sldMk cId="746739117" sldId="317"/>
            <ac:spMk id="2473" creationId="{00000000-0000-0000-0000-000000000000}"/>
          </ac:spMkLst>
        </pc:spChg>
        <pc:spChg chg="mod">
          <ac:chgData name="inggrit.daniella@gmail.com" userId="0e2a46e5bca7f857" providerId="LiveId" clId="{337ACC5A-AAB0-43C1-89DD-4C53893CC959}" dt="2021-08-29T03:17:26.427" v="193" actId="1076"/>
          <ac:spMkLst>
            <pc:docMk/>
            <pc:sldMk cId="746739117" sldId="317"/>
            <ac:spMk id="2474" creationId="{00000000-0000-0000-0000-000000000000}"/>
          </ac:spMkLst>
        </pc:spChg>
        <pc:spChg chg="del">
          <ac:chgData name="inggrit.daniella@gmail.com" userId="0e2a46e5bca7f857" providerId="LiveId" clId="{337ACC5A-AAB0-43C1-89DD-4C53893CC959}" dt="2021-08-29T03:15:19.766" v="160" actId="478"/>
          <ac:spMkLst>
            <pc:docMk/>
            <pc:sldMk cId="746739117" sldId="317"/>
            <ac:spMk id="2475" creationId="{00000000-0000-0000-0000-000000000000}"/>
          </ac:spMkLst>
        </pc:spChg>
        <pc:spChg chg="del">
          <ac:chgData name="inggrit.daniella@gmail.com" userId="0e2a46e5bca7f857" providerId="LiveId" clId="{337ACC5A-AAB0-43C1-89DD-4C53893CC959}" dt="2021-08-29T03:15:35.856" v="164" actId="478"/>
          <ac:spMkLst>
            <pc:docMk/>
            <pc:sldMk cId="746739117" sldId="317"/>
            <ac:spMk id="2476" creationId="{00000000-0000-0000-0000-000000000000}"/>
          </ac:spMkLst>
        </pc:spChg>
        <pc:spChg chg="mod">
          <ac:chgData name="inggrit.daniella@gmail.com" userId="0e2a46e5bca7f857" providerId="LiveId" clId="{337ACC5A-AAB0-43C1-89DD-4C53893CC959}" dt="2021-08-29T03:18:41.756" v="213" actId="1076"/>
          <ac:spMkLst>
            <pc:docMk/>
            <pc:sldMk cId="746739117" sldId="317"/>
            <ac:spMk id="2477" creationId="{00000000-0000-0000-0000-000000000000}"/>
          </ac:spMkLst>
        </pc:spChg>
        <pc:spChg chg="del">
          <ac:chgData name="inggrit.daniella@gmail.com" userId="0e2a46e5bca7f857" providerId="LiveId" clId="{337ACC5A-AAB0-43C1-89DD-4C53893CC959}" dt="2021-08-29T03:15:51.201" v="169" actId="478"/>
          <ac:spMkLst>
            <pc:docMk/>
            <pc:sldMk cId="746739117" sldId="317"/>
            <ac:spMk id="2478" creationId="{00000000-0000-0000-0000-000000000000}"/>
          </ac:spMkLst>
        </pc:spChg>
        <pc:spChg chg="mod">
          <ac:chgData name="inggrit.daniella@gmail.com" userId="0e2a46e5bca7f857" providerId="LiveId" clId="{337ACC5A-AAB0-43C1-89DD-4C53893CC959}" dt="2021-08-29T03:19:02.541" v="220" actId="403"/>
          <ac:spMkLst>
            <pc:docMk/>
            <pc:sldMk cId="746739117" sldId="317"/>
            <ac:spMk id="2479" creationId="{00000000-0000-0000-0000-000000000000}"/>
          </ac:spMkLst>
        </pc:spChg>
      </pc:sldChg>
      <pc:sldMasterChg chg="delSldLayout">
        <pc:chgData name="inggrit.daniella@gmail.com" userId="0e2a46e5bca7f857" providerId="LiveId" clId="{337ACC5A-AAB0-43C1-89DD-4C53893CC959}" dt="2021-08-29T03:23:41.506" v="311" actId="47"/>
        <pc:sldMasterMkLst>
          <pc:docMk/>
          <pc:sldMasterMk cId="0" sldId="2147483675"/>
        </pc:sldMasterMkLst>
        <pc:sldLayoutChg chg="del">
          <pc:chgData name="inggrit.daniella@gmail.com" userId="0e2a46e5bca7f857" providerId="LiveId" clId="{337ACC5A-AAB0-43C1-89DD-4C53893CC959}" dt="2021-08-29T03:23:41.506" v="311" actId="47"/>
          <pc:sldLayoutMkLst>
            <pc:docMk/>
            <pc:sldMasterMk cId="0" sldId="2147483675"/>
            <pc:sldLayoutMk cId="0" sldId="2147483654"/>
          </pc:sldLayoutMkLst>
        </pc:sldLayoutChg>
        <pc:sldLayoutChg chg="del">
          <pc:chgData name="inggrit.daniella@gmail.com" userId="0e2a46e5bca7f857" providerId="LiveId" clId="{337ACC5A-AAB0-43C1-89DD-4C53893CC959}" dt="2021-08-29T03:23:13.261" v="292" actId="47"/>
          <pc:sldLayoutMkLst>
            <pc:docMk/>
            <pc:sldMasterMk cId="0" sldId="2147483675"/>
            <pc:sldLayoutMk cId="0" sldId="2147483655"/>
          </pc:sldLayoutMkLst>
        </pc:sldLayoutChg>
        <pc:sldLayoutChg chg="del">
          <pc:chgData name="inggrit.daniella@gmail.com" userId="0e2a46e5bca7f857" providerId="LiveId" clId="{337ACC5A-AAB0-43C1-89DD-4C53893CC959}" dt="2021-08-29T03:23:15.625" v="293" actId="47"/>
          <pc:sldLayoutMkLst>
            <pc:docMk/>
            <pc:sldMasterMk cId="0" sldId="2147483675"/>
            <pc:sldLayoutMk cId="0" sldId="2147483657"/>
          </pc:sldLayoutMkLst>
        </pc:sldLayoutChg>
        <pc:sldLayoutChg chg="del">
          <pc:chgData name="inggrit.daniella@gmail.com" userId="0e2a46e5bca7f857" providerId="LiveId" clId="{337ACC5A-AAB0-43C1-89DD-4C53893CC959}" dt="2021-08-29T03:23:18.471" v="294" actId="47"/>
          <pc:sldLayoutMkLst>
            <pc:docMk/>
            <pc:sldMasterMk cId="0" sldId="2147483675"/>
            <pc:sldLayoutMk cId="0" sldId="2147483658"/>
          </pc:sldLayoutMkLst>
        </pc:sldLayoutChg>
        <pc:sldLayoutChg chg="del">
          <pc:chgData name="inggrit.daniella@gmail.com" userId="0e2a46e5bca7f857" providerId="LiveId" clId="{337ACC5A-AAB0-43C1-89DD-4C53893CC959}" dt="2021-08-29T03:19:19.591" v="222" actId="47"/>
          <pc:sldLayoutMkLst>
            <pc:docMk/>
            <pc:sldMasterMk cId="0" sldId="2147483675"/>
            <pc:sldLayoutMk cId="0" sldId="2147483659"/>
          </pc:sldLayoutMkLst>
        </pc:sldLayoutChg>
        <pc:sldLayoutChg chg="del">
          <pc:chgData name="inggrit.daniella@gmail.com" userId="0e2a46e5bca7f857" providerId="LiveId" clId="{337ACC5A-AAB0-43C1-89DD-4C53893CC959}" dt="2021-08-29T03:23:22.187" v="296" actId="47"/>
          <pc:sldLayoutMkLst>
            <pc:docMk/>
            <pc:sldMasterMk cId="0" sldId="2147483675"/>
            <pc:sldLayoutMk cId="0" sldId="2147483663"/>
          </pc:sldLayoutMkLst>
        </pc:sldLayoutChg>
        <pc:sldLayoutChg chg="del">
          <pc:chgData name="inggrit.daniella@gmail.com" userId="0e2a46e5bca7f857" providerId="LiveId" clId="{337ACC5A-AAB0-43C1-89DD-4C53893CC959}" dt="2021-08-29T03:23:30.811" v="302" actId="47"/>
          <pc:sldLayoutMkLst>
            <pc:docMk/>
            <pc:sldMasterMk cId="0" sldId="2147483675"/>
            <pc:sldLayoutMk cId="0" sldId="2147483666"/>
          </pc:sldLayoutMkLst>
        </pc:sldLayoutChg>
        <pc:sldLayoutChg chg="del">
          <pc:chgData name="inggrit.daniella@gmail.com" userId="0e2a46e5bca7f857" providerId="LiveId" clId="{337ACC5A-AAB0-43C1-89DD-4C53893CC959}" dt="2021-08-29T03:23:33.491" v="306" actId="47"/>
          <pc:sldLayoutMkLst>
            <pc:docMk/>
            <pc:sldMasterMk cId="0" sldId="2147483675"/>
            <pc:sldLayoutMk cId="0" sldId="2147483667"/>
          </pc:sldLayoutMkLst>
        </pc:sldLayoutChg>
        <pc:sldLayoutChg chg="del">
          <pc:chgData name="inggrit.daniella@gmail.com" userId="0e2a46e5bca7f857" providerId="LiveId" clId="{337ACC5A-AAB0-43C1-89DD-4C53893CC959}" dt="2021-08-29T03:23:32.966" v="305" actId="47"/>
          <pc:sldLayoutMkLst>
            <pc:docMk/>
            <pc:sldMasterMk cId="0" sldId="2147483675"/>
            <pc:sldLayoutMk cId="0" sldId="2147483668"/>
          </pc:sldLayoutMkLst>
        </pc:sldLayoutChg>
        <pc:sldLayoutChg chg="del">
          <pc:chgData name="inggrit.daniella@gmail.com" userId="0e2a46e5bca7f857" providerId="LiveId" clId="{337ACC5A-AAB0-43C1-89DD-4C53893CC959}" dt="2021-08-29T03:23:34.045" v="307" actId="47"/>
          <pc:sldLayoutMkLst>
            <pc:docMk/>
            <pc:sldMasterMk cId="0" sldId="2147483675"/>
            <pc:sldLayoutMk cId="0" sldId="2147483669"/>
          </pc:sldLayoutMkLst>
        </pc:sldLayoutChg>
        <pc:sldLayoutChg chg="del">
          <pc:chgData name="inggrit.daniella@gmail.com" userId="0e2a46e5bca7f857" providerId="LiveId" clId="{337ACC5A-AAB0-43C1-89DD-4C53893CC959}" dt="2021-08-29T03:23:35.081" v="308" actId="47"/>
          <pc:sldLayoutMkLst>
            <pc:docMk/>
            <pc:sldMasterMk cId="0" sldId="2147483675"/>
            <pc:sldLayoutMk cId="0" sldId="214748367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9899f81a2_1_1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9899f81a2_1_1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8"/>
        <p:cNvGrpSpPr/>
        <p:nvPr/>
      </p:nvGrpSpPr>
      <p:grpSpPr>
        <a:xfrm>
          <a:off x="0" y="0"/>
          <a:ext cx="0" cy="0"/>
          <a:chOff x="0" y="0"/>
          <a:chExt cx="0" cy="0"/>
        </a:xfrm>
      </p:grpSpPr>
      <p:sp>
        <p:nvSpPr>
          <p:cNvPr id="3099" name="Google Shape;3099;g59899f81a2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0" name="Google Shape;3100;g59899f81a2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1282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7"/>
        <p:cNvGrpSpPr/>
        <p:nvPr/>
      </p:nvGrpSpPr>
      <p:grpSpPr>
        <a:xfrm>
          <a:off x="0" y="0"/>
          <a:ext cx="0" cy="0"/>
          <a:chOff x="0" y="0"/>
          <a:chExt cx="0" cy="0"/>
        </a:xfrm>
      </p:grpSpPr>
      <p:sp>
        <p:nvSpPr>
          <p:cNvPr id="3318" name="Google Shape;3318;g5981587379_0_1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9" name="Google Shape;3319;g5981587379_0_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012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974b2c536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974b2c536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981587379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981587379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598158737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598158737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0052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5771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7"/>
        <p:cNvGrpSpPr/>
        <p:nvPr/>
      </p:nvGrpSpPr>
      <p:grpSpPr>
        <a:xfrm>
          <a:off x="0" y="0"/>
          <a:ext cx="0" cy="0"/>
          <a:chOff x="0" y="0"/>
          <a:chExt cx="0" cy="0"/>
        </a:xfrm>
      </p:grpSpPr>
      <p:sp>
        <p:nvSpPr>
          <p:cNvPr id="3318" name="Google Shape;3318;g5981587379_0_1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9" name="Google Shape;3319;g5981587379_0_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36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540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 name="Google Shape;103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2035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5981587379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5981587379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7683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5981587379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5981587379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9784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36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 name="Google Shape;103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2035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5981587379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5981587379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3663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981587379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981587379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79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3"/>
        <p:cNvGrpSpPr/>
        <p:nvPr/>
      </p:nvGrpSpPr>
      <p:grpSpPr>
        <a:xfrm>
          <a:off x="0" y="0"/>
          <a:ext cx="0" cy="0"/>
          <a:chOff x="0" y="0"/>
          <a:chExt cx="0" cy="0"/>
        </a:xfrm>
      </p:grpSpPr>
      <p:sp>
        <p:nvSpPr>
          <p:cNvPr id="2904" name="Google Shape;2904;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5" name="Google Shape;2905;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3796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spTree>
      <p:nvGrpSpPr>
        <p:cNvPr id="1" name="Shape 8"/>
        <p:cNvGrpSpPr/>
        <p:nvPr/>
      </p:nvGrpSpPr>
      <p:grpSpPr>
        <a:xfrm>
          <a:off x="0" y="0"/>
          <a:ext cx="0" cy="0"/>
          <a:chOff x="0" y="0"/>
          <a:chExt cx="0" cy="0"/>
        </a:xfrm>
      </p:grpSpPr>
      <p:sp>
        <p:nvSpPr>
          <p:cNvPr id="9" name="Google Shape;9;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1962148" y="1201675"/>
            <a:ext cx="52197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1C1D"/>
              </a:buClr>
              <a:buSzPts val="6000"/>
              <a:buFont typeface="Arvo"/>
              <a:buNone/>
              <a:defRPr sz="6000">
                <a:solidFill>
                  <a:srgbClr val="541C1D"/>
                </a:solidFill>
                <a:latin typeface="Arvo"/>
                <a:ea typeface="Arvo"/>
                <a:cs typeface="Arvo"/>
                <a:sym typeface="Arvo"/>
              </a:defRPr>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3528303" y="3295238"/>
            <a:ext cx="2087400" cy="67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41C1D"/>
              </a:buClr>
              <a:buSzPts val="1400"/>
              <a:buNone/>
              <a:defRPr sz="1400">
                <a:solidFill>
                  <a:srgbClr val="541C1D"/>
                </a:solidFill>
              </a:defRPr>
            </a:lvl1pPr>
            <a:lvl2pPr lvl="1" rtl="0">
              <a:lnSpc>
                <a:spcPct val="100000"/>
              </a:lnSpc>
              <a:spcBef>
                <a:spcPts val="0"/>
              </a:spcBef>
              <a:spcAft>
                <a:spcPts val="0"/>
              </a:spcAft>
              <a:buClr>
                <a:srgbClr val="541C1D"/>
              </a:buClr>
              <a:buSzPts val="1400"/>
              <a:buNone/>
              <a:defRPr sz="1400">
                <a:solidFill>
                  <a:srgbClr val="541C1D"/>
                </a:solidFill>
              </a:defRPr>
            </a:lvl2pPr>
            <a:lvl3pPr lvl="2" rtl="0">
              <a:lnSpc>
                <a:spcPct val="100000"/>
              </a:lnSpc>
              <a:spcBef>
                <a:spcPts val="0"/>
              </a:spcBef>
              <a:spcAft>
                <a:spcPts val="0"/>
              </a:spcAft>
              <a:buClr>
                <a:srgbClr val="541C1D"/>
              </a:buClr>
              <a:buSzPts val="1400"/>
              <a:buNone/>
              <a:defRPr sz="1400">
                <a:solidFill>
                  <a:srgbClr val="541C1D"/>
                </a:solidFill>
              </a:defRPr>
            </a:lvl3pPr>
            <a:lvl4pPr lvl="3" rtl="0">
              <a:lnSpc>
                <a:spcPct val="100000"/>
              </a:lnSpc>
              <a:spcBef>
                <a:spcPts val="0"/>
              </a:spcBef>
              <a:spcAft>
                <a:spcPts val="0"/>
              </a:spcAft>
              <a:buClr>
                <a:srgbClr val="541C1D"/>
              </a:buClr>
              <a:buSzPts val="1400"/>
              <a:buNone/>
              <a:defRPr sz="1400">
                <a:solidFill>
                  <a:srgbClr val="541C1D"/>
                </a:solidFill>
              </a:defRPr>
            </a:lvl4pPr>
            <a:lvl5pPr lvl="4" rtl="0">
              <a:lnSpc>
                <a:spcPct val="100000"/>
              </a:lnSpc>
              <a:spcBef>
                <a:spcPts val="0"/>
              </a:spcBef>
              <a:spcAft>
                <a:spcPts val="0"/>
              </a:spcAft>
              <a:buClr>
                <a:srgbClr val="541C1D"/>
              </a:buClr>
              <a:buSzPts val="1400"/>
              <a:buNone/>
              <a:defRPr sz="1400">
                <a:solidFill>
                  <a:srgbClr val="541C1D"/>
                </a:solidFill>
              </a:defRPr>
            </a:lvl5pPr>
            <a:lvl6pPr lvl="5" rtl="0">
              <a:lnSpc>
                <a:spcPct val="100000"/>
              </a:lnSpc>
              <a:spcBef>
                <a:spcPts val="0"/>
              </a:spcBef>
              <a:spcAft>
                <a:spcPts val="0"/>
              </a:spcAft>
              <a:buClr>
                <a:srgbClr val="541C1D"/>
              </a:buClr>
              <a:buSzPts val="1400"/>
              <a:buNone/>
              <a:defRPr sz="1400">
                <a:solidFill>
                  <a:srgbClr val="541C1D"/>
                </a:solidFill>
              </a:defRPr>
            </a:lvl6pPr>
            <a:lvl7pPr lvl="6" rtl="0">
              <a:lnSpc>
                <a:spcPct val="100000"/>
              </a:lnSpc>
              <a:spcBef>
                <a:spcPts val="0"/>
              </a:spcBef>
              <a:spcAft>
                <a:spcPts val="0"/>
              </a:spcAft>
              <a:buClr>
                <a:srgbClr val="541C1D"/>
              </a:buClr>
              <a:buSzPts val="1400"/>
              <a:buNone/>
              <a:defRPr sz="1400">
                <a:solidFill>
                  <a:srgbClr val="541C1D"/>
                </a:solidFill>
              </a:defRPr>
            </a:lvl7pPr>
            <a:lvl8pPr lvl="7" rtl="0">
              <a:lnSpc>
                <a:spcPct val="100000"/>
              </a:lnSpc>
              <a:spcBef>
                <a:spcPts val="0"/>
              </a:spcBef>
              <a:spcAft>
                <a:spcPts val="0"/>
              </a:spcAft>
              <a:buClr>
                <a:srgbClr val="541C1D"/>
              </a:buClr>
              <a:buSzPts val="1400"/>
              <a:buNone/>
              <a:defRPr sz="1400">
                <a:solidFill>
                  <a:srgbClr val="541C1D"/>
                </a:solidFill>
              </a:defRPr>
            </a:lvl8pPr>
            <a:lvl9pPr lvl="8" rtl="0">
              <a:lnSpc>
                <a:spcPct val="100000"/>
              </a:lnSpc>
              <a:spcBef>
                <a:spcPts val="0"/>
              </a:spcBef>
              <a:spcAft>
                <a:spcPts val="0"/>
              </a:spcAft>
              <a:buClr>
                <a:srgbClr val="541C1D"/>
              </a:buClr>
              <a:buSzPts val="1400"/>
              <a:buNone/>
              <a:defRPr sz="1400">
                <a:solidFill>
                  <a:srgbClr val="541C1D"/>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IX COLUMNS 1">
  <p:cSld name="CUSTOM_6_3">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1696775" y="1907597"/>
            <a:ext cx="1906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300"/>
              <a:buNone/>
              <a:defRPr sz="1300"/>
            </a:lvl1pPr>
            <a:lvl2pPr lvl="1" algn="ctr" rtl="0">
              <a:spcBef>
                <a:spcPts val="0"/>
              </a:spcBef>
              <a:spcAft>
                <a:spcPts val="0"/>
              </a:spcAft>
              <a:buClr>
                <a:srgbClr val="434343"/>
              </a:buClr>
              <a:buSzPts val="1300"/>
              <a:buNone/>
              <a:defRPr sz="1300">
                <a:solidFill>
                  <a:srgbClr val="434343"/>
                </a:solidFill>
              </a:defRPr>
            </a:lvl2pPr>
            <a:lvl3pPr lvl="2" algn="ctr" rtl="0">
              <a:spcBef>
                <a:spcPts val="0"/>
              </a:spcBef>
              <a:spcAft>
                <a:spcPts val="0"/>
              </a:spcAft>
              <a:buClr>
                <a:srgbClr val="434343"/>
              </a:buClr>
              <a:buSzPts val="1300"/>
              <a:buNone/>
              <a:defRPr sz="1300">
                <a:solidFill>
                  <a:srgbClr val="434343"/>
                </a:solidFill>
              </a:defRPr>
            </a:lvl3pPr>
            <a:lvl4pPr lvl="3" algn="ctr" rtl="0">
              <a:spcBef>
                <a:spcPts val="0"/>
              </a:spcBef>
              <a:spcAft>
                <a:spcPts val="0"/>
              </a:spcAft>
              <a:buClr>
                <a:srgbClr val="434343"/>
              </a:buClr>
              <a:buSzPts val="1300"/>
              <a:buNone/>
              <a:defRPr sz="1300">
                <a:solidFill>
                  <a:srgbClr val="434343"/>
                </a:solidFill>
              </a:defRPr>
            </a:lvl4pPr>
            <a:lvl5pPr lvl="4" algn="ctr" rtl="0">
              <a:spcBef>
                <a:spcPts val="0"/>
              </a:spcBef>
              <a:spcAft>
                <a:spcPts val="0"/>
              </a:spcAft>
              <a:buClr>
                <a:srgbClr val="434343"/>
              </a:buClr>
              <a:buSzPts val="1300"/>
              <a:buNone/>
              <a:defRPr sz="1300">
                <a:solidFill>
                  <a:srgbClr val="434343"/>
                </a:solidFill>
              </a:defRPr>
            </a:lvl5pPr>
            <a:lvl6pPr lvl="5" algn="ctr" rtl="0">
              <a:spcBef>
                <a:spcPts val="0"/>
              </a:spcBef>
              <a:spcAft>
                <a:spcPts val="0"/>
              </a:spcAft>
              <a:buClr>
                <a:srgbClr val="434343"/>
              </a:buClr>
              <a:buSzPts val="1300"/>
              <a:buNone/>
              <a:defRPr sz="1300">
                <a:solidFill>
                  <a:srgbClr val="434343"/>
                </a:solidFill>
              </a:defRPr>
            </a:lvl6pPr>
            <a:lvl7pPr lvl="6" algn="ctr" rtl="0">
              <a:spcBef>
                <a:spcPts val="0"/>
              </a:spcBef>
              <a:spcAft>
                <a:spcPts val="0"/>
              </a:spcAft>
              <a:buClr>
                <a:srgbClr val="434343"/>
              </a:buClr>
              <a:buSzPts val="1300"/>
              <a:buNone/>
              <a:defRPr sz="1300">
                <a:solidFill>
                  <a:srgbClr val="434343"/>
                </a:solidFill>
              </a:defRPr>
            </a:lvl7pPr>
            <a:lvl8pPr lvl="7" algn="ctr" rtl="0">
              <a:spcBef>
                <a:spcPts val="0"/>
              </a:spcBef>
              <a:spcAft>
                <a:spcPts val="0"/>
              </a:spcAft>
              <a:buClr>
                <a:srgbClr val="434343"/>
              </a:buClr>
              <a:buSzPts val="1300"/>
              <a:buNone/>
              <a:defRPr sz="1300">
                <a:solidFill>
                  <a:srgbClr val="434343"/>
                </a:solidFill>
              </a:defRPr>
            </a:lvl8pPr>
            <a:lvl9pPr lvl="8" algn="ctr" rtl="0">
              <a:spcBef>
                <a:spcPts val="0"/>
              </a:spcBef>
              <a:spcAft>
                <a:spcPts val="0"/>
              </a:spcAft>
              <a:buClr>
                <a:srgbClr val="434343"/>
              </a:buClr>
              <a:buSzPts val="1300"/>
              <a:buNone/>
              <a:defRPr sz="1300">
                <a:solidFill>
                  <a:srgbClr val="434343"/>
                </a:solidFill>
              </a:defRPr>
            </a:lvl9pPr>
          </a:lstStyle>
          <a:p>
            <a:endParaRPr/>
          </a:p>
        </p:txBody>
      </p:sp>
      <p:sp>
        <p:nvSpPr>
          <p:cNvPr id="97" name="Google Shape;97;p16"/>
          <p:cNvSpPr txBox="1">
            <a:spLocks noGrp="1"/>
          </p:cNvSpPr>
          <p:nvPr>
            <p:ph type="subTitle" idx="1"/>
          </p:nvPr>
        </p:nvSpPr>
        <p:spPr>
          <a:xfrm>
            <a:off x="1933325" y="2357423"/>
            <a:ext cx="1433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endParaRPr/>
          </a:p>
        </p:txBody>
      </p:sp>
      <p:sp>
        <p:nvSpPr>
          <p:cNvPr id="98" name="Google Shape;98;p16"/>
          <p:cNvSpPr txBox="1">
            <a:spLocks noGrp="1"/>
          </p:cNvSpPr>
          <p:nvPr>
            <p:ph type="ctrTitle" idx="2"/>
          </p:nvPr>
        </p:nvSpPr>
        <p:spPr>
          <a:xfrm>
            <a:off x="3864712" y="1904197"/>
            <a:ext cx="1906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1C1D"/>
              </a:buClr>
              <a:buSzPts val="1300"/>
              <a:buNone/>
              <a:defRPr sz="1300">
                <a:solidFill>
                  <a:srgbClr val="541C1D"/>
                </a:solidFill>
              </a:defRPr>
            </a:lvl1pPr>
            <a:lvl2pPr lvl="1" algn="ctr" rtl="0">
              <a:spcBef>
                <a:spcPts val="0"/>
              </a:spcBef>
              <a:spcAft>
                <a:spcPts val="0"/>
              </a:spcAft>
              <a:buClr>
                <a:srgbClr val="434343"/>
              </a:buClr>
              <a:buSzPts val="1300"/>
              <a:buNone/>
              <a:defRPr sz="1300">
                <a:solidFill>
                  <a:srgbClr val="434343"/>
                </a:solidFill>
              </a:defRPr>
            </a:lvl2pPr>
            <a:lvl3pPr lvl="2" algn="ctr" rtl="0">
              <a:spcBef>
                <a:spcPts val="0"/>
              </a:spcBef>
              <a:spcAft>
                <a:spcPts val="0"/>
              </a:spcAft>
              <a:buClr>
                <a:srgbClr val="434343"/>
              </a:buClr>
              <a:buSzPts val="1300"/>
              <a:buNone/>
              <a:defRPr sz="1300">
                <a:solidFill>
                  <a:srgbClr val="434343"/>
                </a:solidFill>
              </a:defRPr>
            </a:lvl3pPr>
            <a:lvl4pPr lvl="3" algn="ctr" rtl="0">
              <a:spcBef>
                <a:spcPts val="0"/>
              </a:spcBef>
              <a:spcAft>
                <a:spcPts val="0"/>
              </a:spcAft>
              <a:buClr>
                <a:srgbClr val="434343"/>
              </a:buClr>
              <a:buSzPts val="1300"/>
              <a:buNone/>
              <a:defRPr sz="1300">
                <a:solidFill>
                  <a:srgbClr val="434343"/>
                </a:solidFill>
              </a:defRPr>
            </a:lvl4pPr>
            <a:lvl5pPr lvl="4" algn="ctr" rtl="0">
              <a:spcBef>
                <a:spcPts val="0"/>
              </a:spcBef>
              <a:spcAft>
                <a:spcPts val="0"/>
              </a:spcAft>
              <a:buClr>
                <a:srgbClr val="434343"/>
              </a:buClr>
              <a:buSzPts val="1300"/>
              <a:buNone/>
              <a:defRPr sz="1300">
                <a:solidFill>
                  <a:srgbClr val="434343"/>
                </a:solidFill>
              </a:defRPr>
            </a:lvl5pPr>
            <a:lvl6pPr lvl="5" algn="ctr" rtl="0">
              <a:spcBef>
                <a:spcPts val="0"/>
              </a:spcBef>
              <a:spcAft>
                <a:spcPts val="0"/>
              </a:spcAft>
              <a:buClr>
                <a:srgbClr val="434343"/>
              </a:buClr>
              <a:buSzPts val="1300"/>
              <a:buNone/>
              <a:defRPr sz="1300">
                <a:solidFill>
                  <a:srgbClr val="434343"/>
                </a:solidFill>
              </a:defRPr>
            </a:lvl6pPr>
            <a:lvl7pPr lvl="6" algn="ctr" rtl="0">
              <a:spcBef>
                <a:spcPts val="0"/>
              </a:spcBef>
              <a:spcAft>
                <a:spcPts val="0"/>
              </a:spcAft>
              <a:buClr>
                <a:srgbClr val="434343"/>
              </a:buClr>
              <a:buSzPts val="1300"/>
              <a:buNone/>
              <a:defRPr sz="1300">
                <a:solidFill>
                  <a:srgbClr val="434343"/>
                </a:solidFill>
              </a:defRPr>
            </a:lvl7pPr>
            <a:lvl8pPr lvl="7" algn="ctr" rtl="0">
              <a:spcBef>
                <a:spcPts val="0"/>
              </a:spcBef>
              <a:spcAft>
                <a:spcPts val="0"/>
              </a:spcAft>
              <a:buClr>
                <a:srgbClr val="434343"/>
              </a:buClr>
              <a:buSzPts val="1300"/>
              <a:buNone/>
              <a:defRPr sz="1300">
                <a:solidFill>
                  <a:srgbClr val="434343"/>
                </a:solidFill>
              </a:defRPr>
            </a:lvl8pPr>
            <a:lvl9pPr lvl="8" algn="ctr" rtl="0">
              <a:spcBef>
                <a:spcPts val="0"/>
              </a:spcBef>
              <a:spcAft>
                <a:spcPts val="0"/>
              </a:spcAft>
              <a:buClr>
                <a:srgbClr val="434343"/>
              </a:buClr>
              <a:buSzPts val="1300"/>
              <a:buNone/>
              <a:defRPr sz="1300">
                <a:solidFill>
                  <a:srgbClr val="434343"/>
                </a:solidFill>
              </a:defRPr>
            </a:lvl9pPr>
          </a:lstStyle>
          <a:p>
            <a:endParaRPr/>
          </a:p>
        </p:txBody>
      </p:sp>
      <p:sp>
        <p:nvSpPr>
          <p:cNvPr id="99" name="Google Shape;99;p16"/>
          <p:cNvSpPr txBox="1">
            <a:spLocks noGrp="1"/>
          </p:cNvSpPr>
          <p:nvPr>
            <p:ph type="subTitle" idx="3"/>
          </p:nvPr>
        </p:nvSpPr>
        <p:spPr>
          <a:xfrm>
            <a:off x="4101262" y="2354019"/>
            <a:ext cx="1433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endParaRPr/>
          </a:p>
        </p:txBody>
      </p:sp>
      <p:sp>
        <p:nvSpPr>
          <p:cNvPr id="100" name="Google Shape;100;p16"/>
          <p:cNvSpPr txBox="1">
            <a:spLocks noGrp="1"/>
          </p:cNvSpPr>
          <p:nvPr>
            <p:ph type="ctrTitle" idx="4"/>
          </p:nvPr>
        </p:nvSpPr>
        <p:spPr>
          <a:xfrm>
            <a:off x="6032663" y="1904222"/>
            <a:ext cx="1906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300"/>
              <a:buNone/>
              <a:defRPr sz="1300"/>
            </a:lvl1pPr>
            <a:lvl2pPr lvl="1" algn="ctr" rtl="0">
              <a:spcBef>
                <a:spcPts val="0"/>
              </a:spcBef>
              <a:spcAft>
                <a:spcPts val="0"/>
              </a:spcAft>
              <a:buClr>
                <a:srgbClr val="434343"/>
              </a:buClr>
              <a:buSzPts val="1300"/>
              <a:buNone/>
              <a:defRPr sz="1300">
                <a:solidFill>
                  <a:srgbClr val="434343"/>
                </a:solidFill>
              </a:defRPr>
            </a:lvl2pPr>
            <a:lvl3pPr lvl="2" algn="ctr" rtl="0">
              <a:spcBef>
                <a:spcPts val="0"/>
              </a:spcBef>
              <a:spcAft>
                <a:spcPts val="0"/>
              </a:spcAft>
              <a:buClr>
                <a:srgbClr val="434343"/>
              </a:buClr>
              <a:buSzPts val="1300"/>
              <a:buNone/>
              <a:defRPr sz="1300">
                <a:solidFill>
                  <a:srgbClr val="434343"/>
                </a:solidFill>
              </a:defRPr>
            </a:lvl3pPr>
            <a:lvl4pPr lvl="3" algn="ctr" rtl="0">
              <a:spcBef>
                <a:spcPts val="0"/>
              </a:spcBef>
              <a:spcAft>
                <a:spcPts val="0"/>
              </a:spcAft>
              <a:buClr>
                <a:srgbClr val="434343"/>
              </a:buClr>
              <a:buSzPts val="1300"/>
              <a:buNone/>
              <a:defRPr sz="1300">
                <a:solidFill>
                  <a:srgbClr val="434343"/>
                </a:solidFill>
              </a:defRPr>
            </a:lvl4pPr>
            <a:lvl5pPr lvl="4" algn="ctr" rtl="0">
              <a:spcBef>
                <a:spcPts val="0"/>
              </a:spcBef>
              <a:spcAft>
                <a:spcPts val="0"/>
              </a:spcAft>
              <a:buClr>
                <a:srgbClr val="434343"/>
              </a:buClr>
              <a:buSzPts val="1300"/>
              <a:buNone/>
              <a:defRPr sz="1300">
                <a:solidFill>
                  <a:srgbClr val="434343"/>
                </a:solidFill>
              </a:defRPr>
            </a:lvl5pPr>
            <a:lvl6pPr lvl="5" algn="ctr" rtl="0">
              <a:spcBef>
                <a:spcPts val="0"/>
              </a:spcBef>
              <a:spcAft>
                <a:spcPts val="0"/>
              </a:spcAft>
              <a:buClr>
                <a:srgbClr val="434343"/>
              </a:buClr>
              <a:buSzPts val="1300"/>
              <a:buNone/>
              <a:defRPr sz="1300">
                <a:solidFill>
                  <a:srgbClr val="434343"/>
                </a:solidFill>
              </a:defRPr>
            </a:lvl6pPr>
            <a:lvl7pPr lvl="6" algn="ctr" rtl="0">
              <a:spcBef>
                <a:spcPts val="0"/>
              </a:spcBef>
              <a:spcAft>
                <a:spcPts val="0"/>
              </a:spcAft>
              <a:buClr>
                <a:srgbClr val="434343"/>
              </a:buClr>
              <a:buSzPts val="1300"/>
              <a:buNone/>
              <a:defRPr sz="1300">
                <a:solidFill>
                  <a:srgbClr val="434343"/>
                </a:solidFill>
              </a:defRPr>
            </a:lvl7pPr>
            <a:lvl8pPr lvl="7" algn="ctr" rtl="0">
              <a:spcBef>
                <a:spcPts val="0"/>
              </a:spcBef>
              <a:spcAft>
                <a:spcPts val="0"/>
              </a:spcAft>
              <a:buClr>
                <a:srgbClr val="434343"/>
              </a:buClr>
              <a:buSzPts val="1300"/>
              <a:buNone/>
              <a:defRPr sz="1300">
                <a:solidFill>
                  <a:srgbClr val="434343"/>
                </a:solidFill>
              </a:defRPr>
            </a:lvl8pPr>
            <a:lvl9pPr lvl="8" algn="ctr" rtl="0">
              <a:spcBef>
                <a:spcPts val="0"/>
              </a:spcBef>
              <a:spcAft>
                <a:spcPts val="0"/>
              </a:spcAft>
              <a:buClr>
                <a:srgbClr val="434343"/>
              </a:buClr>
              <a:buSzPts val="1300"/>
              <a:buNone/>
              <a:defRPr sz="1300">
                <a:solidFill>
                  <a:srgbClr val="434343"/>
                </a:solidFill>
              </a:defRPr>
            </a:lvl9pPr>
          </a:lstStyle>
          <a:p>
            <a:endParaRPr/>
          </a:p>
        </p:txBody>
      </p:sp>
      <p:sp>
        <p:nvSpPr>
          <p:cNvPr id="101" name="Google Shape;101;p16"/>
          <p:cNvSpPr txBox="1">
            <a:spLocks noGrp="1"/>
          </p:cNvSpPr>
          <p:nvPr>
            <p:ph type="subTitle" idx="5"/>
          </p:nvPr>
        </p:nvSpPr>
        <p:spPr>
          <a:xfrm>
            <a:off x="6269213" y="2354025"/>
            <a:ext cx="1433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endParaRPr/>
          </a:p>
        </p:txBody>
      </p:sp>
      <p:sp>
        <p:nvSpPr>
          <p:cNvPr id="102" name="Google Shape;102;p16"/>
          <p:cNvSpPr txBox="1">
            <a:spLocks noGrp="1"/>
          </p:cNvSpPr>
          <p:nvPr>
            <p:ph type="ctrTitle" idx="6"/>
          </p:nvPr>
        </p:nvSpPr>
        <p:spPr>
          <a:xfrm>
            <a:off x="1696775" y="3433322"/>
            <a:ext cx="1906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300"/>
              <a:buNone/>
              <a:defRPr sz="1300"/>
            </a:lvl1pPr>
            <a:lvl2pPr lvl="1" algn="ctr" rtl="0">
              <a:spcBef>
                <a:spcPts val="0"/>
              </a:spcBef>
              <a:spcAft>
                <a:spcPts val="0"/>
              </a:spcAft>
              <a:buClr>
                <a:srgbClr val="434343"/>
              </a:buClr>
              <a:buSzPts val="1300"/>
              <a:buNone/>
              <a:defRPr sz="1300">
                <a:solidFill>
                  <a:srgbClr val="434343"/>
                </a:solidFill>
              </a:defRPr>
            </a:lvl2pPr>
            <a:lvl3pPr lvl="2" algn="ctr" rtl="0">
              <a:spcBef>
                <a:spcPts val="0"/>
              </a:spcBef>
              <a:spcAft>
                <a:spcPts val="0"/>
              </a:spcAft>
              <a:buClr>
                <a:srgbClr val="434343"/>
              </a:buClr>
              <a:buSzPts val="1300"/>
              <a:buNone/>
              <a:defRPr sz="1300">
                <a:solidFill>
                  <a:srgbClr val="434343"/>
                </a:solidFill>
              </a:defRPr>
            </a:lvl3pPr>
            <a:lvl4pPr lvl="3" algn="ctr" rtl="0">
              <a:spcBef>
                <a:spcPts val="0"/>
              </a:spcBef>
              <a:spcAft>
                <a:spcPts val="0"/>
              </a:spcAft>
              <a:buClr>
                <a:srgbClr val="434343"/>
              </a:buClr>
              <a:buSzPts val="1300"/>
              <a:buNone/>
              <a:defRPr sz="1300">
                <a:solidFill>
                  <a:srgbClr val="434343"/>
                </a:solidFill>
              </a:defRPr>
            </a:lvl4pPr>
            <a:lvl5pPr lvl="4" algn="ctr" rtl="0">
              <a:spcBef>
                <a:spcPts val="0"/>
              </a:spcBef>
              <a:spcAft>
                <a:spcPts val="0"/>
              </a:spcAft>
              <a:buClr>
                <a:srgbClr val="434343"/>
              </a:buClr>
              <a:buSzPts val="1300"/>
              <a:buNone/>
              <a:defRPr sz="1300">
                <a:solidFill>
                  <a:srgbClr val="434343"/>
                </a:solidFill>
              </a:defRPr>
            </a:lvl5pPr>
            <a:lvl6pPr lvl="5" algn="ctr" rtl="0">
              <a:spcBef>
                <a:spcPts val="0"/>
              </a:spcBef>
              <a:spcAft>
                <a:spcPts val="0"/>
              </a:spcAft>
              <a:buClr>
                <a:srgbClr val="434343"/>
              </a:buClr>
              <a:buSzPts val="1300"/>
              <a:buNone/>
              <a:defRPr sz="1300">
                <a:solidFill>
                  <a:srgbClr val="434343"/>
                </a:solidFill>
              </a:defRPr>
            </a:lvl6pPr>
            <a:lvl7pPr lvl="6" algn="ctr" rtl="0">
              <a:spcBef>
                <a:spcPts val="0"/>
              </a:spcBef>
              <a:spcAft>
                <a:spcPts val="0"/>
              </a:spcAft>
              <a:buClr>
                <a:srgbClr val="434343"/>
              </a:buClr>
              <a:buSzPts val="1300"/>
              <a:buNone/>
              <a:defRPr sz="1300">
                <a:solidFill>
                  <a:srgbClr val="434343"/>
                </a:solidFill>
              </a:defRPr>
            </a:lvl7pPr>
            <a:lvl8pPr lvl="7" algn="ctr" rtl="0">
              <a:spcBef>
                <a:spcPts val="0"/>
              </a:spcBef>
              <a:spcAft>
                <a:spcPts val="0"/>
              </a:spcAft>
              <a:buClr>
                <a:srgbClr val="434343"/>
              </a:buClr>
              <a:buSzPts val="1300"/>
              <a:buNone/>
              <a:defRPr sz="1300">
                <a:solidFill>
                  <a:srgbClr val="434343"/>
                </a:solidFill>
              </a:defRPr>
            </a:lvl8pPr>
            <a:lvl9pPr lvl="8" algn="ctr" rtl="0">
              <a:spcBef>
                <a:spcPts val="0"/>
              </a:spcBef>
              <a:spcAft>
                <a:spcPts val="0"/>
              </a:spcAft>
              <a:buClr>
                <a:srgbClr val="434343"/>
              </a:buClr>
              <a:buSzPts val="1300"/>
              <a:buNone/>
              <a:defRPr sz="1300">
                <a:solidFill>
                  <a:srgbClr val="434343"/>
                </a:solidFill>
              </a:defRPr>
            </a:lvl9pPr>
          </a:lstStyle>
          <a:p>
            <a:endParaRPr/>
          </a:p>
        </p:txBody>
      </p:sp>
      <p:sp>
        <p:nvSpPr>
          <p:cNvPr id="103" name="Google Shape;103;p16"/>
          <p:cNvSpPr txBox="1">
            <a:spLocks noGrp="1"/>
          </p:cNvSpPr>
          <p:nvPr>
            <p:ph type="subTitle" idx="7"/>
          </p:nvPr>
        </p:nvSpPr>
        <p:spPr>
          <a:xfrm>
            <a:off x="1933325" y="3883148"/>
            <a:ext cx="1433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endParaRPr/>
          </a:p>
        </p:txBody>
      </p:sp>
      <p:sp>
        <p:nvSpPr>
          <p:cNvPr id="104" name="Google Shape;104;p16"/>
          <p:cNvSpPr txBox="1">
            <a:spLocks noGrp="1"/>
          </p:cNvSpPr>
          <p:nvPr>
            <p:ph type="ctrTitle" idx="8"/>
          </p:nvPr>
        </p:nvSpPr>
        <p:spPr>
          <a:xfrm>
            <a:off x="3864712" y="3429922"/>
            <a:ext cx="1906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300"/>
              <a:buNone/>
              <a:defRPr sz="1300"/>
            </a:lvl1pPr>
            <a:lvl2pPr lvl="1" algn="ctr" rtl="0">
              <a:spcBef>
                <a:spcPts val="0"/>
              </a:spcBef>
              <a:spcAft>
                <a:spcPts val="0"/>
              </a:spcAft>
              <a:buClr>
                <a:srgbClr val="434343"/>
              </a:buClr>
              <a:buSzPts val="1300"/>
              <a:buNone/>
              <a:defRPr sz="1300">
                <a:solidFill>
                  <a:srgbClr val="434343"/>
                </a:solidFill>
              </a:defRPr>
            </a:lvl2pPr>
            <a:lvl3pPr lvl="2" algn="ctr" rtl="0">
              <a:spcBef>
                <a:spcPts val="0"/>
              </a:spcBef>
              <a:spcAft>
                <a:spcPts val="0"/>
              </a:spcAft>
              <a:buClr>
                <a:srgbClr val="434343"/>
              </a:buClr>
              <a:buSzPts val="1300"/>
              <a:buNone/>
              <a:defRPr sz="1300">
                <a:solidFill>
                  <a:srgbClr val="434343"/>
                </a:solidFill>
              </a:defRPr>
            </a:lvl3pPr>
            <a:lvl4pPr lvl="3" algn="ctr" rtl="0">
              <a:spcBef>
                <a:spcPts val="0"/>
              </a:spcBef>
              <a:spcAft>
                <a:spcPts val="0"/>
              </a:spcAft>
              <a:buClr>
                <a:srgbClr val="434343"/>
              </a:buClr>
              <a:buSzPts val="1300"/>
              <a:buNone/>
              <a:defRPr sz="1300">
                <a:solidFill>
                  <a:srgbClr val="434343"/>
                </a:solidFill>
              </a:defRPr>
            </a:lvl4pPr>
            <a:lvl5pPr lvl="4" algn="ctr" rtl="0">
              <a:spcBef>
                <a:spcPts val="0"/>
              </a:spcBef>
              <a:spcAft>
                <a:spcPts val="0"/>
              </a:spcAft>
              <a:buClr>
                <a:srgbClr val="434343"/>
              </a:buClr>
              <a:buSzPts val="1300"/>
              <a:buNone/>
              <a:defRPr sz="1300">
                <a:solidFill>
                  <a:srgbClr val="434343"/>
                </a:solidFill>
              </a:defRPr>
            </a:lvl5pPr>
            <a:lvl6pPr lvl="5" algn="ctr" rtl="0">
              <a:spcBef>
                <a:spcPts val="0"/>
              </a:spcBef>
              <a:spcAft>
                <a:spcPts val="0"/>
              </a:spcAft>
              <a:buClr>
                <a:srgbClr val="434343"/>
              </a:buClr>
              <a:buSzPts val="1300"/>
              <a:buNone/>
              <a:defRPr sz="1300">
                <a:solidFill>
                  <a:srgbClr val="434343"/>
                </a:solidFill>
              </a:defRPr>
            </a:lvl6pPr>
            <a:lvl7pPr lvl="6" algn="ctr" rtl="0">
              <a:spcBef>
                <a:spcPts val="0"/>
              </a:spcBef>
              <a:spcAft>
                <a:spcPts val="0"/>
              </a:spcAft>
              <a:buClr>
                <a:srgbClr val="434343"/>
              </a:buClr>
              <a:buSzPts val="1300"/>
              <a:buNone/>
              <a:defRPr sz="1300">
                <a:solidFill>
                  <a:srgbClr val="434343"/>
                </a:solidFill>
              </a:defRPr>
            </a:lvl7pPr>
            <a:lvl8pPr lvl="7" algn="ctr" rtl="0">
              <a:spcBef>
                <a:spcPts val="0"/>
              </a:spcBef>
              <a:spcAft>
                <a:spcPts val="0"/>
              </a:spcAft>
              <a:buClr>
                <a:srgbClr val="434343"/>
              </a:buClr>
              <a:buSzPts val="1300"/>
              <a:buNone/>
              <a:defRPr sz="1300">
                <a:solidFill>
                  <a:srgbClr val="434343"/>
                </a:solidFill>
              </a:defRPr>
            </a:lvl8pPr>
            <a:lvl9pPr lvl="8" algn="ctr" rtl="0">
              <a:spcBef>
                <a:spcPts val="0"/>
              </a:spcBef>
              <a:spcAft>
                <a:spcPts val="0"/>
              </a:spcAft>
              <a:buClr>
                <a:srgbClr val="434343"/>
              </a:buClr>
              <a:buSzPts val="1300"/>
              <a:buNone/>
              <a:defRPr sz="1300">
                <a:solidFill>
                  <a:srgbClr val="434343"/>
                </a:solidFill>
              </a:defRPr>
            </a:lvl9pPr>
          </a:lstStyle>
          <a:p>
            <a:endParaRPr/>
          </a:p>
        </p:txBody>
      </p:sp>
      <p:sp>
        <p:nvSpPr>
          <p:cNvPr id="105" name="Google Shape;105;p16"/>
          <p:cNvSpPr txBox="1">
            <a:spLocks noGrp="1"/>
          </p:cNvSpPr>
          <p:nvPr>
            <p:ph type="subTitle" idx="9"/>
          </p:nvPr>
        </p:nvSpPr>
        <p:spPr>
          <a:xfrm>
            <a:off x="4101262" y="3879744"/>
            <a:ext cx="1433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endParaRPr/>
          </a:p>
        </p:txBody>
      </p:sp>
      <p:sp>
        <p:nvSpPr>
          <p:cNvPr id="106" name="Google Shape;106;p16"/>
          <p:cNvSpPr txBox="1">
            <a:spLocks noGrp="1"/>
          </p:cNvSpPr>
          <p:nvPr>
            <p:ph type="ctrTitle" idx="13"/>
          </p:nvPr>
        </p:nvSpPr>
        <p:spPr>
          <a:xfrm>
            <a:off x="6032663" y="3429947"/>
            <a:ext cx="1906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300"/>
              <a:buNone/>
              <a:defRPr sz="1300"/>
            </a:lvl1pPr>
            <a:lvl2pPr lvl="1" algn="ctr" rtl="0">
              <a:spcBef>
                <a:spcPts val="0"/>
              </a:spcBef>
              <a:spcAft>
                <a:spcPts val="0"/>
              </a:spcAft>
              <a:buClr>
                <a:srgbClr val="434343"/>
              </a:buClr>
              <a:buSzPts val="1300"/>
              <a:buNone/>
              <a:defRPr sz="1300">
                <a:solidFill>
                  <a:srgbClr val="434343"/>
                </a:solidFill>
              </a:defRPr>
            </a:lvl2pPr>
            <a:lvl3pPr lvl="2" algn="ctr" rtl="0">
              <a:spcBef>
                <a:spcPts val="0"/>
              </a:spcBef>
              <a:spcAft>
                <a:spcPts val="0"/>
              </a:spcAft>
              <a:buClr>
                <a:srgbClr val="434343"/>
              </a:buClr>
              <a:buSzPts val="1300"/>
              <a:buNone/>
              <a:defRPr sz="1300">
                <a:solidFill>
                  <a:srgbClr val="434343"/>
                </a:solidFill>
              </a:defRPr>
            </a:lvl3pPr>
            <a:lvl4pPr lvl="3" algn="ctr" rtl="0">
              <a:spcBef>
                <a:spcPts val="0"/>
              </a:spcBef>
              <a:spcAft>
                <a:spcPts val="0"/>
              </a:spcAft>
              <a:buClr>
                <a:srgbClr val="434343"/>
              </a:buClr>
              <a:buSzPts val="1300"/>
              <a:buNone/>
              <a:defRPr sz="1300">
                <a:solidFill>
                  <a:srgbClr val="434343"/>
                </a:solidFill>
              </a:defRPr>
            </a:lvl4pPr>
            <a:lvl5pPr lvl="4" algn="ctr" rtl="0">
              <a:spcBef>
                <a:spcPts val="0"/>
              </a:spcBef>
              <a:spcAft>
                <a:spcPts val="0"/>
              </a:spcAft>
              <a:buClr>
                <a:srgbClr val="434343"/>
              </a:buClr>
              <a:buSzPts val="1300"/>
              <a:buNone/>
              <a:defRPr sz="1300">
                <a:solidFill>
                  <a:srgbClr val="434343"/>
                </a:solidFill>
              </a:defRPr>
            </a:lvl5pPr>
            <a:lvl6pPr lvl="5" algn="ctr" rtl="0">
              <a:spcBef>
                <a:spcPts val="0"/>
              </a:spcBef>
              <a:spcAft>
                <a:spcPts val="0"/>
              </a:spcAft>
              <a:buClr>
                <a:srgbClr val="434343"/>
              </a:buClr>
              <a:buSzPts val="1300"/>
              <a:buNone/>
              <a:defRPr sz="1300">
                <a:solidFill>
                  <a:srgbClr val="434343"/>
                </a:solidFill>
              </a:defRPr>
            </a:lvl6pPr>
            <a:lvl7pPr lvl="6" algn="ctr" rtl="0">
              <a:spcBef>
                <a:spcPts val="0"/>
              </a:spcBef>
              <a:spcAft>
                <a:spcPts val="0"/>
              </a:spcAft>
              <a:buClr>
                <a:srgbClr val="434343"/>
              </a:buClr>
              <a:buSzPts val="1300"/>
              <a:buNone/>
              <a:defRPr sz="1300">
                <a:solidFill>
                  <a:srgbClr val="434343"/>
                </a:solidFill>
              </a:defRPr>
            </a:lvl7pPr>
            <a:lvl8pPr lvl="7" algn="ctr" rtl="0">
              <a:spcBef>
                <a:spcPts val="0"/>
              </a:spcBef>
              <a:spcAft>
                <a:spcPts val="0"/>
              </a:spcAft>
              <a:buClr>
                <a:srgbClr val="434343"/>
              </a:buClr>
              <a:buSzPts val="1300"/>
              <a:buNone/>
              <a:defRPr sz="1300">
                <a:solidFill>
                  <a:srgbClr val="434343"/>
                </a:solidFill>
              </a:defRPr>
            </a:lvl8pPr>
            <a:lvl9pPr lvl="8" algn="ctr" rtl="0">
              <a:spcBef>
                <a:spcPts val="0"/>
              </a:spcBef>
              <a:spcAft>
                <a:spcPts val="0"/>
              </a:spcAft>
              <a:buClr>
                <a:srgbClr val="434343"/>
              </a:buClr>
              <a:buSzPts val="1300"/>
              <a:buNone/>
              <a:defRPr sz="1300">
                <a:solidFill>
                  <a:srgbClr val="434343"/>
                </a:solidFill>
              </a:defRPr>
            </a:lvl9pPr>
          </a:lstStyle>
          <a:p>
            <a:endParaRPr/>
          </a:p>
        </p:txBody>
      </p:sp>
      <p:sp>
        <p:nvSpPr>
          <p:cNvPr id="107" name="Google Shape;107;p16"/>
          <p:cNvSpPr txBox="1">
            <a:spLocks noGrp="1"/>
          </p:cNvSpPr>
          <p:nvPr>
            <p:ph type="subTitle" idx="14"/>
          </p:nvPr>
        </p:nvSpPr>
        <p:spPr>
          <a:xfrm>
            <a:off x="6269213" y="3879750"/>
            <a:ext cx="1433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endParaRPr/>
          </a:p>
        </p:txBody>
      </p:sp>
      <p:sp>
        <p:nvSpPr>
          <p:cNvPr id="108" name="Google Shape;108;p16"/>
          <p:cNvSpPr txBox="1">
            <a:spLocks noGrp="1"/>
          </p:cNvSpPr>
          <p:nvPr>
            <p:ph type="ctrTitle" idx="15"/>
          </p:nvPr>
        </p:nvSpPr>
        <p:spPr>
          <a:xfrm flipH="1">
            <a:off x="1794000" y="357000"/>
            <a:ext cx="5556000" cy="1229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 TEXT">
  <p:cSld name="CUSTOM_7">
    <p:spTree>
      <p:nvGrpSpPr>
        <p:cNvPr id="1" name="Shape 111"/>
        <p:cNvGrpSpPr/>
        <p:nvPr/>
      </p:nvGrpSpPr>
      <p:grpSpPr>
        <a:xfrm>
          <a:off x="0" y="0"/>
          <a:ext cx="0" cy="0"/>
          <a:chOff x="0" y="0"/>
          <a:chExt cx="0" cy="0"/>
        </a:xfrm>
      </p:grpSpPr>
      <p:sp>
        <p:nvSpPr>
          <p:cNvPr id="112" name="Google Shape;112;p18"/>
          <p:cNvSpPr/>
          <p:nvPr/>
        </p:nvSpPr>
        <p:spPr>
          <a:xfrm flipH="1">
            <a:off x="9125186"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flipH="1">
            <a:off x="9125186"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txBox="1">
            <a:spLocks noGrp="1"/>
          </p:cNvSpPr>
          <p:nvPr>
            <p:ph type="subTitle" idx="1"/>
          </p:nvPr>
        </p:nvSpPr>
        <p:spPr>
          <a:xfrm flipH="1">
            <a:off x="3179700" y="2598450"/>
            <a:ext cx="27846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20" name="Google Shape;120;p18"/>
          <p:cNvSpPr txBox="1">
            <a:spLocks noGrp="1"/>
          </p:cNvSpPr>
          <p:nvPr>
            <p:ph type="title" hasCustomPrompt="1"/>
          </p:nvPr>
        </p:nvSpPr>
        <p:spPr>
          <a:xfrm flipH="1">
            <a:off x="363150" y="1809713"/>
            <a:ext cx="84177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541C1D"/>
              </a:buClr>
              <a:buSzPts val="6000"/>
              <a:buNone/>
              <a:defRPr sz="6000">
                <a:solidFill>
                  <a:srgbClr val="541C1D"/>
                </a:solidFill>
              </a:defRPr>
            </a:lvl1pPr>
            <a:lvl2pPr lvl="1"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S 2">
  <p:cSld name="CUSTOM_13">
    <p:spTree>
      <p:nvGrpSpPr>
        <p:cNvPr id="1" name="Shape 121"/>
        <p:cNvGrpSpPr/>
        <p:nvPr/>
      </p:nvGrpSpPr>
      <p:grpSpPr>
        <a:xfrm>
          <a:off x="0" y="0"/>
          <a:ext cx="0" cy="0"/>
          <a:chOff x="0" y="0"/>
          <a:chExt cx="0" cy="0"/>
        </a:xfrm>
      </p:grpSpPr>
      <p:sp>
        <p:nvSpPr>
          <p:cNvPr id="122" name="Google Shape;122;p19"/>
          <p:cNvSpPr txBox="1">
            <a:spLocks noGrp="1"/>
          </p:cNvSpPr>
          <p:nvPr>
            <p:ph type="ctrTitle"/>
          </p:nvPr>
        </p:nvSpPr>
        <p:spPr>
          <a:xfrm flipH="1">
            <a:off x="927175" y="2829282"/>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E87E45"/>
              </a:buClr>
              <a:buSzPts val="1800"/>
              <a:buNone/>
              <a:defRPr sz="1800">
                <a:solidFill>
                  <a:srgbClr val="E87E45"/>
                </a:solidFill>
              </a:defRPr>
            </a:lvl1pPr>
            <a:lvl2pPr lvl="1" algn="ctr" rtl="0">
              <a:spcBef>
                <a:spcPts val="0"/>
              </a:spcBef>
              <a:spcAft>
                <a:spcPts val="0"/>
              </a:spcAft>
              <a:buClr>
                <a:srgbClr val="E87E45"/>
              </a:buClr>
              <a:buSzPts val="1800"/>
              <a:buNone/>
              <a:defRPr sz="1800">
                <a:solidFill>
                  <a:srgbClr val="E87E45"/>
                </a:solidFill>
              </a:defRPr>
            </a:lvl2pPr>
            <a:lvl3pPr lvl="2" algn="ctr" rtl="0">
              <a:spcBef>
                <a:spcPts val="0"/>
              </a:spcBef>
              <a:spcAft>
                <a:spcPts val="0"/>
              </a:spcAft>
              <a:buClr>
                <a:srgbClr val="E87E45"/>
              </a:buClr>
              <a:buSzPts val="1800"/>
              <a:buNone/>
              <a:defRPr sz="1800">
                <a:solidFill>
                  <a:srgbClr val="E87E45"/>
                </a:solidFill>
              </a:defRPr>
            </a:lvl3pPr>
            <a:lvl4pPr lvl="3" algn="ctr" rtl="0">
              <a:spcBef>
                <a:spcPts val="0"/>
              </a:spcBef>
              <a:spcAft>
                <a:spcPts val="0"/>
              </a:spcAft>
              <a:buClr>
                <a:srgbClr val="E87E45"/>
              </a:buClr>
              <a:buSzPts val="1800"/>
              <a:buNone/>
              <a:defRPr sz="1800">
                <a:solidFill>
                  <a:srgbClr val="E87E45"/>
                </a:solidFill>
              </a:defRPr>
            </a:lvl4pPr>
            <a:lvl5pPr lvl="4" algn="ctr" rtl="0">
              <a:spcBef>
                <a:spcPts val="0"/>
              </a:spcBef>
              <a:spcAft>
                <a:spcPts val="0"/>
              </a:spcAft>
              <a:buClr>
                <a:srgbClr val="E87E45"/>
              </a:buClr>
              <a:buSzPts val="1800"/>
              <a:buNone/>
              <a:defRPr sz="1800">
                <a:solidFill>
                  <a:srgbClr val="E87E45"/>
                </a:solidFill>
              </a:defRPr>
            </a:lvl5pPr>
            <a:lvl6pPr lvl="5" algn="ctr" rtl="0">
              <a:spcBef>
                <a:spcPts val="0"/>
              </a:spcBef>
              <a:spcAft>
                <a:spcPts val="0"/>
              </a:spcAft>
              <a:buClr>
                <a:srgbClr val="E87E45"/>
              </a:buClr>
              <a:buSzPts val="1800"/>
              <a:buNone/>
              <a:defRPr sz="1800">
                <a:solidFill>
                  <a:srgbClr val="E87E45"/>
                </a:solidFill>
              </a:defRPr>
            </a:lvl6pPr>
            <a:lvl7pPr lvl="6" algn="ctr" rtl="0">
              <a:spcBef>
                <a:spcPts val="0"/>
              </a:spcBef>
              <a:spcAft>
                <a:spcPts val="0"/>
              </a:spcAft>
              <a:buClr>
                <a:srgbClr val="E87E45"/>
              </a:buClr>
              <a:buSzPts val="1800"/>
              <a:buNone/>
              <a:defRPr sz="1800">
                <a:solidFill>
                  <a:srgbClr val="E87E45"/>
                </a:solidFill>
              </a:defRPr>
            </a:lvl7pPr>
            <a:lvl8pPr lvl="7" algn="ctr" rtl="0">
              <a:spcBef>
                <a:spcPts val="0"/>
              </a:spcBef>
              <a:spcAft>
                <a:spcPts val="0"/>
              </a:spcAft>
              <a:buClr>
                <a:srgbClr val="E87E45"/>
              </a:buClr>
              <a:buSzPts val="1800"/>
              <a:buNone/>
              <a:defRPr sz="1800">
                <a:solidFill>
                  <a:srgbClr val="E87E45"/>
                </a:solidFill>
              </a:defRPr>
            </a:lvl8pPr>
            <a:lvl9pPr lvl="8" algn="ctr" rtl="0">
              <a:spcBef>
                <a:spcPts val="0"/>
              </a:spcBef>
              <a:spcAft>
                <a:spcPts val="0"/>
              </a:spcAft>
              <a:buClr>
                <a:srgbClr val="E87E45"/>
              </a:buClr>
              <a:buSzPts val="1800"/>
              <a:buNone/>
              <a:defRPr sz="1800">
                <a:solidFill>
                  <a:srgbClr val="E87E45"/>
                </a:solidFill>
              </a:defRPr>
            </a:lvl9pPr>
          </a:lstStyle>
          <a:p>
            <a:endParaRPr/>
          </a:p>
        </p:txBody>
      </p:sp>
      <p:sp>
        <p:nvSpPr>
          <p:cNvPr id="123" name="Google Shape;123;p19"/>
          <p:cNvSpPr txBox="1">
            <a:spLocks noGrp="1"/>
          </p:cNvSpPr>
          <p:nvPr>
            <p:ph type="subTitle" idx="1"/>
          </p:nvPr>
        </p:nvSpPr>
        <p:spPr>
          <a:xfrm flipH="1">
            <a:off x="962275" y="3330875"/>
            <a:ext cx="21252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24" name="Google Shape;124;p19"/>
          <p:cNvSpPr txBox="1">
            <a:spLocks noGrp="1"/>
          </p:cNvSpPr>
          <p:nvPr>
            <p:ph type="ctrTitle" idx="2"/>
          </p:nvPr>
        </p:nvSpPr>
        <p:spPr>
          <a:xfrm flipH="1">
            <a:off x="3480088" y="2829282"/>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E87E45"/>
              </a:buClr>
              <a:buSzPts val="1800"/>
              <a:buNone/>
              <a:defRPr sz="1800">
                <a:solidFill>
                  <a:srgbClr val="E87E45"/>
                </a:solidFill>
              </a:defRPr>
            </a:lvl1pPr>
            <a:lvl2pPr lvl="1" algn="ctr" rtl="0">
              <a:spcBef>
                <a:spcPts val="0"/>
              </a:spcBef>
              <a:spcAft>
                <a:spcPts val="0"/>
              </a:spcAft>
              <a:buClr>
                <a:srgbClr val="E87E45"/>
              </a:buClr>
              <a:buSzPts val="1800"/>
              <a:buNone/>
              <a:defRPr sz="1800">
                <a:solidFill>
                  <a:srgbClr val="E87E45"/>
                </a:solidFill>
              </a:defRPr>
            </a:lvl2pPr>
            <a:lvl3pPr lvl="2" algn="ctr" rtl="0">
              <a:spcBef>
                <a:spcPts val="0"/>
              </a:spcBef>
              <a:spcAft>
                <a:spcPts val="0"/>
              </a:spcAft>
              <a:buClr>
                <a:srgbClr val="E87E45"/>
              </a:buClr>
              <a:buSzPts val="1800"/>
              <a:buNone/>
              <a:defRPr sz="1800">
                <a:solidFill>
                  <a:srgbClr val="E87E45"/>
                </a:solidFill>
              </a:defRPr>
            </a:lvl3pPr>
            <a:lvl4pPr lvl="3" algn="ctr" rtl="0">
              <a:spcBef>
                <a:spcPts val="0"/>
              </a:spcBef>
              <a:spcAft>
                <a:spcPts val="0"/>
              </a:spcAft>
              <a:buClr>
                <a:srgbClr val="E87E45"/>
              </a:buClr>
              <a:buSzPts val="1800"/>
              <a:buNone/>
              <a:defRPr sz="1800">
                <a:solidFill>
                  <a:srgbClr val="E87E45"/>
                </a:solidFill>
              </a:defRPr>
            </a:lvl4pPr>
            <a:lvl5pPr lvl="4" algn="ctr" rtl="0">
              <a:spcBef>
                <a:spcPts val="0"/>
              </a:spcBef>
              <a:spcAft>
                <a:spcPts val="0"/>
              </a:spcAft>
              <a:buClr>
                <a:srgbClr val="E87E45"/>
              </a:buClr>
              <a:buSzPts val="1800"/>
              <a:buNone/>
              <a:defRPr sz="1800">
                <a:solidFill>
                  <a:srgbClr val="E87E45"/>
                </a:solidFill>
              </a:defRPr>
            </a:lvl5pPr>
            <a:lvl6pPr lvl="5" algn="ctr" rtl="0">
              <a:spcBef>
                <a:spcPts val="0"/>
              </a:spcBef>
              <a:spcAft>
                <a:spcPts val="0"/>
              </a:spcAft>
              <a:buClr>
                <a:srgbClr val="E87E45"/>
              </a:buClr>
              <a:buSzPts val="1800"/>
              <a:buNone/>
              <a:defRPr sz="1800">
                <a:solidFill>
                  <a:srgbClr val="E87E45"/>
                </a:solidFill>
              </a:defRPr>
            </a:lvl6pPr>
            <a:lvl7pPr lvl="6" algn="ctr" rtl="0">
              <a:spcBef>
                <a:spcPts val="0"/>
              </a:spcBef>
              <a:spcAft>
                <a:spcPts val="0"/>
              </a:spcAft>
              <a:buClr>
                <a:srgbClr val="E87E45"/>
              </a:buClr>
              <a:buSzPts val="1800"/>
              <a:buNone/>
              <a:defRPr sz="1800">
                <a:solidFill>
                  <a:srgbClr val="E87E45"/>
                </a:solidFill>
              </a:defRPr>
            </a:lvl7pPr>
            <a:lvl8pPr lvl="7" algn="ctr" rtl="0">
              <a:spcBef>
                <a:spcPts val="0"/>
              </a:spcBef>
              <a:spcAft>
                <a:spcPts val="0"/>
              </a:spcAft>
              <a:buClr>
                <a:srgbClr val="E87E45"/>
              </a:buClr>
              <a:buSzPts val="1800"/>
              <a:buNone/>
              <a:defRPr sz="1800">
                <a:solidFill>
                  <a:srgbClr val="E87E45"/>
                </a:solidFill>
              </a:defRPr>
            </a:lvl8pPr>
            <a:lvl9pPr lvl="8" algn="ctr" rtl="0">
              <a:spcBef>
                <a:spcPts val="0"/>
              </a:spcBef>
              <a:spcAft>
                <a:spcPts val="0"/>
              </a:spcAft>
              <a:buClr>
                <a:srgbClr val="E87E45"/>
              </a:buClr>
              <a:buSzPts val="1800"/>
              <a:buNone/>
              <a:defRPr sz="1800">
                <a:solidFill>
                  <a:srgbClr val="E87E45"/>
                </a:solidFill>
              </a:defRPr>
            </a:lvl9pPr>
          </a:lstStyle>
          <a:p>
            <a:endParaRPr/>
          </a:p>
        </p:txBody>
      </p:sp>
      <p:sp>
        <p:nvSpPr>
          <p:cNvPr id="125" name="Google Shape;125;p19"/>
          <p:cNvSpPr txBox="1">
            <a:spLocks noGrp="1"/>
          </p:cNvSpPr>
          <p:nvPr>
            <p:ph type="subTitle" idx="3"/>
          </p:nvPr>
        </p:nvSpPr>
        <p:spPr>
          <a:xfrm flipH="1">
            <a:off x="3515188" y="3330875"/>
            <a:ext cx="21252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26" name="Google Shape;126;p19"/>
          <p:cNvSpPr txBox="1">
            <a:spLocks noGrp="1"/>
          </p:cNvSpPr>
          <p:nvPr>
            <p:ph type="ctrTitle" idx="4"/>
          </p:nvPr>
        </p:nvSpPr>
        <p:spPr>
          <a:xfrm flipH="1">
            <a:off x="6096800" y="2829282"/>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E87E45"/>
              </a:buClr>
              <a:buSzPts val="1800"/>
              <a:buNone/>
              <a:defRPr sz="1800">
                <a:solidFill>
                  <a:srgbClr val="E87E45"/>
                </a:solidFill>
              </a:defRPr>
            </a:lvl1pPr>
            <a:lvl2pPr lvl="1" algn="ctr" rtl="0">
              <a:spcBef>
                <a:spcPts val="0"/>
              </a:spcBef>
              <a:spcAft>
                <a:spcPts val="0"/>
              </a:spcAft>
              <a:buClr>
                <a:srgbClr val="E87E45"/>
              </a:buClr>
              <a:buSzPts val="1800"/>
              <a:buNone/>
              <a:defRPr sz="1800">
                <a:solidFill>
                  <a:srgbClr val="E87E45"/>
                </a:solidFill>
              </a:defRPr>
            </a:lvl2pPr>
            <a:lvl3pPr lvl="2" algn="ctr" rtl="0">
              <a:spcBef>
                <a:spcPts val="0"/>
              </a:spcBef>
              <a:spcAft>
                <a:spcPts val="0"/>
              </a:spcAft>
              <a:buClr>
                <a:srgbClr val="E87E45"/>
              </a:buClr>
              <a:buSzPts val="1800"/>
              <a:buNone/>
              <a:defRPr sz="1800">
                <a:solidFill>
                  <a:srgbClr val="E87E45"/>
                </a:solidFill>
              </a:defRPr>
            </a:lvl3pPr>
            <a:lvl4pPr lvl="3" algn="ctr" rtl="0">
              <a:spcBef>
                <a:spcPts val="0"/>
              </a:spcBef>
              <a:spcAft>
                <a:spcPts val="0"/>
              </a:spcAft>
              <a:buClr>
                <a:srgbClr val="E87E45"/>
              </a:buClr>
              <a:buSzPts val="1800"/>
              <a:buNone/>
              <a:defRPr sz="1800">
                <a:solidFill>
                  <a:srgbClr val="E87E45"/>
                </a:solidFill>
              </a:defRPr>
            </a:lvl4pPr>
            <a:lvl5pPr lvl="4" algn="ctr" rtl="0">
              <a:spcBef>
                <a:spcPts val="0"/>
              </a:spcBef>
              <a:spcAft>
                <a:spcPts val="0"/>
              </a:spcAft>
              <a:buClr>
                <a:srgbClr val="E87E45"/>
              </a:buClr>
              <a:buSzPts val="1800"/>
              <a:buNone/>
              <a:defRPr sz="1800">
                <a:solidFill>
                  <a:srgbClr val="E87E45"/>
                </a:solidFill>
              </a:defRPr>
            </a:lvl5pPr>
            <a:lvl6pPr lvl="5" algn="ctr" rtl="0">
              <a:spcBef>
                <a:spcPts val="0"/>
              </a:spcBef>
              <a:spcAft>
                <a:spcPts val="0"/>
              </a:spcAft>
              <a:buClr>
                <a:srgbClr val="E87E45"/>
              </a:buClr>
              <a:buSzPts val="1800"/>
              <a:buNone/>
              <a:defRPr sz="1800">
                <a:solidFill>
                  <a:srgbClr val="E87E45"/>
                </a:solidFill>
              </a:defRPr>
            </a:lvl6pPr>
            <a:lvl7pPr lvl="6" algn="ctr" rtl="0">
              <a:spcBef>
                <a:spcPts val="0"/>
              </a:spcBef>
              <a:spcAft>
                <a:spcPts val="0"/>
              </a:spcAft>
              <a:buClr>
                <a:srgbClr val="E87E45"/>
              </a:buClr>
              <a:buSzPts val="1800"/>
              <a:buNone/>
              <a:defRPr sz="1800">
                <a:solidFill>
                  <a:srgbClr val="E87E45"/>
                </a:solidFill>
              </a:defRPr>
            </a:lvl7pPr>
            <a:lvl8pPr lvl="7" algn="ctr" rtl="0">
              <a:spcBef>
                <a:spcPts val="0"/>
              </a:spcBef>
              <a:spcAft>
                <a:spcPts val="0"/>
              </a:spcAft>
              <a:buClr>
                <a:srgbClr val="E87E45"/>
              </a:buClr>
              <a:buSzPts val="1800"/>
              <a:buNone/>
              <a:defRPr sz="1800">
                <a:solidFill>
                  <a:srgbClr val="E87E45"/>
                </a:solidFill>
              </a:defRPr>
            </a:lvl8pPr>
            <a:lvl9pPr lvl="8" algn="ctr" rtl="0">
              <a:spcBef>
                <a:spcPts val="0"/>
              </a:spcBef>
              <a:spcAft>
                <a:spcPts val="0"/>
              </a:spcAft>
              <a:buClr>
                <a:srgbClr val="E87E45"/>
              </a:buClr>
              <a:buSzPts val="1800"/>
              <a:buNone/>
              <a:defRPr sz="1800">
                <a:solidFill>
                  <a:srgbClr val="E87E45"/>
                </a:solidFill>
              </a:defRPr>
            </a:lvl9pPr>
          </a:lstStyle>
          <a:p>
            <a:endParaRPr/>
          </a:p>
        </p:txBody>
      </p:sp>
      <p:sp>
        <p:nvSpPr>
          <p:cNvPr id="127" name="Google Shape;127;p19"/>
          <p:cNvSpPr txBox="1">
            <a:spLocks noGrp="1"/>
          </p:cNvSpPr>
          <p:nvPr>
            <p:ph type="subTitle" idx="5"/>
          </p:nvPr>
        </p:nvSpPr>
        <p:spPr>
          <a:xfrm flipH="1">
            <a:off x="6131900" y="3330875"/>
            <a:ext cx="21252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28" name="Google Shape;128;p19"/>
          <p:cNvSpPr txBox="1">
            <a:spLocks noGrp="1"/>
          </p:cNvSpPr>
          <p:nvPr>
            <p:ph type="title" idx="6"/>
          </p:nvPr>
        </p:nvSpPr>
        <p:spPr>
          <a:xfrm>
            <a:off x="624750" y="523425"/>
            <a:ext cx="4723500" cy="8967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p:cSld name="CUSTOM_9_1">
    <p:bg>
      <p:bgPr>
        <a:noFill/>
        <a:effectLst/>
      </p:bgPr>
    </p:bg>
    <p:spTree>
      <p:nvGrpSpPr>
        <p:cNvPr id="1" name="Shape 16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TLE + SUBTITLE">
  <p:cSld name="TITLE_1">
    <p:spTree>
      <p:nvGrpSpPr>
        <p:cNvPr id="1" name="Shape 16"/>
        <p:cNvGrpSpPr/>
        <p:nvPr/>
      </p:nvGrpSpPr>
      <p:grpSpPr>
        <a:xfrm>
          <a:off x="0" y="0"/>
          <a:ext cx="0" cy="0"/>
          <a:chOff x="0" y="0"/>
          <a:chExt cx="0" cy="0"/>
        </a:xfrm>
      </p:grpSpPr>
      <p:sp>
        <p:nvSpPr>
          <p:cNvPr id="17" name="Google Shape;17;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ubTitle" idx="1"/>
          </p:nvPr>
        </p:nvSpPr>
        <p:spPr>
          <a:xfrm flipH="1">
            <a:off x="4524225" y="3036800"/>
            <a:ext cx="2927400" cy="670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541C1D"/>
              </a:buClr>
              <a:buSzPts val="1200"/>
              <a:buNone/>
              <a:defRPr>
                <a:solidFill>
                  <a:srgbClr val="541C1D"/>
                </a:solidFill>
              </a:defRPr>
            </a:lvl1pPr>
            <a:lvl2pPr lvl="1" rtl="0">
              <a:lnSpc>
                <a:spcPct val="100000"/>
              </a:lnSpc>
              <a:spcBef>
                <a:spcPts val="0"/>
              </a:spcBef>
              <a:spcAft>
                <a:spcPts val="0"/>
              </a:spcAft>
              <a:buClr>
                <a:srgbClr val="FAE1C8"/>
              </a:buClr>
              <a:buSzPts val="1400"/>
              <a:buNone/>
              <a:defRPr sz="1400">
                <a:solidFill>
                  <a:srgbClr val="FAE1C8"/>
                </a:solidFill>
              </a:defRPr>
            </a:lvl2pPr>
            <a:lvl3pPr lvl="2" rtl="0">
              <a:lnSpc>
                <a:spcPct val="100000"/>
              </a:lnSpc>
              <a:spcBef>
                <a:spcPts val="0"/>
              </a:spcBef>
              <a:spcAft>
                <a:spcPts val="0"/>
              </a:spcAft>
              <a:buClr>
                <a:srgbClr val="FAE1C8"/>
              </a:buClr>
              <a:buSzPts val="1400"/>
              <a:buNone/>
              <a:defRPr sz="1400">
                <a:solidFill>
                  <a:srgbClr val="FAE1C8"/>
                </a:solidFill>
              </a:defRPr>
            </a:lvl3pPr>
            <a:lvl4pPr lvl="3" rtl="0">
              <a:lnSpc>
                <a:spcPct val="100000"/>
              </a:lnSpc>
              <a:spcBef>
                <a:spcPts val="0"/>
              </a:spcBef>
              <a:spcAft>
                <a:spcPts val="0"/>
              </a:spcAft>
              <a:buClr>
                <a:srgbClr val="FAE1C8"/>
              </a:buClr>
              <a:buSzPts val="1400"/>
              <a:buNone/>
              <a:defRPr sz="1400">
                <a:solidFill>
                  <a:srgbClr val="FAE1C8"/>
                </a:solidFill>
              </a:defRPr>
            </a:lvl4pPr>
            <a:lvl5pPr lvl="4" rtl="0">
              <a:lnSpc>
                <a:spcPct val="100000"/>
              </a:lnSpc>
              <a:spcBef>
                <a:spcPts val="0"/>
              </a:spcBef>
              <a:spcAft>
                <a:spcPts val="0"/>
              </a:spcAft>
              <a:buClr>
                <a:srgbClr val="FAE1C8"/>
              </a:buClr>
              <a:buSzPts val="1400"/>
              <a:buNone/>
              <a:defRPr sz="1400">
                <a:solidFill>
                  <a:srgbClr val="FAE1C8"/>
                </a:solidFill>
              </a:defRPr>
            </a:lvl5pPr>
            <a:lvl6pPr lvl="5" rtl="0">
              <a:lnSpc>
                <a:spcPct val="100000"/>
              </a:lnSpc>
              <a:spcBef>
                <a:spcPts val="0"/>
              </a:spcBef>
              <a:spcAft>
                <a:spcPts val="0"/>
              </a:spcAft>
              <a:buClr>
                <a:srgbClr val="FAE1C8"/>
              </a:buClr>
              <a:buSzPts val="1400"/>
              <a:buNone/>
              <a:defRPr sz="1400">
                <a:solidFill>
                  <a:srgbClr val="FAE1C8"/>
                </a:solidFill>
              </a:defRPr>
            </a:lvl6pPr>
            <a:lvl7pPr lvl="6" rtl="0">
              <a:lnSpc>
                <a:spcPct val="100000"/>
              </a:lnSpc>
              <a:spcBef>
                <a:spcPts val="0"/>
              </a:spcBef>
              <a:spcAft>
                <a:spcPts val="0"/>
              </a:spcAft>
              <a:buClr>
                <a:srgbClr val="FAE1C8"/>
              </a:buClr>
              <a:buSzPts val="1400"/>
              <a:buNone/>
              <a:defRPr sz="1400">
                <a:solidFill>
                  <a:srgbClr val="FAE1C8"/>
                </a:solidFill>
              </a:defRPr>
            </a:lvl7pPr>
            <a:lvl8pPr lvl="7" rtl="0">
              <a:lnSpc>
                <a:spcPct val="100000"/>
              </a:lnSpc>
              <a:spcBef>
                <a:spcPts val="0"/>
              </a:spcBef>
              <a:spcAft>
                <a:spcPts val="0"/>
              </a:spcAft>
              <a:buClr>
                <a:srgbClr val="FAE1C8"/>
              </a:buClr>
              <a:buSzPts val="1400"/>
              <a:buNone/>
              <a:defRPr sz="1400">
                <a:solidFill>
                  <a:srgbClr val="FAE1C8"/>
                </a:solidFill>
              </a:defRPr>
            </a:lvl8pPr>
            <a:lvl9pPr lvl="8" rtl="0">
              <a:lnSpc>
                <a:spcPct val="100000"/>
              </a:lnSpc>
              <a:spcBef>
                <a:spcPts val="0"/>
              </a:spcBef>
              <a:spcAft>
                <a:spcPts val="0"/>
              </a:spcAft>
              <a:buClr>
                <a:srgbClr val="FAE1C8"/>
              </a:buClr>
              <a:buSzPts val="1400"/>
              <a:buNone/>
              <a:defRPr sz="1400">
                <a:solidFill>
                  <a:srgbClr val="FAE1C8"/>
                </a:solidFill>
              </a:defRPr>
            </a:lvl9pPr>
          </a:lstStyle>
          <a:p>
            <a:endParaRPr/>
          </a:p>
        </p:txBody>
      </p:sp>
      <p:sp>
        <p:nvSpPr>
          <p:cNvPr id="23" name="Google Shape;23;p3"/>
          <p:cNvSpPr txBox="1">
            <a:spLocks noGrp="1"/>
          </p:cNvSpPr>
          <p:nvPr>
            <p:ph type="ctrTitle"/>
          </p:nvPr>
        </p:nvSpPr>
        <p:spPr>
          <a:xfrm flipH="1">
            <a:off x="4419600" y="844800"/>
            <a:ext cx="4114800" cy="18879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E87E45"/>
              </a:buClr>
              <a:buSzPts val="6000"/>
              <a:buNone/>
              <a:defRPr sz="6000">
                <a:solidFill>
                  <a:srgbClr val="E87E45"/>
                </a:solidFill>
              </a:defRPr>
            </a:lvl1pPr>
            <a:lvl2pPr lvl="1" rtl="0">
              <a:spcBef>
                <a:spcPts val="0"/>
              </a:spcBef>
              <a:spcAft>
                <a:spcPts val="0"/>
              </a:spcAft>
              <a:buClr>
                <a:srgbClr val="FA7E5C"/>
              </a:buClr>
              <a:buSzPts val="12000"/>
              <a:buNone/>
              <a:defRPr sz="12000">
                <a:solidFill>
                  <a:srgbClr val="FA7E5C"/>
                </a:solidFill>
              </a:defRPr>
            </a:lvl2pPr>
            <a:lvl3pPr lvl="2" rtl="0">
              <a:spcBef>
                <a:spcPts val="0"/>
              </a:spcBef>
              <a:spcAft>
                <a:spcPts val="0"/>
              </a:spcAft>
              <a:buClr>
                <a:srgbClr val="FA7E5C"/>
              </a:buClr>
              <a:buSzPts val="12000"/>
              <a:buNone/>
              <a:defRPr sz="12000">
                <a:solidFill>
                  <a:srgbClr val="FA7E5C"/>
                </a:solidFill>
              </a:defRPr>
            </a:lvl3pPr>
            <a:lvl4pPr lvl="3" rtl="0">
              <a:spcBef>
                <a:spcPts val="0"/>
              </a:spcBef>
              <a:spcAft>
                <a:spcPts val="0"/>
              </a:spcAft>
              <a:buClr>
                <a:srgbClr val="FA7E5C"/>
              </a:buClr>
              <a:buSzPts val="12000"/>
              <a:buNone/>
              <a:defRPr sz="12000">
                <a:solidFill>
                  <a:srgbClr val="FA7E5C"/>
                </a:solidFill>
              </a:defRPr>
            </a:lvl4pPr>
            <a:lvl5pPr lvl="4" rtl="0">
              <a:spcBef>
                <a:spcPts val="0"/>
              </a:spcBef>
              <a:spcAft>
                <a:spcPts val="0"/>
              </a:spcAft>
              <a:buClr>
                <a:srgbClr val="FA7E5C"/>
              </a:buClr>
              <a:buSzPts val="12000"/>
              <a:buNone/>
              <a:defRPr sz="12000">
                <a:solidFill>
                  <a:srgbClr val="FA7E5C"/>
                </a:solidFill>
              </a:defRPr>
            </a:lvl5pPr>
            <a:lvl6pPr lvl="5" rtl="0">
              <a:spcBef>
                <a:spcPts val="0"/>
              </a:spcBef>
              <a:spcAft>
                <a:spcPts val="0"/>
              </a:spcAft>
              <a:buClr>
                <a:srgbClr val="FA7E5C"/>
              </a:buClr>
              <a:buSzPts val="12000"/>
              <a:buNone/>
              <a:defRPr sz="12000">
                <a:solidFill>
                  <a:srgbClr val="FA7E5C"/>
                </a:solidFill>
              </a:defRPr>
            </a:lvl6pPr>
            <a:lvl7pPr lvl="6" rtl="0">
              <a:spcBef>
                <a:spcPts val="0"/>
              </a:spcBef>
              <a:spcAft>
                <a:spcPts val="0"/>
              </a:spcAft>
              <a:buClr>
                <a:srgbClr val="FA7E5C"/>
              </a:buClr>
              <a:buSzPts val="12000"/>
              <a:buNone/>
              <a:defRPr sz="12000">
                <a:solidFill>
                  <a:srgbClr val="FA7E5C"/>
                </a:solidFill>
              </a:defRPr>
            </a:lvl7pPr>
            <a:lvl8pPr lvl="7" rtl="0">
              <a:spcBef>
                <a:spcPts val="0"/>
              </a:spcBef>
              <a:spcAft>
                <a:spcPts val="0"/>
              </a:spcAft>
              <a:buClr>
                <a:srgbClr val="FA7E5C"/>
              </a:buClr>
              <a:buSzPts val="12000"/>
              <a:buNone/>
              <a:defRPr sz="12000">
                <a:solidFill>
                  <a:srgbClr val="FA7E5C"/>
                </a:solidFill>
              </a:defRPr>
            </a:lvl8pPr>
            <a:lvl9pPr lvl="8" rtl="0">
              <a:spcBef>
                <a:spcPts val="0"/>
              </a:spcBef>
              <a:spcAft>
                <a:spcPts val="0"/>
              </a:spcAft>
              <a:buClr>
                <a:srgbClr val="FA7E5C"/>
              </a:buClr>
              <a:buSzPts val="12000"/>
              <a:buNone/>
              <a:defRPr sz="12000">
                <a:solidFill>
                  <a:srgbClr val="FA7E5C"/>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10">
    <p:spTree>
      <p:nvGrpSpPr>
        <p:cNvPr id="1" name="Shape 24"/>
        <p:cNvGrpSpPr/>
        <p:nvPr/>
      </p:nvGrpSpPr>
      <p:grpSpPr>
        <a:xfrm>
          <a:off x="0" y="0"/>
          <a:ext cx="0" cy="0"/>
          <a:chOff x="0" y="0"/>
          <a:chExt cx="0" cy="0"/>
        </a:xfrm>
      </p:grpSpPr>
      <p:sp>
        <p:nvSpPr>
          <p:cNvPr id="25" name="Google Shape;25;p4"/>
          <p:cNvSpPr txBox="1">
            <a:spLocks noGrp="1"/>
          </p:cNvSpPr>
          <p:nvPr>
            <p:ph type="subTitle" idx="1"/>
          </p:nvPr>
        </p:nvSpPr>
        <p:spPr>
          <a:xfrm flipH="1">
            <a:off x="5316224" y="1073588"/>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endParaRPr/>
          </a:p>
        </p:txBody>
      </p:sp>
      <p:sp>
        <p:nvSpPr>
          <p:cNvPr id="26" name="Google Shape;26;p4"/>
          <p:cNvSpPr txBox="1">
            <a:spLocks noGrp="1"/>
          </p:cNvSpPr>
          <p:nvPr>
            <p:ph type="subTitle" idx="2"/>
          </p:nvPr>
        </p:nvSpPr>
        <p:spPr>
          <a:xfrm flipH="1">
            <a:off x="5316224" y="3055913"/>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endParaRPr/>
          </a:p>
        </p:txBody>
      </p:sp>
      <p:sp>
        <p:nvSpPr>
          <p:cNvPr id="27" name="Google Shape;27;p4"/>
          <p:cNvSpPr txBox="1">
            <a:spLocks noGrp="1"/>
          </p:cNvSpPr>
          <p:nvPr>
            <p:ph type="subTitle" idx="3"/>
          </p:nvPr>
        </p:nvSpPr>
        <p:spPr>
          <a:xfrm flipH="1">
            <a:off x="3178540" y="1073588"/>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endParaRPr/>
          </a:p>
        </p:txBody>
      </p:sp>
      <p:sp>
        <p:nvSpPr>
          <p:cNvPr id="28" name="Google Shape;28;p4"/>
          <p:cNvSpPr txBox="1">
            <a:spLocks noGrp="1"/>
          </p:cNvSpPr>
          <p:nvPr>
            <p:ph type="subTitle" idx="4"/>
          </p:nvPr>
        </p:nvSpPr>
        <p:spPr>
          <a:xfrm flipH="1">
            <a:off x="3178540" y="3055913"/>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endParaRPr/>
          </a:p>
        </p:txBody>
      </p:sp>
      <p:sp>
        <p:nvSpPr>
          <p:cNvPr id="29" name="Google Shape;29;p4"/>
          <p:cNvSpPr/>
          <p:nvPr/>
        </p:nvSpPr>
        <p:spPr>
          <a:xfrm>
            <a:off x="-123825" y="1445224"/>
            <a:ext cx="3248100" cy="2171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ctrTitle"/>
          </p:nvPr>
        </p:nvSpPr>
        <p:spPr>
          <a:xfrm flipH="1">
            <a:off x="605700" y="1587038"/>
            <a:ext cx="3451800" cy="188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541C1D"/>
              </a:buClr>
              <a:buSzPts val="3600"/>
              <a:buNone/>
              <a:defRPr sz="3600">
                <a:solidFill>
                  <a:srgbClr val="541C1D"/>
                </a:solidFill>
              </a:defRPr>
            </a:lvl1pPr>
            <a:lvl2pPr lvl="1" rtl="0">
              <a:spcBef>
                <a:spcPts val="0"/>
              </a:spcBef>
              <a:spcAft>
                <a:spcPts val="0"/>
              </a:spcAft>
              <a:buClr>
                <a:srgbClr val="FA7E5C"/>
              </a:buClr>
              <a:buSzPts val="3600"/>
              <a:buNone/>
              <a:defRPr sz="3600">
                <a:solidFill>
                  <a:srgbClr val="FA7E5C"/>
                </a:solidFill>
              </a:defRPr>
            </a:lvl2pPr>
            <a:lvl3pPr lvl="2" rtl="0">
              <a:spcBef>
                <a:spcPts val="0"/>
              </a:spcBef>
              <a:spcAft>
                <a:spcPts val="0"/>
              </a:spcAft>
              <a:buClr>
                <a:srgbClr val="FA7E5C"/>
              </a:buClr>
              <a:buSzPts val="3600"/>
              <a:buNone/>
              <a:defRPr sz="3600">
                <a:solidFill>
                  <a:srgbClr val="FA7E5C"/>
                </a:solidFill>
              </a:defRPr>
            </a:lvl3pPr>
            <a:lvl4pPr lvl="3" rtl="0">
              <a:spcBef>
                <a:spcPts val="0"/>
              </a:spcBef>
              <a:spcAft>
                <a:spcPts val="0"/>
              </a:spcAft>
              <a:buClr>
                <a:srgbClr val="FA7E5C"/>
              </a:buClr>
              <a:buSzPts val="3600"/>
              <a:buNone/>
              <a:defRPr sz="3600">
                <a:solidFill>
                  <a:srgbClr val="FA7E5C"/>
                </a:solidFill>
              </a:defRPr>
            </a:lvl4pPr>
            <a:lvl5pPr lvl="4" rtl="0">
              <a:spcBef>
                <a:spcPts val="0"/>
              </a:spcBef>
              <a:spcAft>
                <a:spcPts val="0"/>
              </a:spcAft>
              <a:buClr>
                <a:srgbClr val="FA7E5C"/>
              </a:buClr>
              <a:buSzPts val="3600"/>
              <a:buNone/>
              <a:defRPr sz="3600">
                <a:solidFill>
                  <a:srgbClr val="FA7E5C"/>
                </a:solidFill>
              </a:defRPr>
            </a:lvl5pPr>
            <a:lvl6pPr lvl="5" rtl="0">
              <a:spcBef>
                <a:spcPts val="0"/>
              </a:spcBef>
              <a:spcAft>
                <a:spcPts val="0"/>
              </a:spcAft>
              <a:buClr>
                <a:srgbClr val="FA7E5C"/>
              </a:buClr>
              <a:buSzPts val="3600"/>
              <a:buNone/>
              <a:defRPr sz="3600">
                <a:solidFill>
                  <a:srgbClr val="FA7E5C"/>
                </a:solidFill>
              </a:defRPr>
            </a:lvl6pPr>
            <a:lvl7pPr lvl="6" rtl="0">
              <a:spcBef>
                <a:spcPts val="0"/>
              </a:spcBef>
              <a:spcAft>
                <a:spcPts val="0"/>
              </a:spcAft>
              <a:buClr>
                <a:srgbClr val="FA7E5C"/>
              </a:buClr>
              <a:buSzPts val="3600"/>
              <a:buNone/>
              <a:defRPr sz="3600">
                <a:solidFill>
                  <a:srgbClr val="FA7E5C"/>
                </a:solidFill>
              </a:defRPr>
            </a:lvl7pPr>
            <a:lvl8pPr lvl="7" rtl="0">
              <a:spcBef>
                <a:spcPts val="0"/>
              </a:spcBef>
              <a:spcAft>
                <a:spcPts val="0"/>
              </a:spcAft>
              <a:buClr>
                <a:srgbClr val="FA7E5C"/>
              </a:buClr>
              <a:buSzPts val="3600"/>
              <a:buNone/>
              <a:defRPr sz="3600">
                <a:solidFill>
                  <a:srgbClr val="FA7E5C"/>
                </a:solidFill>
              </a:defRPr>
            </a:lvl8pPr>
            <a:lvl9pPr lvl="8" rtl="0">
              <a:spcBef>
                <a:spcPts val="0"/>
              </a:spcBef>
              <a:spcAft>
                <a:spcPts val="0"/>
              </a:spcAft>
              <a:buClr>
                <a:srgbClr val="FA7E5C"/>
              </a:buClr>
              <a:buSzPts val="3600"/>
              <a:buNone/>
              <a:defRPr sz="3600">
                <a:solidFill>
                  <a:srgbClr val="FA7E5C"/>
                </a:solidFill>
              </a:defRPr>
            </a:lvl9pPr>
          </a:lstStyle>
          <a:p>
            <a:endParaRPr/>
          </a:p>
        </p:txBody>
      </p:sp>
      <p:sp>
        <p:nvSpPr>
          <p:cNvPr id="31" name="Google Shape;31;p4"/>
          <p:cNvSpPr txBox="1">
            <a:spLocks noGrp="1"/>
          </p:cNvSpPr>
          <p:nvPr>
            <p:ph type="title" idx="5" hasCustomPrompt="1"/>
          </p:nvPr>
        </p:nvSpPr>
        <p:spPr>
          <a:xfrm flipH="1">
            <a:off x="5306474" y="867413"/>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32" name="Google Shape;32;p4"/>
          <p:cNvSpPr txBox="1">
            <a:spLocks noGrp="1"/>
          </p:cNvSpPr>
          <p:nvPr>
            <p:ph type="title" idx="6" hasCustomPrompt="1"/>
          </p:nvPr>
        </p:nvSpPr>
        <p:spPr>
          <a:xfrm flipH="1">
            <a:off x="5306474" y="2849738"/>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4"/>
          <p:cNvSpPr txBox="1">
            <a:spLocks noGrp="1"/>
          </p:cNvSpPr>
          <p:nvPr>
            <p:ph type="title" idx="7" hasCustomPrompt="1"/>
          </p:nvPr>
        </p:nvSpPr>
        <p:spPr>
          <a:xfrm flipH="1">
            <a:off x="3168790" y="867413"/>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4"/>
          <p:cNvSpPr txBox="1">
            <a:spLocks noGrp="1"/>
          </p:cNvSpPr>
          <p:nvPr>
            <p:ph type="title" idx="8" hasCustomPrompt="1"/>
          </p:nvPr>
        </p:nvSpPr>
        <p:spPr>
          <a:xfrm flipH="1">
            <a:off x="3168790" y="2849738"/>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35" name="Google Shape;35;p4"/>
          <p:cNvSpPr txBox="1">
            <a:spLocks noGrp="1"/>
          </p:cNvSpPr>
          <p:nvPr>
            <p:ph type="subTitle" idx="9"/>
          </p:nvPr>
        </p:nvSpPr>
        <p:spPr>
          <a:xfrm flipH="1">
            <a:off x="3372340" y="1690613"/>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6" name="Google Shape;36;p4"/>
          <p:cNvSpPr txBox="1">
            <a:spLocks noGrp="1"/>
          </p:cNvSpPr>
          <p:nvPr>
            <p:ph type="subTitle" idx="13"/>
          </p:nvPr>
        </p:nvSpPr>
        <p:spPr>
          <a:xfrm flipH="1">
            <a:off x="5510024" y="1690613"/>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7" name="Google Shape;37;p4"/>
          <p:cNvSpPr txBox="1">
            <a:spLocks noGrp="1"/>
          </p:cNvSpPr>
          <p:nvPr>
            <p:ph type="subTitle" idx="14"/>
          </p:nvPr>
        </p:nvSpPr>
        <p:spPr>
          <a:xfrm flipH="1">
            <a:off x="3372340" y="3698288"/>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8" name="Google Shape;38;p4"/>
          <p:cNvSpPr txBox="1">
            <a:spLocks noGrp="1"/>
          </p:cNvSpPr>
          <p:nvPr>
            <p:ph type="subTitle" idx="15"/>
          </p:nvPr>
        </p:nvSpPr>
        <p:spPr>
          <a:xfrm flipH="1">
            <a:off x="5510024" y="3698288"/>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flipH="1">
            <a:off x="2984700" y="3148100"/>
            <a:ext cx="3035100" cy="677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1C1D"/>
              </a:buClr>
              <a:buSzPts val="1800"/>
              <a:buNone/>
              <a:defRPr sz="1800">
                <a:solidFill>
                  <a:srgbClr val="541C1D"/>
                </a:solidFill>
              </a:defRPr>
            </a:lvl1pPr>
            <a:lvl2pPr lvl="1" algn="ctr" rtl="0">
              <a:spcBef>
                <a:spcPts val="0"/>
              </a:spcBef>
              <a:spcAft>
                <a:spcPts val="0"/>
              </a:spcAft>
              <a:buClr>
                <a:srgbClr val="541C1D"/>
              </a:buClr>
              <a:buSzPts val="12000"/>
              <a:buNone/>
              <a:defRPr sz="12000">
                <a:solidFill>
                  <a:srgbClr val="541C1D"/>
                </a:solidFill>
              </a:defRPr>
            </a:lvl2pPr>
            <a:lvl3pPr lvl="2" algn="ctr" rtl="0">
              <a:spcBef>
                <a:spcPts val="0"/>
              </a:spcBef>
              <a:spcAft>
                <a:spcPts val="0"/>
              </a:spcAft>
              <a:buClr>
                <a:srgbClr val="541C1D"/>
              </a:buClr>
              <a:buSzPts val="12000"/>
              <a:buNone/>
              <a:defRPr sz="12000">
                <a:solidFill>
                  <a:srgbClr val="541C1D"/>
                </a:solidFill>
              </a:defRPr>
            </a:lvl3pPr>
            <a:lvl4pPr lvl="3" algn="ctr" rtl="0">
              <a:spcBef>
                <a:spcPts val="0"/>
              </a:spcBef>
              <a:spcAft>
                <a:spcPts val="0"/>
              </a:spcAft>
              <a:buClr>
                <a:srgbClr val="541C1D"/>
              </a:buClr>
              <a:buSzPts val="12000"/>
              <a:buNone/>
              <a:defRPr sz="12000">
                <a:solidFill>
                  <a:srgbClr val="541C1D"/>
                </a:solidFill>
              </a:defRPr>
            </a:lvl4pPr>
            <a:lvl5pPr lvl="4" algn="ctr" rtl="0">
              <a:spcBef>
                <a:spcPts val="0"/>
              </a:spcBef>
              <a:spcAft>
                <a:spcPts val="0"/>
              </a:spcAft>
              <a:buClr>
                <a:srgbClr val="541C1D"/>
              </a:buClr>
              <a:buSzPts val="12000"/>
              <a:buNone/>
              <a:defRPr sz="12000">
                <a:solidFill>
                  <a:srgbClr val="541C1D"/>
                </a:solidFill>
              </a:defRPr>
            </a:lvl5pPr>
            <a:lvl6pPr lvl="5" algn="ctr" rtl="0">
              <a:spcBef>
                <a:spcPts val="0"/>
              </a:spcBef>
              <a:spcAft>
                <a:spcPts val="0"/>
              </a:spcAft>
              <a:buClr>
                <a:srgbClr val="541C1D"/>
              </a:buClr>
              <a:buSzPts val="12000"/>
              <a:buNone/>
              <a:defRPr sz="12000">
                <a:solidFill>
                  <a:srgbClr val="541C1D"/>
                </a:solidFill>
              </a:defRPr>
            </a:lvl6pPr>
            <a:lvl7pPr lvl="6" algn="ctr" rtl="0">
              <a:spcBef>
                <a:spcPts val="0"/>
              </a:spcBef>
              <a:spcAft>
                <a:spcPts val="0"/>
              </a:spcAft>
              <a:buClr>
                <a:srgbClr val="541C1D"/>
              </a:buClr>
              <a:buSzPts val="12000"/>
              <a:buNone/>
              <a:defRPr sz="12000">
                <a:solidFill>
                  <a:srgbClr val="541C1D"/>
                </a:solidFill>
              </a:defRPr>
            </a:lvl7pPr>
            <a:lvl8pPr lvl="7" algn="ctr" rtl="0">
              <a:spcBef>
                <a:spcPts val="0"/>
              </a:spcBef>
              <a:spcAft>
                <a:spcPts val="0"/>
              </a:spcAft>
              <a:buClr>
                <a:srgbClr val="541C1D"/>
              </a:buClr>
              <a:buSzPts val="12000"/>
              <a:buNone/>
              <a:defRPr sz="12000">
                <a:solidFill>
                  <a:srgbClr val="541C1D"/>
                </a:solidFill>
              </a:defRPr>
            </a:lvl8pPr>
            <a:lvl9pPr lvl="8" algn="ctr" rtl="0">
              <a:spcBef>
                <a:spcPts val="0"/>
              </a:spcBef>
              <a:spcAft>
                <a:spcPts val="0"/>
              </a:spcAft>
              <a:buClr>
                <a:srgbClr val="541C1D"/>
              </a:buClr>
              <a:buSzPts val="12000"/>
              <a:buNone/>
              <a:defRPr sz="12000">
                <a:solidFill>
                  <a:srgbClr val="541C1D"/>
                </a:solidFill>
              </a:defRPr>
            </a:lvl9pPr>
          </a:lstStyle>
          <a:p>
            <a:endParaRPr/>
          </a:p>
        </p:txBody>
      </p:sp>
      <p:sp>
        <p:nvSpPr>
          <p:cNvPr id="41" name="Google Shape;41;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txBox="1">
            <a:spLocks noGrp="1"/>
          </p:cNvSpPr>
          <p:nvPr>
            <p:ph type="subTitle" idx="1"/>
          </p:nvPr>
        </p:nvSpPr>
        <p:spPr>
          <a:xfrm flipH="1">
            <a:off x="2276699" y="1460600"/>
            <a:ext cx="4543200" cy="126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541C1D"/>
              </a:buClr>
              <a:buSzPts val="2400"/>
              <a:buNone/>
              <a:defRPr sz="2400">
                <a:solidFill>
                  <a:srgbClr val="541C1D"/>
                </a:solidFill>
              </a:defRPr>
            </a:lvl1pPr>
            <a:lvl2pPr lvl="1" algn="ctr" rtl="0">
              <a:lnSpc>
                <a:spcPct val="100000"/>
              </a:lnSpc>
              <a:spcBef>
                <a:spcPts val="0"/>
              </a:spcBef>
              <a:spcAft>
                <a:spcPts val="0"/>
              </a:spcAft>
              <a:buClr>
                <a:srgbClr val="541C1D"/>
              </a:buClr>
              <a:buSzPts val="1600"/>
              <a:buNone/>
              <a:defRPr sz="1600">
                <a:solidFill>
                  <a:srgbClr val="541C1D"/>
                </a:solidFill>
              </a:defRPr>
            </a:lvl2pPr>
            <a:lvl3pPr lvl="2" algn="ctr" rtl="0">
              <a:lnSpc>
                <a:spcPct val="100000"/>
              </a:lnSpc>
              <a:spcBef>
                <a:spcPts val="0"/>
              </a:spcBef>
              <a:spcAft>
                <a:spcPts val="0"/>
              </a:spcAft>
              <a:buClr>
                <a:srgbClr val="541C1D"/>
              </a:buClr>
              <a:buSzPts val="1600"/>
              <a:buNone/>
              <a:defRPr sz="1600">
                <a:solidFill>
                  <a:srgbClr val="541C1D"/>
                </a:solidFill>
              </a:defRPr>
            </a:lvl3pPr>
            <a:lvl4pPr lvl="3" algn="ctr" rtl="0">
              <a:lnSpc>
                <a:spcPct val="100000"/>
              </a:lnSpc>
              <a:spcBef>
                <a:spcPts val="0"/>
              </a:spcBef>
              <a:spcAft>
                <a:spcPts val="0"/>
              </a:spcAft>
              <a:buClr>
                <a:srgbClr val="541C1D"/>
              </a:buClr>
              <a:buSzPts val="1600"/>
              <a:buNone/>
              <a:defRPr sz="1600">
                <a:solidFill>
                  <a:srgbClr val="541C1D"/>
                </a:solidFill>
              </a:defRPr>
            </a:lvl4pPr>
            <a:lvl5pPr lvl="4" algn="ctr" rtl="0">
              <a:lnSpc>
                <a:spcPct val="100000"/>
              </a:lnSpc>
              <a:spcBef>
                <a:spcPts val="0"/>
              </a:spcBef>
              <a:spcAft>
                <a:spcPts val="0"/>
              </a:spcAft>
              <a:buClr>
                <a:srgbClr val="541C1D"/>
              </a:buClr>
              <a:buSzPts val="1600"/>
              <a:buNone/>
              <a:defRPr sz="1600">
                <a:solidFill>
                  <a:srgbClr val="541C1D"/>
                </a:solidFill>
              </a:defRPr>
            </a:lvl5pPr>
            <a:lvl6pPr lvl="5" algn="ctr" rtl="0">
              <a:lnSpc>
                <a:spcPct val="100000"/>
              </a:lnSpc>
              <a:spcBef>
                <a:spcPts val="0"/>
              </a:spcBef>
              <a:spcAft>
                <a:spcPts val="0"/>
              </a:spcAft>
              <a:buClr>
                <a:srgbClr val="541C1D"/>
              </a:buClr>
              <a:buSzPts val="1600"/>
              <a:buNone/>
              <a:defRPr sz="1600">
                <a:solidFill>
                  <a:srgbClr val="541C1D"/>
                </a:solidFill>
              </a:defRPr>
            </a:lvl6pPr>
            <a:lvl7pPr lvl="6" algn="ctr" rtl="0">
              <a:lnSpc>
                <a:spcPct val="100000"/>
              </a:lnSpc>
              <a:spcBef>
                <a:spcPts val="0"/>
              </a:spcBef>
              <a:spcAft>
                <a:spcPts val="0"/>
              </a:spcAft>
              <a:buClr>
                <a:srgbClr val="541C1D"/>
              </a:buClr>
              <a:buSzPts val="1600"/>
              <a:buNone/>
              <a:defRPr sz="1600">
                <a:solidFill>
                  <a:srgbClr val="541C1D"/>
                </a:solidFill>
              </a:defRPr>
            </a:lvl7pPr>
            <a:lvl8pPr lvl="7" algn="ctr" rtl="0">
              <a:lnSpc>
                <a:spcPct val="100000"/>
              </a:lnSpc>
              <a:spcBef>
                <a:spcPts val="0"/>
              </a:spcBef>
              <a:spcAft>
                <a:spcPts val="0"/>
              </a:spcAft>
              <a:buClr>
                <a:srgbClr val="541C1D"/>
              </a:buClr>
              <a:buSzPts val="1600"/>
              <a:buNone/>
              <a:defRPr sz="1600">
                <a:solidFill>
                  <a:srgbClr val="541C1D"/>
                </a:solidFill>
              </a:defRPr>
            </a:lvl8pPr>
            <a:lvl9pPr lvl="8" algn="ctr" rtl="0">
              <a:lnSpc>
                <a:spcPct val="100000"/>
              </a:lnSpc>
              <a:spcBef>
                <a:spcPts val="0"/>
              </a:spcBef>
              <a:spcAft>
                <a:spcPts val="0"/>
              </a:spcAft>
              <a:buClr>
                <a:srgbClr val="541C1D"/>
              </a:buClr>
              <a:buSzPts val="1600"/>
              <a:buNone/>
              <a:defRPr sz="1600">
                <a:solidFill>
                  <a:srgbClr val="541C1D"/>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INE 1">
  <p:cSld name="CUSTOM_1_1_1_2">
    <p:spTree>
      <p:nvGrpSpPr>
        <p:cNvPr id="1" name="Shape 47"/>
        <p:cNvGrpSpPr/>
        <p:nvPr/>
      </p:nvGrpSpPr>
      <p:grpSpPr>
        <a:xfrm>
          <a:off x="0" y="0"/>
          <a:ext cx="0" cy="0"/>
          <a:chOff x="0" y="0"/>
          <a:chExt cx="0" cy="0"/>
        </a:xfrm>
      </p:grpSpPr>
      <p:sp>
        <p:nvSpPr>
          <p:cNvPr id="48" name="Google Shape;48;p6"/>
          <p:cNvSpPr/>
          <p:nvPr/>
        </p:nvSpPr>
        <p:spPr>
          <a:xfrm>
            <a:off x="3015900" y="1015650"/>
            <a:ext cx="3112200" cy="3112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txBox="1">
            <a:spLocks noGrp="1"/>
          </p:cNvSpPr>
          <p:nvPr>
            <p:ph type="ctrTitle"/>
          </p:nvPr>
        </p:nvSpPr>
        <p:spPr>
          <a:xfrm>
            <a:off x="1046250" y="2577954"/>
            <a:ext cx="71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1C1D"/>
              </a:buClr>
              <a:buSzPts val="2400"/>
              <a:buNone/>
              <a:defRPr sz="2400">
                <a:solidFill>
                  <a:srgbClr val="541C1D"/>
                </a:solidFill>
              </a:defRPr>
            </a:lvl1pPr>
            <a:lvl2pPr lvl="1" algn="ctr" rtl="0">
              <a:spcBef>
                <a:spcPts val="0"/>
              </a:spcBef>
              <a:spcAft>
                <a:spcPts val="0"/>
              </a:spcAft>
              <a:buClr>
                <a:srgbClr val="541C1D"/>
              </a:buClr>
              <a:buSzPts val="1800"/>
              <a:buNone/>
              <a:defRPr sz="1800">
                <a:solidFill>
                  <a:srgbClr val="541C1D"/>
                </a:solidFill>
              </a:defRPr>
            </a:lvl2pPr>
            <a:lvl3pPr lvl="2" algn="ctr" rtl="0">
              <a:spcBef>
                <a:spcPts val="0"/>
              </a:spcBef>
              <a:spcAft>
                <a:spcPts val="0"/>
              </a:spcAft>
              <a:buClr>
                <a:srgbClr val="541C1D"/>
              </a:buClr>
              <a:buSzPts val="1800"/>
              <a:buNone/>
              <a:defRPr sz="1800">
                <a:solidFill>
                  <a:srgbClr val="541C1D"/>
                </a:solidFill>
              </a:defRPr>
            </a:lvl3pPr>
            <a:lvl4pPr lvl="3" algn="ctr" rtl="0">
              <a:spcBef>
                <a:spcPts val="0"/>
              </a:spcBef>
              <a:spcAft>
                <a:spcPts val="0"/>
              </a:spcAft>
              <a:buClr>
                <a:srgbClr val="541C1D"/>
              </a:buClr>
              <a:buSzPts val="1800"/>
              <a:buNone/>
              <a:defRPr sz="1800">
                <a:solidFill>
                  <a:srgbClr val="541C1D"/>
                </a:solidFill>
              </a:defRPr>
            </a:lvl4pPr>
            <a:lvl5pPr lvl="4" algn="ctr" rtl="0">
              <a:spcBef>
                <a:spcPts val="0"/>
              </a:spcBef>
              <a:spcAft>
                <a:spcPts val="0"/>
              </a:spcAft>
              <a:buClr>
                <a:srgbClr val="541C1D"/>
              </a:buClr>
              <a:buSzPts val="1800"/>
              <a:buNone/>
              <a:defRPr sz="1800">
                <a:solidFill>
                  <a:srgbClr val="541C1D"/>
                </a:solidFill>
              </a:defRPr>
            </a:lvl5pPr>
            <a:lvl6pPr lvl="5" algn="ctr" rtl="0">
              <a:spcBef>
                <a:spcPts val="0"/>
              </a:spcBef>
              <a:spcAft>
                <a:spcPts val="0"/>
              </a:spcAft>
              <a:buClr>
                <a:srgbClr val="541C1D"/>
              </a:buClr>
              <a:buSzPts val="1800"/>
              <a:buNone/>
              <a:defRPr sz="1800">
                <a:solidFill>
                  <a:srgbClr val="541C1D"/>
                </a:solidFill>
              </a:defRPr>
            </a:lvl6pPr>
            <a:lvl7pPr lvl="6" algn="ctr" rtl="0">
              <a:spcBef>
                <a:spcPts val="0"/>
              </a:spcBef>
              <a:spcAft>
                <a:spcPts val="0"/>
              </a:spcAft>
              <a:buClr>
                <a:srgbClr val="541C1D"/>
              </a:buClr>
              <a:buSzPts val="1800"/>
              <a:buNone/>
              <a:defRPr sz="1800">
                <a:solidFill>
                  <a:srgbClr val="541C1D"/>
                </a:solidFill>
              </a:defRPr>
            </a:lvl7pPr>
            <a:lvl8pPr lvl="7" algn="ctr" rtl="0">
              <a:spcBef>
                <a:spcPts val="0"/>
              </a:spcBef>
              <a:spcAft>
                <a:spcPts val="0"/>
              </a:spcAft>
              <a:buClr>
                <a:srgbClr val="541C1D"/>
              </a:buClr>
              <a:buSzPts val="1800"/>
              <a:buNone/>
              <a:defRPr sz="1800">
                <a:solidFill>
                  <a:srgbClr val="541C1D"/>
                </a:solidFill>
              </a:defRPr>
            </a:lvl8pPr>
            <a:lvl9pPr lvl="8" algn="ctr" rtl="0">
              <a:spcBef>
                <a:spcPts val="0"/>
              </a:spcBef>
              <a:spcAft>
                <a:spcPts val="0"/>
              </a:spcAft>
              <a:buClr>
                <a:srgbClr val="541C1D"/>
              </a:buClr>
              <a:buSzPts val="1800"/>
              <a:buNone/>
              <a:defRPr sz="1800">
                <a:solidFill>
                  <a:srgbClr val="541C1D"/>
                </a:solidFill>
              </a:defRPr>
            </a:lvl9pPr>
          </a:lstStyle>
          <a:p>
            <a:endParaRPr/>
          </a:p>
        </p:txBody>
      </p:sp>
      <p:sp>
        <p:nvSpPr>
          <p:cNvPr id="50" name="Google Shape;50;p6"/>
          <p:cNvSpPr txBox="1">
            <a:spLocks noGrp="1"/>
          </p:cNvSpPr>
          <p:nvPr>
            <p:ph type="subTitle" idx="1"/>
          </p:nvPr>
        </p:nvSpPr>
        <p:spPr>
          <a:xfrm>
            <a:off x="3656700" y="3039400"/>
            <a:ext cx="1905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41C1D"/>
              </a:buClr>
              <a:buSzPts val="1200"/>
              <a:buNone/>
              <a:defRPr>
                <a:solidFill>
                  <a:srgbClr val="541C1D"/>
                </a:solidFill>
              </a:defRPr>
            </a:lvl1pPr>
            <a:lvl2pPr lvl="1" algn="ctr" rtl="0">
              <a:lnSpc>
                <a:spcPct val="100000"/>
              </a:lnSpc>
              <a:spcBef>
                <a:spcPts val="0"/>
              </a:spcBef>
              <a:spcAft>
                <a:spcPts val="0"/>
              </a:spcAft>
              <a:buClr>
                <a:srgbClr val="541C1D"/>
              </a:buClr>
              <a:buSzPts val="1200"/>
              <a:buNone/>
              <a:defRPr>
                <a:solidFill>
                  <a:srgbClr val="541C1D"/>
                </a:solidFill>
              </a:defRPr>
            </a:lvl2pPr>
            <a:lvl3pPr lvl="2" algn="ctr" rtl="0">
              <a:lnSpc>
                <a:spcPct val="100000"/>
              </a:lnSpc>
              <a:spcBef>
                <a:spcPts val="0"/>
              </a:spcBef>
              <a:spcAft>
                <a:spcPts val="0"/>
              </a:spcAft>
              <a:buClr>
                <a:srgbClr val="541C1D"/>
              </a:buClr>
              <a:buSzPts val="1200"/>
              <a:buNone/>
              <a:defRPr>
                <a:solidFill>
                  <a:srgbClr val="541C1D"/>
                </a:solidFill>
              </a:defRPr>
            </a:lvl3pPr>
            <a:lvl4pPr lvl="3" algn="ctr" rtl="0">
              <a:lnSpc>
                <a:spcPct val="100000"/>
              </a:lnSpc>
              <a:spcBef>
                <a:spcPts val="0"/>
              </a:spcBef>
              <a:spcAft>
                <a:spcPts val="0"/>
              </a:spcAft>
              <a:buClr>
                <a:srgbClr val="541C1D"/>
              </a:buClr>
              <a:buSzPts val="1200"/>
              <a:buNone/>
              <a:defRPr>
                <a:solidFill>
                  <a:srgbClr val="541C1D"/>
                </a:solidFill>
              </a:defRPr>
            </a:lvl4pPr>
            <a:lvl5pPr lvl="4" algn="ctr" rtl="0">
              <a:lnSpc>
                <a:spcPct val="100000"/>
              </a:lnSpc>
              <a:spcBef>
                <a:spcPts val="0"/>
              </a:spcBef>
              <a:spcAft>
                <a:spcPts val="0"/>
              </a:spcAft>
              <a:buClr>
                <a:srgbClr val="541C1D"/>
              </a:buClr>
              <a:buSzPts val="1200"/>
              <a:buNone/>
              <a:defRPr>
                <a:solidFill>
                  <a:srgbClr val="541C1D"/>
                </a:solidFill>
              </a:defRPr>
            </a:lvl5pPr>
            <a:lvl6pPr lvl="5" algn="ctr" rtl="0">
              <a:lnSpc>
                <a:spcPct val="100000"/>
              </a:lnSpc>
              <a:spcBef>
                <a:spcPts val="0"/>
              </a:spcBef>
              <a:spcAft>
                <a:spcPts val="0"/>
              </a:spcAft>
              <a:buClr>
                <a:srgbClr val="541C1D"/>
              </a:buClr>
              <a:buSzPts val="1200"/>
              <a:buNone/>
              <a:defRPr>
                <a:solidFill>
                  <a:srgbClr val="541C1D"/>
                </a:solidFill>
              </a:defRPr>
            </a:lvl6pPr>
            <a:lvl7pPr lvl="6" algn="ctr" rtl="0">
              <a:lnSpc>
                <a:spcPct val="100000"/>
              </a:lnSpc>
              <a:spcBef>
                <a:spcPts val="0"/>
              </a:spcBef>
              <a:spcAft>
                <a:spcPts val="0"/>
              </a:spcAft>
              <a:buClr>
                <a:srgbClr val="541C1D"/>
              </a:buClr>
              <a:buSzPts val="1200"/>
              <a:buNone/>
              <a:defRPr>
                <a:solidFill>
                  <a:srgbClr val="541C1D"/>
                </a:solidFill>
              </a:defRPr>
            </a:lvl7pPr>
            <a:lvl8pPr lvl="7" algn="ctr" rtl="0">
              <a:lnSpc>
                <a:spcPct val="100000"/>
              </a:lnSpc>
              <a:spcBef>
                <a:spcPts val="0"/>
              </a:spcBef>
              <a:spcAft>
                <a:spcPts val="0"/>
              </a:spcAft>
              <a:buClr>
                <a:srgbClr val="541C1D"/>
              </a:buClr>
              <a:buSzPts val="1200"/>
              <a:buNone/>
              <a:defRPr>
                <a:solidFill>
                  <a:srgbClr val="541C1D"/>
                </a:solidFill>
              </a:defRPr>
            </a:lvl8pPr>
            <a:lvl9pPr lvl="8" algn="ctr" rtl="0">
              <a:lnSpc>
                <a:spcPct val="100000"/>
              </a:lnSpc>
              <a:spcBef>
                <a:spcPts val="0"/>
              </a:spcBef>
              <a:spcAft>
                <a:spcPts val="0"/>
              </a:spcAft>
              <a:buClr>
                <a:srgbClr val="541C1D"/>
              </a:buClr>
              <a:buSzPts val="1200"/>
              <a:buNone/>
              <a:defRPr>
                <a:solidFill>
                  <a:srgbClr val="541C1D"/>
                </a:solidFill>
              </a:defRPr>
            </a:lvl9pPr>
          </a:lstStyle>
          <a:p>
            <a:endParaRPr/>
          </a:p>
        </p:txBody>
      </p:sp>
      <p:sp>
        <p:nvSpPr>
          <p:cNvPr id="51" name="Google Shape;51;p6"/>
          <p:cNvSpPr txBox="1">
            <a:spLocks noGrp="1"/>
          </p:cNvSpPr>
          <p:nvPr>
            <p:ph type="title" idx="2" hasCustomPrompt="1"/>
          </p:nvPr>
        </p:nvSpPr>
        <p:spPr>
          <a:xfrm>
            <a:off x="3732762" y="1537228"/>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AE1C8"/>
              </a:buClr>
              <a:buSzPts val="5500"/>
              <a:buNone/>
              <a:defRPr sz="5500">
                <a:solidFill>
                  <a:srgbClr val="FAE1C8"/>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6"/>
          <p:cNvSpPr/>
          <p:nvPr/>
        </p:nvSpPr>
        <p:spPr>
          <a:xfrm>
            <a:off x="4281000" y="2154510"/>
            <a:ext cx="657300" cy="131400"/>
          </a:xfrm>
          <a:prstGeom prst="rect">
            <a:avLst/>
          </a:pr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BODY TEXT 1">
  <p:cSld name="TITLE_1_1_1_1">
    <p:spTree>
      <p:nvGrpSpPr>
        <p:cNvPr id="1" name="Shape 53"/>
        <p:cNvGrpSpPr/>
        <p:nvPr/>
      </p:nvGrpSpPr>
      <p:grpSpPr>
        <a:xfrm>
          <a:off x="0" y="0"/>
          <a:ext cx="0" cy="0"/>
          <a:chOff x="0" y="0"/>
          <a:chExt cx="0" cy="0"/>
        </a:xfrm>
      </p:grpSpPr>
      <p:sp>
        <p:nvSpPr>
          <p:cNvPr id="54" name="Google Shape;54;p7"/>
          <p:cNvSpPr/>
          <p:nvPr/>
        </p:nvSpPr>
        <p:spPr>
          <a:xfrm>
            <a:off x="1791325" y="2035000"/>
            <a:ext cx="5598000" cy="3135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txBox="1">
            <a:spLocks noGrp="1"/>
          </p:cNvSpPr>
          <p:nvPr>
            <p:ph type="body" idx="1"/>
          </p:nvPr>
        </p:nvSpPr>
        <p:spPr>
          <a:xfrm>
            <a:off x="2234100" y="2403800"/>
            <a:ext cx="4675800" cy="1206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56" name="Google Shape;56;p7"/>
          <p:cNvSpPr txBox="1">
            <a:spLocks noGrp="1"/>
          </p:cNvSpPr>
          <p:nvPr>
            <p:ph type="title"/>
          </p:nvPr>
        </p:nvSpPr>
        <p:spPr>
          <a:xfrm>
            <a:off x="615225" y="513900"/>
            <a:ext cx="4723500" cy="8967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LINE 2">
  <p:cSld name="CUSTOM_12">
    <p:spTree>
      <p:nvGrpSpPr>
        <p:cNvPr id="1" name="Shape 74"/>
        <p:cNvGrpSpPr/>
        <p:nvPr/>
      </p:nvGrpSpPr>
      <p:grpSpPr>
        <a:xfrm>
          <a:off x="0" y="0"/>
          <a:ext cx="0" cy="0"/>
          <a:chOff x="0" y="0"/>
          <a:chExt cx="0" cy="0"/>
        </a:xfrm>
      </p:grpSpPr>
      <p:sp>
        <p:nvSpPr>
          <p:cNvPr id="75" name="Google Shape;75;p10"/>
          <p:cNvSpPr/>
          <p:nvPr/>
        </p:nvSpPr>
        <p:spPr>
          <a:xfrm>
            <a:off x="0" y="-9375"/>
            <a:ext cx="2719800" cy="515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txBox="1">
            <a:spLocks noGrp="1"/>
          </p:cNvSpPr>
          <p:nvPr>
            <p:ph type="ctrTitle"/>
          </p:nvPr>
        </p:nvSpPr>
        <p:spPr>
          <a:xfrm>
            <a:off x="3961500" y="2025782"/>
            <a:ext cx="231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7" name="Google Shape;77;p10"/>
          <p:cNvSpPr txBox="1">
            <a:spLocks noGrp="1"/>
          </p:cNvSpPr>
          <p:nvPr>
            <p:ph type="subTitle" idx="1"/>
          </p:nvPr>
        </p:nvSpPr>
        <p:spPr>
          <a:xfrm>
            <a:off x="3961500" y="2487232"/>
            <a:ext cx="19059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78" name="Google Shape;78;p10"/>
          <p:cNvSpPr txBox="1">
            <a:spLocks noGrp="1"/>
          </p:cNvSpPr>
          <p:nvPr>
            <p:ph type="title" idx="2" hasCustomPrompt="1"/>
          </p:nvPr>
        </p:nvSpPr>
        <p:spPr>
          <a:xfrm>
            <a:off x="1575025" y="2282850"/>
            <a:ext cx="2196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6800"/>
              <a:buNone/>
              <a:defRPr sz="6800">
                <a:solidFill>
                  <a:schemeClr val="accent3"/>
                </a:solidFill>
              </a:defRPr>
            </a:lvl1pPr>
            <a:lvl2pPr lvl="1"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TEXT ">
  <p:cSld name="CUSTOM_1_1_1_1_1_1_1_1_1_1">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flipH="1">
            <a:off x="3141747" y="1231475"/>
            <a:ext cx="2860500" cy="1777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rgbClr val="FAE1C8"/>
              </a:buClr>
              <a:buSzPts val="3600"/>
              <a:buNone/>
              <a:defRPr sz="3600">
                <a:solidFill>
                  <a:srgbClr val="FAE1C8"/>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2" name="Google Shape;92;p14"/>
          <p:cNvSpPr txBox="1">
            <a:spLocks noGrp="1"/>
          </p:cNvSpPr>
          <p:nvPr>
            <p:ph type="subTitle" idx="1"/>
          </p:nvPr>
        </p:nvSpPr>
        <p:spPr>
          <a:xfrm flipH="1">
            <a:off x="3068547" y="2875625"/>
            <a:ext cx="3006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DESIGN 1">
  <p:cSld name="CUSTOM_1_1_1_1_1_1_1_1_1_1_1_1_1">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flipH="1">
            <a:off x="2260700" y="366525"/>
            <a:ext cx="4622400" cy="1229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Arvo"/>
              <a:buNone/>
              <a:defRPr sz="2800">
                <a:solidFill>
                  <a:schemeClr val="accent2"/>
                </a:solidFill>
                <a:latin typeface="Arvo"/>
                <a:ea typeface="Arvo"/>
                <a:cs typeface="Arvo"/>
                <a:sym typeface="Arvo"/>
              </a:defRPr>
            </a:lvl1pPr>
            <a:lvl2pPr lvl="1">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2pPr>
            <a:lvl3pPr lvl="2">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3pPr>
            <a:lvl4pPr lvl="3">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4pPr>
            <a:lvl5pPr lvl="4">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5pPr>
            <a:lvl6pPr lvl="5">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6pPr>
            <a:lvl7pPr lvl="6">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7pPr>
            <a:lvl8pPr lvl="7">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8pPr>
            <a:lvl9pPr lvl="8">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accent2"/>
              </a:buClr>
              <a:buSzPts val="1200"/>
              <a:buFont typeface="Roboto"/>
              <a:buChar char="●"/>
              <a:defRPr sz="1200">
                <a:solidFill>
                  <a:schemeClr val="accent2"/>
                </a:solidFill>
                <a:latin typeface="Roboto"/>
                <a:ea typeface="Roboto"/>
                <a:cs typeface="Roboto"/>
                <a:sym typeface="Roboto"/>
              </a:defRPr>
            </a:lvl1pPr>
            <a:lvl2pPr marL="914400" lvl="1"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2pPr>
            <a:lvl3pPr marL="1371600" lvl="2"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3pPr>
            <a:lvl4pPr marL="1828800" lvl="3"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4pPr>
            <a:lvl5pPr marL="2286000" lvl="4"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5pPr>
            <a:lvl6pPr marL="2743200" lvl="5"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6pPr>
            <a:lvl7pPr marL="3200400" lvl="6"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7pPr>
            <a:lvl8pPr marL="3657600" lvl="7"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8pPr>
            <a:lvl9pPr marL="4114800" lvl="8" indent="-304800" rtl="0">
              <a:lnSpc>
                <a:spcPct val="115000"/>
              </a:lnSpc>
              <a:spcBef>
                <a:spcPts val="1600"/>
              </a:spcBef>
              <a:spcAft>
                <a:spcPts val="1600"/>
              </a:spcAft>
              <a:buClr>
                <a:schemeClr val="accent2"/>
              </a:buClr>
              <a:buSzPts val="1200"/>
              <a:buFont typeface="Roboto"/>
              <a:buChar char="■"/>
              <a:defRPr sz="1200">
                <a:solidFill>
                  <a:schemeClr val="accent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60" r:id="rId8"/>
    <p:sldLayoutId id="2147483661" r:id="rId9"/>
    <p:sldLayoutId id="2147483662" r:id="rId10"/>
    <p:sldLayoutId id="2147483664" r:id="rId11"/>
    <p:sldLayoutId id="2147483665" r:id="rId12"/>
    <p:sldLayoutId id="2147483671" r:id="rId13"/>
    <p:sldLayoutId id="214748367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p:nvPr/>
        </p:nvSpPr>
        <p:spPr>
          <a:xfrm rot="10800000">
            <a:off x="-246523" y="-621760"/>
            <a:ext cx="2828932" cy="1718070"/>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30"/>
          <p:cNvGrpSpPr/>
          <p:nvPr/>
        </p:nvGrpSpPr>
        <p:grpSpPr>
          <a:xfrm rot="10800000">
            <a:off x="7182766" y="3339995"/>
            <a:ext cx="2878649" cy="1807001"/>
            <a:chOff x="236700" y="391800"/>
            <a:chExt cx="7184050" cy="4930425"/>
          </a:xfrm>
        </p:grpSpPr>
        <p:sp>
          <p:nvSpPr>
            <p:cNvPr id="176" name="Google Shape;176;p30"/>
            <p:cNvSpPr/>
            <p:nvPr/>
          </p:nvSpPr>
          <p:spPr>
            <a:xfrm>
              <a:off x="309275" y="518025"/>
              <a:ext cx="7059975" cy="4687775"/>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0"/>
            <p:cNvSpPr/>
            <p:nvPr/>
          </p:nvSpPr>
          <p:spPr>
            <a:xfrm>
              <a:off x="236700" y="391800"/>
              <a:ext cx="7184050" cy="4930425"/>
            </a:xfrm>
            <a:custGeom>
              <a:avLst/>
              <a:gdLst/>
              <a:ahLst/>
              <a:cxnLst/>
              <a:rect l="l" t="t" r="r" b="b"/>
              <a:pathLst>
                <a:path w="287362" h="197217" extrusionOk="0">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0"/>
          <p:cNvGrpSpPr/>
          <p:nvPr/>
        </p:nvGrpSpPr>
        <p:grpSpPr>
          <a:xfrm rot="6772370">
            <a:off x="314433" y="-1413864"/>
            <a:ext cx="2613311" cy="5224821"/>
            <a:chOff x="2499325" y="238125"/>
            <a:chExt cx="2613225" cy="5224650"/>
          </a:xfrm>
        </p:grpSpPr>
        <p:sp>
          <p:nvSpPr>
            <p:cNvPr id="179" name="Google Shape;179;p30"/>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0"/>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30"/>
          <p:cNvSpPr txBox="1">
            <a:spLocks noGrp="1"/>
          </p:cNvSpPr>
          <p:nvPr>
            <p:ph type="ctrTitle"/>
          </p:nvPr>
        </p:nvSpPr>
        <p:spPr>
          <a:xfrm>
            <a:off x="491409" y="238706"/>
            <a:ext cx="8188847" cy="339834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000" dirty="0">
                <a:solidFill>
                  <a:schemeClr val="accent2"/>
                </a:solidFill>
              </a:rPr>
              <a:t>KONSEP PENDIDIKAN IPS DI SD</a:t>
            </a:r>
            <a:endParaRPr sz="6000" dirty="0">
              <a:solidFill>
                <a:schemeClr val="accent2"/>
              </a:solidFill>
            </a:endParaRPr>
          </a:p>
        </p:txBody>
      </p:sp>
      <p:sp>
        <p:nvSpPr>
          <p:cNvPr id="182" name="Google Shape;182;p30"/>
          <p:cNvSpPr txBox="1">
            <a:spLocks noGrp="1"/>
          </p:cNvSpPr>
          <p:nvPr>
            <p:ph type="subTitle" idx="1"/>
          </p:nvPr>
        </p:nvSpPr>
        <p:spPr>
          <a:xfrm>
            <a:off x="3552196" y="3851544"/>
            <a:ext cx="20874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accent2"/>
                </a:solidFill>
              </a:rPr>
              <a:t>3B PGSD UNS </a:t>
            </a:r>
            <a:endParaRPr dirty="0">
              <a:solidFill>
                <a:schemeClr val="accent2"/>
              </a:solidFill>
            </a:endParaRPr>
          </a:p>
        </p:txBody>
      </p:sp>
      <p:sp>
        <p:nvSpPr>
          <p:cNvPr id="183" name="Google Shape;183;p30"/>
          <p:cNvSpPr/>
          <p:nvPr/>
        </p:nvSpPr>
        <p:spPr>
          <a:xfrm>
            <a:off x="4267246" y="3736306"/>
            <a:ext cx="657300" cy="74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30"/>
          <p:cNvGrpSpPr/>
          <p:nvPr/>
        </p:nvGrpSpPr>
        <p:grpSpPr>
          <a:xfrm flipH="1">
            <a:off x="7007806" y="-799290"/>
            <a:ext cx="2554808" cy="3477212"/>
            <a:chOff x="1882000" y="238175"/>
            <a:chExt cx="3843550" cy="5231250"/>
          </a:xfrm>
        </p:grpSpPr>
        <p:sp>
          <p:nvSpPr>
            <p:cNvPr id="185" name="Google Shape;185;p30"/>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0"/>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0"/>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0"/>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0"/>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0"/>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0"/>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0"/>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0"/>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0"/>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0"/>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0"/>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0"/>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0"/>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0"/>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0"/>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0"/>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0"/>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0"/>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30"/>
          <p:cNvGrpSpPr/>
          <p:nvPr/>
        </p:nvGrpSpPr>
        <p:grpSpPr>
          <a:xfrm rot="1384210">
            <a:off x="3429995" y="3154810"/>
            <a:ext cx="5686527" cy="3437375"/>
            <a:chOff x="238125" y="693075"/>
            <a:chExt cx="7137450" cy="4314425"/>
          </a:xfrm>
        </p:grpSpPr>
        <p:sp>
          <p:nvSpPr>
            <p:cNvPr id="209" name="Google Shape;209;p30"/>
            <p:cNvSpPr/>
            <p:nvPr/>
          </p:nvSpPr>
          <p:spPr>
            <a:xfrm>
              <a:off x="379850" y="806575"/>
              <a:ext cx="6881075" cy="4076325"/>
            </a:xfrm>
            <a:custGeom>
              <a:avLst/>
              <a:gdLst/>
              <a:ahLst/>
              <a:cxnLst/>
              <a:rect l="l" t="t" r="r" b="b"/>
              <a:pathLst>
                <a:path w="275243" h="163053" extrusionOk="0">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0"/>
            <p:cNvSpPr/>
            <p:nvPr/>
          </p:nvSpPr>
          <p:spPr>
            <a:xfrm>
              <a:off x="238125" y="693075"/>
              <a:ext cx="7137450" cy="4314425"/>
            </a:xfrm>
            <a:custGeom>
              <a:avLst/>
              <a:gdLst/>
              <a:ahLst/>
              <a:cxnLst/>
              <a:rect l="l" t="t" r="r" b="b"/>
              <a:pathLst>
                <a:path w="285498" h="172577" extrusionOk="0">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30"/>
          <p:cNvGrpSpPr/>
          <p:nvPr/>
        </p:nvGrpSpPr>
        <p:grpSpPr>
          <a:xfrm rot="6928276">
            <a:off x="401817" y="1792075"/>
            <a:ext cx="1600666" cy="3084687"/>
            <a:chOff x="2453450" y="238025"/>
            <a:chExt cx="2711225" cy="5224875"/>
          </a:xfrm>
        </p:grpSpPr>
        <p:sp>
          <p:nvSpPr>
            <p:cNvPr id="212" name="Google Shape;212;p30"/>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0"/>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0"/>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0"/>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0"/>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0"/>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0"/>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0"/>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0"/>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0"/>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0"/>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0"/>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0"/>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0"/>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0"/>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0"/>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0"/>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0"/>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0"/>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0"/>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0"/>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0"/>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0"/>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0"/>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0"/>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0"/>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0"/>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0"/>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0"/>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0"/>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0"/>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0"/>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0"/>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0"/>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0"/>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0"/>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0"/>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0"/>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0"/>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30"/>
          <p:cNvGrpSpPr/>
          <p:nvPr/>
        </p:nvGrpSpPr>
        <p:grpSpPr>
          <a:xfrm rot="-1580682" flipH="1">
            <a:off x="-893836" y="1886634"/>
            <a:ext cx="2033380" cy="4356877"/>
            <a:chOff x="2650500" y="238500"/>
            <a:chExt cx="2300750" cy="5232700"/>
          </a:xfrm>
        </p:grpSpPr>
        <p:sp>
          <p:nvSpPr>
            <p:cNvPr id="265" name="Google Shape;265;p30"/>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0"/>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0"/>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0"/>
          <p:cNvGrpSpPr/>
          <p:nvPr/>
        </p:nvGrpSpPr>
        <p:grpSpPr>
          <a:xfrm rot="5400000">
            <a:off x="8158010" y="3740199"/>
            <a:ext cx="1254993" cy="1726601"/>
            <a:chOff x="1913725" y="238075"/>
            <a:chExt cx="3807625" cy="5238475"/>
          </a:xfrm>
        </p:grpSpPr>
        <p:sp>
          <p:nvSpPr>
            <p:cNvPr id="269" name="Google Shape;269;p30"/>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0"/>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0"/>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0"/>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0"/>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0"/>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0"/>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0"/>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0"/>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0"/>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0"/>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0"/>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0"/>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0"/>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0"/>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01"/>
        <p:cNvGrpSpPr/>
        <p:nvPr/>
      </p:nvGrpSpPr>
      <p:grpSpPr>
        <a:xfrm>
          <a:off x="0" y="0"/>
          <a:ext cx="0" cy="0"/>
          <a:chOff x="0" y="0"/>
          <a:chExt cx="0" cy="0"/>
        </a:xfrm>
      </p:grpSpPr>
      <p:sp>
        <p:nvSpPr>
          <p:cNvPr id="3102" name="Google Shape;3102;p50"/>
          <p:cNvSpPr/>
          <p:nvPr/>
        </p:nvSpPr>
        <p:spPr>
          <a:xfrm>
            <a:off x="5476375" y="47526"/>
            <a:ext cx="1463025" cy="1398869"/>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3" name="Google Shape;3103;p50"/>
          <p:cNvGrpSpPr/>
          <p:nvPr/>
        </p:nvGrpSpPr>
        <p:grpSpPr>
          <a:xfrm>
            <a:off x="7084477" y="3581837"/>
            <a:ext cx="2314767" cy="1482427"/>
            <a:chOff x="209625" y="551300"/>
            <a:chExt cx="7170900" cy="4592400"/>
          </a:xfrm>
        </p:grpSpPr>
        <p:sp>
          <p:nvSpPr>
            <p:cNvPr id="3104" name="Google Shape;3104;p50"/>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0"/>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0"/>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50"/>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50"/>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0"/>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0"/>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50"/>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50"/>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50"/>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50"/>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50"/>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50"/>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50"/>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50"/>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50"/>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50"/>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50"/>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0"/>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0"/>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0"/>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50"/>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50"/>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50"/>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50"/>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50"/>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50"/>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50"/>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50"/>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0"/>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0"/>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0"/>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0"/>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0"/>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0"/>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0"/>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0"/>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0"/>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0"/>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0"/>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0"/>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0"/>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0"/>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0"/>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0"/>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0"/>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0"/>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0"/>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0"/>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0"/>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0"/>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0"/>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0"/>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0"/>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0"/>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0"/>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50"/>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50"/>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50"/>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50"/>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50"/>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50"/>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50"/>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50"/>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50"/>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50"/>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50"/>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50"/>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50"/>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50"/>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50"/>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50"/>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0"/>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0"/>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0"/>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0"/>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0"/>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0"/>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0"/>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0"/>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0"/>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0"/>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0"/>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0"/>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0"/>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0"/>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0"/>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0"/>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0"/>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0"/>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0"/>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0"/>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0"/>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0"/>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0"/>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0"/>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0" name="Google Shape;3200;p50"/>
          <p:cNvGrpSpPr/>
          <p:nvPr/>
        </p:nvGrpSpPr>
        <p:grpSpPr>
          <a:xfrm rot="1069133">
            <a:off x="-1880728" y="-445413"/>
            <a:ext cx="7186684" cy="4132651"/>
            <a:chOff x="235075" y="777725"/>
            <a:chExt cx="7186900" cy="4132775"/>
          </a:xfrm>
        </p:grpSpPr>
        <p:sp>
          <p:nvSpPr>
            <p:cNvPr id="3201" name="Google Shape;3201;p50"/>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0"/>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3" name="Google Shape;3203;p50"/>
          <p:cNvSpPr/>
          <p:nvPr/>
        </p:nvSpPr>
        <p:spPr>
          <a:xfrm rot="4500122">
            <a:off x="4571074" y="-4103334"/>
            <a:ext cx="4991381" cy="10452628"/>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0"/>
          <p:cNvSpPr txBox="1">
            <a:spLocks noGrp="1"/>
          </p:cNvSpPr>
          <p:nvPr>
            <p:ph type="title"/>
          </p:nvPr>
        </p:nvSpPr>
        <p:spPr>
          <a:xfrm flipH="1">
            <a:off x="507128" y="1081798"/>
            <a:ext cx="8417700" cy="297028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2400" dirty="0" err="1">
                <a:solidFill>
                  <a:schemeClr val="accent5">
                    <a:lumMod val="50000"/>
                  </a:schemeClr>
                </a:solidFill>
              </a:rPr>
              <a:t>Untuk</a:t>
            </a:r>
            <a:r>
              <a:rPr lang="en-ID" sz="2400" dirty="0">
                <a:solidFill>
                  <a:schemeClr val="accent5">
                    <a:lumMod val="50000"/>
                  </a:schemeClr>
                </a:solidFill>
              </a:rPr>
              <a:t> </a:t>
            </a:r>
            <a:r>
              <a:rPr lang="en-ID" sz="2400" dirty="0" err="1">
                <a:solidFill>
                  <a:schemeClr val="accent5">
                    <a:lumMod val="50000"/>
                  </a:schemeClr>
                </a:solidFill>
              </a:rPr>
              <a:t>merealisasikan</a:t>
            </a:r>
            <a:r>
              <a:rPr lang="en-ID" sz="2400" dirty="0">
                <a:solidFill>
                  <a:schemeClr val="accent5">
                    <a:lumMod val="50000"/>
                  </a:schemeClr>
                </a:solidFill>
              </a:rPr>
              <a:t> </a:t>
            </a:r>
            <a:r>
              <a:rPr lang="en-ID" sz="2400" dirty="0" err="1">
                <a:solidFill>
                  <a:schemeClr val="accent5">
                    <a:lumMod val="50000"/>
                  </a:schemeClr>
                </a:solidFill>
              </a:rPr>
              <a:t>tujuan</a:t>
            </a:r>
            <a:r>
              <a:rPr lang="en-ID" sz="2400" dirty="0">
                <a:solidFill>
                  <a:schemeClr val="accent5">
                    <a:lumMod val="50000"/>
                  </a:schemeClr>
                </a:solidFill>
              </a:rPr>
              <a:t> </a:t>
            </a:r>
            <a:r>
              <a:rPr lang="en-ID" sz="2400" dirty="0" err="1">
                <a:solidFill>
                  <a:schemeClr val="accent5">
                    <a:lumMod val="50000"/>
                  </a:schemeClr>
                </a:solidFill>
              </a:rPr>
              <a:t>ini</a:t>
            </a:r>
            <a:r>
              <a:rPr lang="en-ID" sz="2400" dirty="0">
                <a:solidFill>
                  <a:schemeClr val="accent5">
                    <a:lumMod val="50000"/>
                  </a:schemeClr>
                </a:solidFill>
              </a:rPr>
              <a:t> </a:t>
            </a:r>
            <a:r>
              <a:rPr lang="en-ID" sz="2400" dirty="0" err="1">
                <a:solidFill>
                  <a:schemeClr val="accent5">
                    <a:lumMod val="50000"/>
                  </a:schemeClr>
                </a:solidFill>
              </a:rPr>
              <a:t>maka</a:t>
            </a:r>
            <a:r>
              <a:rPr lang="en-ID" sz="2400" dirty="0">
                <a:solidFill>
                  <a:schemeClr val="accent5">
                    <a:lumMod val="50000"/>
                  </a:schemeClr>
                </a:solidFill>
              </a:rPr>
              <a:t> proses </a:t>
            </a:r>
            <a:r>
              <a:rPr lang="en-ID" sz="2400" dirty="0" err="1">
                <a:solidFill>
                  <a:schemeClr val="accent5">
                    <a:lumMod val="50000"/>
                  </a:schemeClr>
                </a:solidFill>
              </a:rPr>
              <a:t>pembelajaran</a:t>
            </a:r>
            <a:r>
              <a:rPr lang="en-ID" sz="2400" dirty="0">
                <a:solidFill>
                  <a:schemeClr val="accent5">
                    <a:lumMod val="50000"/>
                  </a:schemeClr>
                </a:solidFill>
              </a:rPr>
              <a:t> IPS </a:t>
            </a:r>
            <a:r>
              <a:rPr lang="en-ID" sz="2400" dirty="0" err="1">
                <a:solidFill>
                  <a:schemeClr val="accent5">
                    <a:lumMod val="50000"/>
                  </a:schemeClr>
                </a:solidFill>
              </a:rPr>
              <a:t>tidak</a:t>
            </a:r>
            <a:r>
              <a:rPr lang="en-ID" sz="2400" dirty="0">
                <a:solidFill>
                  <a:schemeClr val="accent5">
                    <a:lumMod val="50000"/>
                  </a:schemeClr>
                </a:solidFill>
              </a:rPr>
              <a:t> </a:t>
            </a:r>
            <a:r>
              <a:rPr lang="en-ID" sz="2400" dirty="0" err="1">
                <a:solidFill>
                  <a:schemeClr val="accent5">
                    <a:lumMod val="50000"/>
                  </a:schemeClr>
                </a:solidFill>
              </a:rPr>
              <a:t>hanya</a:t>
            </a:r>
            <a:r>
              <a:rPr lang="en-ID" sz="2400" dirty="0">
                <a:solidFill>
                  <a:schemeClr val="accent5">
                    <a:lumMod val="50000"/>
                  </a:schemeClr>
                </a:solidFill>
              </a:rPr>
              <a:t> </a:t>
            </a:r>
            <a:r>
              <a:rPr lang="en-ID" sz="2400" dirty="0" err="1">
                <a:solidFill>
                  <a:schemeClr val="accent5">
                    <a:lumMod val="50000"/>
                  </a:schemeClr>
                </a:solidFill>
              </a:rPr>
              <a:t>menekankan</a:t>
            </a:r>
            <a:r>
              <a:rPr lang="en-ID" sz="2400" dirty="0">
                <a:solidFill>
                  <a:schemeClr val="accent5">
                    <a:lumMod val="50000"/>
                  </a:schemeClr>
                </a:solidFill>
              </a:rPr>
              <a:t> pada </a:t>
            </a:r>
            <a:r>
              <a:rPr lang="en-ID" sz="2400" dirty="0" err="1">
                <a:solidFill>
                  <a:schemeClr val="accent5">
                    <a:lumMod val="50000"/>
                  </a:schemeClr>
                </a:solidFill>
              </a:rPr>
              <a:t>aspek</a:t>
            </a:r>
            <a:r>
              <a:rPr lang="en-ID" sz="2400" dirty="0">
                <a:solidFill>
                  <a:schemeClr val="accent5">
                    <a:lumMod val="50000"/>
                  </a:schemeClr>
                </a:solidFill>
              </a:rPr>
              <a:t> </a:t>
            </a:r>
            <a:r>
              <a:rPr lang="en-ID" sz="2400" dirty="0" err="1">
                <a:solidFill>
                  <a:schemeClr val="accent5">
                    <a:lumMod val="50000"/>
                  </a:schemeClr>
                </a:solidFill>
              </a:rPr>
              <a:t>pengetahuan</a:t>
            </a:r>
            <a:r>
              <a:rPr lang="en-ID" sz="2400" dirty="0">
                <a:solidFill>
                  <a:schemeClr val="accent5">
                    <a:lumMod val="50000"/>
                  </a:schemeClr>
                </a:solidFill>
              </a:rPr>
              <a:t> (</a:t>
            </a:r>
            <a:r>
              <a:rPr lang="en-ID" sz="2400" dirty="0" err="1">
                <a:solidFill>
                  <a:schemeClr val="accent5">
                    <a:lumMod val="50000"/>
                  </a:schemeClr>
                </a:solidFill>
              </a:rPr>
              <a:t>kognitif</a:t>
            </a:r>
            <a:r>
              <a:rPr lang="en-ID" sz="2400" dirty="0">
                <a:solidFill>
                  <a:schemeClr val="accent5">
                    <a:lumMod val="50000"/>
                  </a:schemeClr>
                </a:solidFill>
              </a:rPr>
              <a:t>), dan </a:t>
            </a:r>
            <a:r>
              <a:rPr lang="en-ID" sz="2400" dirty="0" err="1">
                <a:solidFill>
                  <a:schemeClr val="accent5">
                    <a:lumMod val="50000"/>
                  </a:schemeClr>
                </a:solidFill>
              </a:rPr>
              <a:t>keterampilan</a:t>
            </a:r>
            <a:r>
              <a:rPr lang="en-ID" sz="2400" dirty="0">
                <a:solidFill>
                  <a:schemeClr val="accent5">
                    <a:lumMod val="50000"/>
                  </a:schemeClr>
                </a:solidFill>
              </a:rPr>
              <a:t> (</a:t>
            </a:r>
            <a:r>
              <a:rPr lang="en-ID" sz="2400" dirty="0" err="1">
                <a:solidFill>
                  <a:schemeClr val="accent5">
                    <a:lumMod val="50000"/>
                  </a:schemeClr>
                </a:solidFill>
              </a:rPr>
              <a:t>psikomotor</a:t>
            </a:r>
            <a:r>
              <a:rPr lang="en-ID" sz="2400" dirty="0">
                <a:solidFill>
                  <a:schemeClr val="accent5">
                    <a:lumMod val="50000"/>
                  </a:schemeClr>
                </a:solidFill>
              </a:rPr>
              <a:t>) </a:t>
            </a:r>
            <a:r>
              <a:rPr lang="en-ID" sz="2400" dirty="0" err="1">
                <a:solidFill>
                  <a:schemeClr val="accent5">
                    <a:lumMod val="50000"/>
                  </a:schemeClr>
                </a:solidFill>
              </a:rPr>
              <a:t>saja</a:t>
            </a:r>
            <a:r>
              <a:rPr lang="en-ID" sz="2400" dirty="0">
                <a:solidFill>
                  <a:schemeClr val="accent5">
                    <a:lumMod val="50000"/>
                  </a:schemeClr>
                </a:solidFill>
              </a:rPr>
              <a:t>, </a:t>
            </a:r>
            <a:r>
              <a:rPr lang="en-ID" sz="2400" dirty="0" err="1">
                <a:solidFill>
                  <a:schemeClr val="accent5">
                    <a:lumMod val="50000"/>
                  </a:schemeClr>
                </a:solidFill>
              </a:rPr>
              <a:t>melainkan</a:t>
            </a:r>
            <a:r>
              <a:rPr lang="en-ID" sz="2400" dirty="0">
                <a:solidFill>
                  <a:schemeClr val="accent5">
                    <a:lumMod val="50000"/>
                  </a:schemeClr>
                </a:solidFill>
              </a:rPr>
              <a:t> </a:t>
            </a:r>
            <a:r>
              <a:rPr lang="en-ID" sz="2400" dirty="0" err="1">
                <a:solidFill>
                  <a:schemeClr val="accent5">
                    <a:lumMod val="50000"/>
                  </a:schemeClr>
                </a:solidFill>
              </a:rPr>
              <a:t>meliputi</a:t>
            </a:r>
            <a:r>
              <a:rPr lang="en-ID" sz="2400" dirty="0">
                <a:solidFill>
                  <a:schemeClr val="accent5">
                    <a:lumMod val="50000"/>
                  </a:schemeClr>
                </a:solidFill>
              </a:rPr>
              <a:t> juga </a:t>
            </a:r>
            <a:r>
              <a:rPr lang="en-ID" sz="2400" dirty="0" err="1">
                <a:solidFill>
                  <a:schemeClr val="accent5">
                    <a:lumMod val="50000"/>
                  </a:schemeClr>
                </a:solidFill>
              </a:rPr>
              <a:t>aspek</a:t>
            </a:r>
            <a:r>
              <a:rPr lang="en-ID" sz="2400" dirty="0">
                <a:solidFill>
                  <a:schemeClr val="accent5">
                    <a:lumMod val="50000"/>
                  </a:schemeClr>
                </a:solidFill>
              </a:rPr>
              <a:t> </a:t>
            </a:r>
            <a:r>
              <a:rPr lang="en-ID" sz="2400" dirty="0" err="1">
                <a:solidFill>
                  <a:schemeClr val="accent5">
                    <a:lumMod val="50000"/>
                  </a:schemeClr>
                </a:solidFill>
              </a:rPr>
              <a:t>akhlak</a:t>
            </a:r>
            <a:r>
              <a:rPr lang="en-ID" sz="2400" dirty="0">
                <a:solidFill>
                  <a:schemeClr val="accent5">
                    <a:lumMod val="50000"/>
                  </a:schemeClr>
                </a:solidFill>
              </a:rPr>
              <a:t> (</a:t>
            </a:r>
            <a:r>
              <a:rPr lang="en-ID" sz="2400" dirty="0" err="1">
                <a:solidFill>
                  <a:schemeClr val="accent5">
                    <a:lumMod val="50000"/>
                  </a:schemeClr>
                </a:solidFill>
              </a:rPr>
              <a:t>afektif</a:t>
            </a:r>
            <a:r>
              <a:rPr lang="en-ID" sz="2400" dirty="0">
                <a:solidFill>
                  <a:schemeClr val="accent5">
                    <a:lumMod val="50000"/>
                  </a:schemeClr>
                </a:solidFill>
              </a:rPr>
              <a:t>) </a:t>
            </a:r>
            <a:r>
              <a:rPr lang="en-ID" sz="2400" dirty="0" err="1">
                <a:solidFill>
                  <a:schemeClr val="accent5">
                    <a:lumMod val="50000"/>
                  </a:schemeClr>
                </a:solidFill>
              </a:rPr>
              <a:t>dalam</a:t>
            </a:r>
            <a:r>
              <a:rPr lang="en-ID" sz="2400" dirty="0">
                <a:solidFill>
                  <a:schemeClr val="accent5">
                    <a:lumMod val="50000"/>
                  </a:schemeClr>
                </a:solidFill>
              </a:rPr>
              <a:t> </a:t>
            </a:r>
            <a:r>
              <a:rPr lang="en-ID" sz="2400" dirty="0" err="1">
                <a:solidFill>
                  <a:schemeClr val="accent5">
                    <a:lumMod val="50000"/>
                  </a:schemeClr>
                </a:solidFill>
              </a:rPr>
              <a:t>menghayati</a:t>
            </a:r>
            <a:r>
              <a:rPr lang="en-ID" sz="2400" dirty="0">
                <a:solidFill>
                  <a:schemeClr val="accent5">
                    <a:lumMod val="50000"/>
                  </a:schemeClr>
                </a:solidFill>
              </a:rPr>
              <a:t> </a:t>
            </a:r>
            <a:r>
              <a:rPr lang="en-ID" sz="2400" dirty="0" err="1">
                <a:solidFill>
                  <a:schemeClr val="accent5">
                    <a:lumMod val="50000"/>
                  </a:schemeClr>
                </a:solidFill>
              </a:rPr>
              <a:t>serta</a:t>
            </a:r>
            <a:r>
              <a:rPr lang="en-ID" sz="2400" dirty="0">
                <a:solidFill>
                  <a:schemeClr val="accent5">
                    <a:lumMod val="50000"/>
                  </a:schemeClr>
                </a:solidFill>
              </a:rPr>
              <a:t> </a:t>
            </a:r>
            <a:r>
              <a:rPr lang="en-ID" sz="2400" dirty="0" err="1">
                <a:solidFill>
                  <a:schemeClr val="accent5">
                    <a:lumMod val="50000"/>
                  </a:schemeClr>
                </a:solidFill>
              </a:rPr>
              <a:t>menyadari</a:t>
            </a:r>
            <a:r>
              <a:rPr lang="en-ID" sz="2400" dirty="0">
                <a:solidFill>
                  <a:schemeClr val="accent5">
                    <a:lumMod val="50000"/>
                  </a:schemeClr>
                </a:solidFill>
              </a:rPr>
              <a:t> </a:t>
            </a:r>
            <a:r>
              <a:rPr lang="en-ID" sz="2400" dirty="0" err="1">
                <a:solidFill>
                  <a:schemeClr val="accent5">
                    <a:lumMod val="50000"/>
                  </a:schemeClr>
                </a:solidFill>
              </a:rPr>
              <a:t>kehidupan</a:t>
            </a:r>
            <a:r>
              <a:rPr lang="en-ID" sz="2400" dirty="0">
                <a:solidFill>
                  <a:schemeClr val="accent5">
                    <a:lumMod val="50000"/>
                  </a:schemeClr>
                </a:solidFill>
              </a:rPr>
              <a:t> yang </a:t>
            </a:r>
            <a:r>
              <a:rPr lang="en-ID" sz="2400" dirty="0" err="1">
                <a:solidFill>
                  <a:schemeClr val="accent5">
                    <a:lumMod val="50000"/>
                  </a:schemeClr>
                </a:solidFill>
              </a:rPr>
              <a:t>penuh</a:t>
            </a:r>
            <a:r>
              <a:rPr lang="en-ID" sz="2400" dirty="0">
                <a:solidFill>
                  <a:schemeClr val="accent5">
                    <a:lumMod val="50000"/>
                  </a:schemeClr>
                </a:solidFill>
              </a:rPr>
              <a:t> </a:t>
            </a:r>
            <a:r>
              <a:rPr lang="en-ID" sz="2400" dirty="0" err="1">
                <a:solidFill>
                  <a:schemeClr val="accent5">
                    <a:lumMod val="50000"/>
                  </a:schemeClr>
                </a:solidFill>
              </a:rPr>
              <a:t>dengan</a:t>
            </a:r>
            <a:r>
              <a:rPr lang="en-ID" sz="2400" dirty="0">
                <a:solidFill>
                  <a:schemeClr val="accent5">
                    <a:lumMod val="50000"/>
                  </a:schemeClr>
                </a:solidFill>
              </a:rPr>
              <a:t> </a:t>
            </a:r>
            <a:r>
              <a:rPr lang="en-ID" sz="2400" dirty="0" err="1">
                <a:solidFill>
                  <a:schemeClr val="accent5">
                    <a:lumMod val="50000"/>
                  </a:schemeClr>
                </a:solidFill>
              </a:rPr>
              <a:t>masalah</a:t>
            </a:r>
            <a:r>
              <a:rPr lang="en-ID" sz="2400" dirty="0">
                <a:solidFill>
                  <a:schemeClr val="accent5">
                    <a:lumMod val="50000"/>
                  </a:schemeClr>
                </a:solidFill>
              </a:rPr>
              <a:t>, </a:t>
            </a:r>
            <a:r>
              <a:rPr lang="en-ID" sz="2400" dirty="0" err="1">
                <a:solidFill>
                  <a:schemeClr val="accent5">
                    <a:lumMod val="50000"/>
                  </a:schemeClr>
                </a:solidFill>
              </a:rPr>
              <a:t>tantangan</a:t>
            </a:r>
            <a:r>
              <a:rPr lang="en-ID" sz="2400" dirty="0">
                <a:solidFill>
                  <a:schemeClr val="accent5">
                    <a:lumMod val="50000"/>
                  </a:schemeClr>
                </a:solidFill>
              </a:rPr>
              <a:t>, </a:t>
            </a:r>
            <a:r>
              <a:rPr lang="en-ID" sz="2400" dirty="0" err="1">
                <a:solidFill>
                  <a:schemeClr val="accent5">
                    <a:lumMod val="50000"/>
                  </a:schemeClr>
                </a:solidFill>
              </a:rPr>
              <a:t>hambatan</a:t>
            </a:r>
            <a:r>
              <a:rPr lang="en-ID" sz="2400" dirty="0">
                <a:solidFill>
                  <a:schemeClr val="accent5">
                    <a:lumMod val="50000"/>
                  </a:schemeClr>
                </a:solidFill>
              </a:rPr>
              <a:t>, dan </a:t>
            </a:r>
            <a:r>
              <a:rPr lang="en-ID" sz="2400" dirty="0" err="1">
                <a:solidFill>
                  <a:schemeClr val="accent5">
                    <a:lumMod val="50000"/>
                  </a:schemeClr>
                </a:solidFill>
              </a:rPr>
              <a:t>persaingan</a:t>
            </a:r>
            <a:r>
              <a:rPr lang="en-ID" sz="2400" dirty="0">
                <a:solidFill>
                  <a:schemeClr val="accent5">
                    <a:lumMod val="50000"/>
                  </a:schemeClr>
                </a:solidFill>
              </a:rPr>
              <a:t>.</a:t>
            </a:r>
            <a:endParaRPr sz="2400" dirty="0">
              <a:solidFill>
                <a:schemeClr val="accent5">
                  <a:lumMod val="50000"/>
                </a:schemeClr>
              </a:solidFill>
            </a:endParaRPr>
          </a:p>
        </p:txBody>
      </p:sp>
      <p:grpSp>
        <p:nvGrpSpPr>
          <p:cNvPr id="3206" name="Google Shape;3206;p50"/>
          <p:cNvGrpSpPr/>
          <p:nvPr/>
        </p:nvGrpSpPr>
        <p:grpSpPr>
          <a:xfrm>
            <a:off x="-345116" y="-558103"/>
            <a:ext cx="1927925" cy="2623995"/>
            <a:chOff x="1882000" y="238175"/>
            <a:chExt cx="3843550" cy="5231250"/>
          </a:xfrm>
        </p:grpSpPr>
        <p:sp>
          <p:nvSpPr>
            <p:cNvPr id="3207" name="Google Shape;3207;p50"/>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0"/>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0"/>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0"/>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0"/>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0"/>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0"/>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0"/>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0"/>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0"/>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0"/>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0"/>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0"/>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0"/>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0"/>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0"/>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0"/>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0"/>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0"/>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0"/>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0"/>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0"/>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0"/>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0" name="Google Shape;3230;p50"/>
          <p:cNvGrpSpPr/>
          <p:nvPr/>
        </p:nvGrpSpPr>
        <p:grpSpPr>
          <a:xfrm rot="5688489">
            <a:off x="7855858" y="2954988"/>
            <a:ext cx="3752553" cy="4090210"/>
            <a:chOff x="434475" y="237850"/>
            <a:chExt cx="6749725" cy="5224025"/>
          </a:xfrm>
        </p:grpSpPr>
        <p:sp>
          <p:nvSpPr>
            <p:cNvPr id="3231" name="Google Shape;3231;p50"/>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0"/>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3" name="Google Shape;3233;p50"/>
          <p:cNvSpPr/>
          <p:nvPr/>
        </p:nvSpPr>
        <p:spPr>
          <a:xfrm rot="2180020">
            <a:off x="3460664" y="4065136"/>
            <a:ext cx="66210" cy="49937"/>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0"/>
          <p:cNvSpPr/>
          <p:nvPr/>
        </p:nvSpPr>
        <p:spPr>
          <a:xfrm rot="2180020">
            <a:off x="3705262" y="4027520"/>
            <a:ext cx="66453" cy="50048"/>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0"/>
          <p:cNvSpPr/>
          <p:nvPr/>
        </p:nvSpPr>
        <p:spPr>
          <a:xfrm rot="2180020">
            <a:off x="3356957" y="4205933"/>
            <a:ext cx="66321" cy="5002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0"/>
          <p:cNvSpPr/>
          <p:nvPr/>
        </p:nvSpPr>
        <p:spPr>
          <a:xfrm rot="2180020">
            <a:off x="3497747" y="4309498"/>
            <a:ext cx="66321" cy="50159"/>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0"/>
          <p:cNvSpPr/>
          <p:nvPr/>
        </p:nvSpPr>
        <p:spPr>
          <a:xfrm rot="2180020">
            <a:off x="3742568" y="4272100"/>
            <a:ext cx="66342" cy="49902"/>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0"/>
          <p:cNvSpPr/>
          <p:nvPr/>
        </p:nvSpPr>
        <p:spPr>
          <a:xfrm rot="2180020">
            <a:off x="3987208" y="4234788"/>
            <a:ext cx="66210" cy="5005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0"/>
          <p:cNvSpPr/>
          <p:nvPr/>
        </p:nvSpPr>
        <p:spPr>
          <a:xfrm rot="2180020">
            <a:off x="3644177" y="4412931"/>
            <a:ext cx="55958" cy="50277"/>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0"/>
          <p:cNvSpPr/>
          <p:nvPr/>
        </p:nvSpPr>
        <p:spPr>
          <a:xfrm rot="2180020">
            <a:off x="3883564" y="4375624"/>
            <a:ext cx="66161" cy="50208"/>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0"/>
          <p:cNvSpPr/>
          <p:nvPr/>
        </p:nvSpPr>
        <p:spPr>
          <a:xfrm rot="2180020">
            <a:off x="3779831" y="4516701"/>
            <a:ext cx="66397" cy="49958"/>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50"/>
          <p:cNvSpPr/>
          <p:nvPr/>
        </p:nvSpPr>
        <p:spPr>
          <a:xfrm rot="2180020">
            <a:off x="3920743" y="4620583"/>
            <a:ext cx="66314" cy="5002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50"/>
          <p:cNvSpPr/>
          <p:nvPr/>
        </p:nvSpPr>
        <p:spPr>
          <a:xfrm rot="2180020">
            <a:off x="4165258" y="4583418"/>
            <a:ext cx="66397" cy="49937"/>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0"/>
          <p:cNvSpPr/>
          <p:nvPr/>
        </p:nvSpPr>
        <p:spPr>
          <a:xfrm rot="2180020">
            <a:off x="4410043" y="4545802"/>
            <a:ext cx="66265" cy="50048"/>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0"/>
          <p:cNvSpPr/>
          <p:nvPr/>
        </p:nvSpPr>
        <p:spPr>
          <a:xfrm rot="2180020">
            <a:off x="4061726" y="4724272"/>
            <a:ext cx="66314" cy="5002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0"/>
          <p:cNvSpPr/>
          <p:nvPr/>
        </p:nvSpPr>
        <p:spPr>
          <a:xfrm rot="2180020">
            <a:off x="4311379" y="4686641"/>
            <a:ext cx="56146" cy="50347"/>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50"/>
          <p:cNvSpPr/>
          <p:nvPr/>
        </p:nvSpPr>
        <p:spPr>
          <a:xfrm rot="2180020">
            <a:off x="4556226" y="4649399"/>
            <a:ext cx="55771" cy="50277"/>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50"/>
          <p:cNvSpPr/>
          <p:nvPr/>
        </p:nvSpPr>
        <p:spPr>
          <a:xfrm rot="2180020">
            <a:off x="4202517" y="4827838"/>
            <a:ext cx="66314" cy="50159"/>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50"/>
          <p:cNvSpPr/>
          <p:nvPr/>
        </p:nvSpPr>
        <p:spPr>
          <a:xfrm rot="2180020">
            <a:off x="4447518" y="4790437"/>
            <a:ext cx="66154" cy="49965"/>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50"/>
          <p:cNvSpPr/>
          <p:nvPr/>
        </p:nvSpPr>
        <p:spPr>
          <a:xfrm rot="2180020">
            <a:off x="4691807" y="4753074"/>
            <a:ext cx="66397" cy="5005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50"/>
          <p:cNvSpPr/>
          <p:nvPr/>
        </p:nvSpPr>
        <p:spPr>
          <a:xfrm rot="2180020">
            <a:off x="4348919" y="4931262"/>
            <a:ext cx="55958" cy="50347"/>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0"/>
          <p:cNvSpPr/>
          <p:nvPr/>
        </p:nvSpPr>
        <p:spPr>
          <a:xfrm rot="2180020">
            <a:off x="4588334" y="4893964"/>
            <a:ext cx="66154" cy="50208"/>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0"/>
          <p:cNvSpPr/>
          <p:nvPr/>
        </p:nvSpPr>
        <p:spPr>
          <a:xfrm rot="2180020">
            <a:off x="4484594" y="5035039"/>
            <a:ext cx="66397" cy="49958"/>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0"/>
          <p:cNvSpPr/>
          <p:nvPr/>
        </p:nvSpPr>
        <p:spPr>
          <a:xfrm rot="2180020">
            <a:off x="4128076" y="4338789"/>
            <a:ext cx="66265" cy="49951"/>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0"/>
          <p:cNvSpPr/>
          <p:nvPr/>
        </p:nvSpPr>
        <p:spPr>
          <a:xfrm rot="2180020">
            <a:off x="4029744" y="4479438"/>
            <a:ext cx="55958" cy="50298"/>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0"/>
          <p:cNvSpPr/>
          <p:nvPr/>
        </p:nvSpPr>
        <p:spPr>
          <a:xfrm rot="2180020">
            <a:off x="4269179" y="4442172"/>
            <a:ext cx="66210" cy="5005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0"/>
          <p:cNvSpPr/>
          <p:nvPr/>
        </p:nvSpPr>
        <p:spPr>
          <a:xfrm rot="2180020">
            <a:off x="3290219" y="4591771"/>
            <a:ext cx="66265" cy="49930"/>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0"/>
          <p:cNvSpPr/>
          <p:nvPr/>
        </p:nvSpPr>
        <p:spPr>
          <a:xfrm rot="2180020">
            <a:off x="3534825" y="4554485"/>
            <a:ext cx="66161" cy="50062"/>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0"/>
          <p:cNvSpPr/>
          <p:nvPr/>
        </p:nvSpPr>
        <p:spPr>
          <a:xfrm rot="2180020">
            <a:off x="2697248" y="4807629"/>
            <a:ext cx="66265" cy="49999"/>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0"/>
          <p:cNvSpPr/>
          <p:nvPr/>
        </p:nvSpPr>
        <p:spPr>
          <a:xfrm rot="2180020">
            <a:off x="2941965" y="4770343"/>
            <a:ext cx="66210" cy="50034"/>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0"/>
          <p:cNvSpPr/>
          <p:nvPr/>
        </p:nvSpPr>
        <p:spPr>
          <a:xfrm rot="2180020">
            <a:off x="3186564" y="4732817"/>
            <a:ext cx="66453" cy="49958"/>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0"/>
          <p:cNvSpPr/>
          <p:nvPr/>
        </p:nvSpPr>
        <p:spPr>
          <a:xfrm rot="2180020">
            <a:off x="3436289" y="4695439"/>
            <a:ext cx="55958" cy="50576"/>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0"/>
          <p:cNvSpPr/>
          <p:nvPr/>
        </p:nvSpPr>
        <p:spPr>
          <a:xfrm rot="2180020">
            <a:off x="3675806" y="4658190"/>
            <a:ext cx="66210" cy="5005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0"/>
          <p:cNvSpPr/>
          <p:nvPr/>
        </p:nvSpPr>
        <p:spPr>
          <a:xfrm rot="2180020">
            <a:off x="2838257" y="4911139"/>
            <a:ext cx="66321" cy="50117"/>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0"/>
          <p:cNvSpPr/>
          <p:nvPr/>
        </p:nvSpPr>
        <p:spPr>
          <a:xfrm rot="2180020">
            <a:off x="3087908" y="4873631"/>
            <a:ext cx="56333" cy="50284"/>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0"/>
          <p:cNvSpPr/>
          <p:nvPr/>
        </p:nvSpPr>
        <p:spPr>
          <a:xfrm rot="2180020">
            <a:off x="3332754" y="4836396"/>
            <a:ext cx="55958" cy="50208"/>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0"/>
          <p:cNvSpPr/>
          <p:nvPr/>
        </p:nvSpPr>
        <p:spPr>
          <a:xfrm rot="2180020">
            <a:off x="3572112" y="4799138"/>
            <a:ext cx="66397" cy="49937"/>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0"/>
          <p:cNvSpPr/>
          <p:nvPr/>
        </p:nvSpPr>
        <p:spPr>
          <a:xfrm rot="2180020">
            <a:off x="2979006" y="5014878"/>
            <a:ext cx="66321" cy="5002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0"/>
          <p:cNvSpPr/>
          <p:nvPr/>
        </p:nvSpPr>
        <p:spPr>
          <a:xfrm rot="2180020">
            <a:off x="3223954" y="4977363"/>
            <a:ext cx="66210" cy="5005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0"/>
          <p:cNvSpPr/>
          <p:nvPr/>
        </p:nvSpPr>
        <p:spPr>
          <a:xfrm rot="2180020">
            <a:off x="3468508" y="4940092"/>
            <a:ext cx="66210" cy="49958"/>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0"/>
          <p:cNvSpPr/>
          <p:nvPr/>
        </p:nvSpPr>
        <p:spPr>
          <a:xfrm rot="2180020">
            <a:off x="3125417" y="5118258"/>
            <a:ext cx="55958" cy="50298"/>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0"/>
          <p:cNvSpPr/>
          <p:nvPr/>
        </p:nvSpPr>
        <p:spPr>
          <a:xfrm rot="2180020">
            <a:off x="3364873" y="5080903"/>
            <a:ext cx="66161" cy="50138"/>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0"/>
          <p:cNvSpPr/>
          <p:nvPr/>
        </p:nvSpPr>
        <p:spPr>
          <a:xfrm rot="2180020">
            <a:off x="3261154" y="5221936"/>
            <a:ext cx="66397" cy="49937"/>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0"/>
          <p:cNvSpPr/>
          <p:nvPr/>
        </p:nvSpPr>
        <p:spPr>
          <a:xfrm rot="2180020">
            <a:off x="3008414" y="4384465"/>
            <a:ext cx="66161" cy="49944"/>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0"/>
          <p:cNvSpPr/>
          <p:nvPr/>
        </p:nvSpPr>
        <p:spPr>
          <a:xfrm rot="2180020">
            <a:off x="3252846" y="4347155"/>
            <a:ext cx="66453" cy="50096"/>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0"/>
          <p:cNvSpPr/>
          <p:nvPr/>
        </p:nvSpPr>
        <p:spPr>
          <a:xfrm rot="2180020">
            <a:off x="2660120" y="4563072"/>
            <a:ext cx="66265" cy="49951"/>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0"/>
          <p:cNvSpPr/>
          <p:nvPr/>
        </p:nvSpPr>
        <p:spPr>
          <a:xfrm rot="2180020">
            <a:off x="2904599" y="4525653"/>
            <a:ext cx="66265" cy="50096"/>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0"/>
          <p:cNvSpPr/>
          <p:nvPr/>
        </p:nvSpPr>
        <p:spPr>
          <a:xfrm rot="2180020">
            <a:off x="3154435" y="4488032"/>
            <a:ext cx="55764" cy="50263"/>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0"/>
          <p:cNvSpPr/>
          <p:nvPr/>
        </p:nvSpPr>
        <p:spPr>
          <a:xfrm rot="2180020">
            <a:off x="3393909" y="4450788"/>
            <a:ext cx="66265" cy="49930"/>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0"/>
          <p:cNvSpPr/>
          <p:nvPr/>
        </p:nvSpPr>
        <p:spPr>
          <a:xfrm rot="2180020">
            <a:off x="2556499" y="4703889"/>
            <a:ext cx="66265" cy="50096"/>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0"/>
          <p:cNvSpPr/>
          <p:nvPr/>
        </p:nvSpPr>
        <p:spPr>
          <a:xfrm rot="2180020">
            <a:off x="2806137" y="4666245"/>
            <a:ext cx="55951" cy="50277"/>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0"/>
          <p:cNvSpPr/>
          <p:nvPr/>
        </p:nvSpPr>
        <p:spPr>
          <a:xfrm rot="2180020">
            <a:off x="3045717" y="4629115"/>
            <a:ext cx="66210" cy="49978"/>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0"/>
          <p:cNvSpPr/>
          <p:nvPr/>
        </p:nvSpPr>
        <p:spPr>
          <a:xfrm rot="2180020">
            <a:off x="3994970" y="5110167"/>
            <a:ext cx="66446" cy="49930"/>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0"/>
          <p:cNvSpPr/>
          <p:nvPr/>
        </p:nvSpPr>
        <p:spPr>
          <a:xfrm rot="2180020">
            <a:off x="4239595" y="5072825"/>
            <a:ext cx="66154" cy="50062"/>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0"/>
          <p:cNvSpPr/>
          <p:nvPr/>
        </p:nvSpPr>
        <p:spPr>
          <a:xfrm rot="2180020">
            <a:off x="3402011" y="5325966"/>
            <a:ext cx="66265" cy="49999"/>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0"/>
          <p:cNvSpPr/>
          <p:nvPr/>
        </p:nvSpPr>
        <p:spPr>
          <a:xfrm rot="2180020">
            <a:off x="3646558" y="5288625"/>
            <a:ext cx="66397" cy="50034"/>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0"/>
          <p:cNvSpPr/>
          <p:nvPr/>
        </p:nvSpPr>
        <p:spPr>
          <a:xfrm rot="2180020">
            <a:off x="3891345" y="5251100"/>
            <a:ext cx="66265" cy="49958"/>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0"/>
          <p:cNvSpPr/>
          <p:nvPr/>
        </p:nvSpPr>
        <p:spPr>
          <a:xfrm rot="2180020">
            <a:off x="4140892" y="5213847"/>
            <a:ext cx="56333" cy="50992"/>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0"/>
          <p:cNvSpPr/>
          <p:nvPr/>
        </p:nvSpPr>
        <p:spPr>
          <a:xfrm rot="2180020">
            <a:off x="4380405" y="5176476"/>
            <a:ext cx="66397" cy="5005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0"/>
          <p:cNvSpPr/>
          <p:nvPr/>
        </p:nvSpPr>
        <p:spPr>
          <a:xfrm rot="2180020">
            <a:off x="3543026" y="5429479"/>
            <a:ext cx="66314" cy="50117"/>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0"/>
          <p:cNvSpPr/>
          <p:nvPr/>
        </p:nvSpPr>
        <p:spPr>
          <a:xfrm rot="2180020">
            <a:off x="3792689" y="5391913"/>
            <a:ext cx="56146" cy="50284"/>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0"/>
          <p:cNvSpPr/>
          <p:nvPr/>
        </p:nvSpPr>
        <p:spPr>
          <a:xfrm rot="2180020">
            <a:off x="4037535" y="5354678"/>
            <a:ext cx="55771" cy="50208"/>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0"/>
          <p:cNvSpPr/>
          <p:nvPr/>
        </p:nvSpPr>
        <p:spPr>
          <a:xfrm rot="2180020">
            <a:off x="4276875" y="5317476"/>
            <a:ext cx="66397" cy="49937"/>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0"/>
          <p:cNvSpPr/>
          <p:nvPr/>
        </p:nvSpPr>
        <p:spPr>
          <a:xfrm rot="2180020">
            <a:off x="3683776" y="5533218"/>
            <a:ext cx="66314" cy="5002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0"/>
          <p:cNvSpPr/>
          <p:nvPr/>
        </p:nvSpPr>
        <p:spPr>
          <a:xfrm rot="2180020">
            <a:off x="3928717" y="5495701"/>
            <a:ext cx="66210" cy="5005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0"/>
          <p:cNvSpPr/>
          <p:nvPr/>
        </p:nvSpPr>
        <p:spPr>
          <a:xfrm rot="2180020">
            <a:off x="4173108" y="5458378"/>
            <a:ext cx="66397" cy="49958"/>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0"/>
          <p:cNvSpPr/>
          <p:nvPr/>
        </p:nvSpPr>
        <p:spPr>
          <a:xfrm rot="2180020">
            <a:off x="3830180" y="5636595"/>
            <a:ext cx="55958" cy="50298"/>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0"/>
          <p:cNvSpPr/>
          <p:nvPr/>
        </p:nvSpPr>
        <p:spPr>
          <a:xfrm rot="2180020">
            <a:off x="4069642" y="5599243"/>
            <a:ext cx="66154" cy="50138"/>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0"/>
          <p:cNvSpPr/>
          <p:nvPr/>
        </p:nvSpPr>
        <p:spPr>
          <a:xfrm rot="2180020">
            <a:off x="3965917" y="5740273"/>
            <a:ext cx="66397" cy="49937"/>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0"/>
          <p:cNvSpPr/>
          <p:nvPr/>
        </p:nvSpPr>
        <p:spPr>
          <a:xfrm rot="2180020">
            <a:off x="3821851" y="4761854"/>
            <a:ext cx="56146" cy="50221"/>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0"/>
          <p:cNvSpPr/>
          <p:nvPr/>
        </p:nvSpPr>
        <p:spPr>
          <a:xfrm rot="2180020">
            <a:off x="3713184" y="4902805"/>
            <a:ext cx="66154" cy="49944"/>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0"/>
          <p:cNvSpPr/>
          <p:nvPr/>
        </p:nvSpPr>
        <p:spPr>
          <a:xfrm rot="2180020">
            <a:off x="3957609" y="4865493"/>
            <a:ext cx="66453" cy="50096"/>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0"/>
          <p:cNvSpPr/>
          <p:nvPr/>
        </p:nvSpPr>
        <p:spPr>
          <a:xfrm rot="2180020">
            <a:off x="3609362" y="5043991"/>
            <a:ext cx="66265" cy="50096"/>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0"/>
          <p:cNvSpPr/>
          <p:nvPr/>
        </p:nvSpPr>
        <p:spPr>
          <a:xfrm rot="2180020">
            <a:off x="3859179" y="5006427"/>
            <a:ext cx="55958" cy="50263"/>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0"/>
          <p:cNvSpPr/>
          <p:nvPr/>
        </p:nvSpPr>
        <p:spPr>
          <a:xfrm rot="2180020">
            <a:off x="4098678" y="4969128"/>
            <a:ext cx="66258" cy="49930"/>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0"/>
          <p:cNvSpPr/>
          <p:nvPr/>
        </p:nvSpPr>
        <p:spPr>
          <a:xfrm rot="2180020">
            <a:off x="3511029" y="5184689"/>
            <a:ext cx="55958" cy="50347"/>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0"/>
          <p:cNvSpPr/>
          <p:nvPr/>
        </p:nvSpPr>
        <p:spPr>
          <a:xfrm rot="2180020">
            <a:off x="3750486" y="5147457"/>
            <a:ext cx="66210" cy="49978"/>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0"/>
          <p:cNvSpPr/>
          <p:nvPr/>
        </p:nvSpPr>
        <p:spPr>
          <a:xfrm rot="2180020">
            <a:off x="4626569" y="5139702"/>
            <a:ext cx="66314" cy="5002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0"/>
          <p:cNvSpPr/>
          <p:nvPr/>
        </p:nvSpPr>
        <p:spPr>
          <a:xfrm rot="2180020">
            <a:off x="4833908" y="4857911"/>
            <a:ext cx="66258" cy="49951"/>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0"/>
          <p:cNvSpPr/>
          <p:nvPr/>
        </p:nvSpPr>
        <p:spPr>
          <a:xfrm rot="2180020">
            <a:off x="4735419" y="4998447"/>
            <a:ext cx="55958" cy="50298"/>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0"/>
          <p:cNvSpPr/>
          <p:nvPr/>
        </p:nvSpPr>
        <p:spPr>
          <a:xfrm rot="2180020">
            <a:off x="4107890" y="5844916"/>
            <a:ext cx="66314" cy="50048"/>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0"/>
          <p:cNvSpPr/>
          <p:nvPr/>
        </p:nvSpPr>
        <p:spPr>
          <a:xfrm rot="2180020">
            <a:off x="4527677" y="5280973"/>
            <a:ext cx="56146" cy="50221"/>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0"/>
          <p:cNvSpPr/>
          <p:nvPr/>
        </p:nvSpPr>
        <p:spPr>
          <a:xfrm rot="2180020">
            <a:off x="4419010" y="5421924"/>
            <a:ext cx="66154" cy="49944"/>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0"/>
          <p:cNvSpPr/>
          <p:nvPr/>
        </p:nvSpPr>
        <p:spPr>
          <a:xfrm rot="2180020">
            <a:off x="4315194" y="5563113"/>
            <a:ext cx="66258" cy="50096"/>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0"/>
          <p:cNvSpPr/>
          <p:nvPr/>
        </p:nvSpPr>
        <p:spPr>
          <a:xfrm rot="2180020">
            <a:off x="4216704" y="5703697"/>
            <a:ext cx="55958" cy="50347"/>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0"/>
          <p:cNvSpPr/>
          <p:nvPr/>
        </p:nvSpPr>
        <p:spPr>
          <a:xfrm>
            <a:off x="-780000" y="3560388"/>
            <a:ext cx="1463025" cy="1398869"/>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15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0"/>
        <p:cNvGrpSpPr/>
        <p:nvPr/>
      </p:nvGrpSpPr>
      <p:grpSpPr>
        <a:xfrm>
          <a:off x="0" y="0"/>
          <a:ext cx="0" cy="0"/>
          <a:chOff x="0" y="0"/>
          <a:chExt cx="0" cy="0"/>
        </a:xfrm>
      </p:grpSpPr>
      <p:grpSp>
        <p:nvGrpSpPr>
          <p:cNvPr id="3321" name="Google Shape;3321;p51"/>
          <p:cNvGrpSpPr/>
          <p:nvPr/>
        </p:nvGrpSpPr>
        <p:grpSpPr>
          <a:xfrm>
            <a:off x="-473700" y="1420125"/>
            <a:ext cx="2300750" cy="5232700"/>
            <a:chOff x="2650500" y="238500"/>
            <a:chExt cx="2300750" cy="5232700"/>
          </a:xfrm>
        </p:grpSpPr>
        <p:sp>
          <p:nvSpPr>
            <p:cNvPr id="3322" name="Google Shape;3322;p51"/>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1"/>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1"/>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1"/>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6" name="Google Shape;3326;p51"/>
          <p:cNvSpPr/>
          <p:nvPr/>
        </p:nvSpPr>
        <p:spPr>
          <a:xfrm>
            <a:off x="-933620" y="-1847458"/>
            <a:ext cx="5081045" cy="10308166"/>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27" name="Google Shape;3327;p51"/>
          <p:cNvGrpSpPr/>
          <p:nvPr/>
        </p:nvGrpSpPr>
        <p:grpSpPr>
          <a:xfrm>
            <a:off x="5675500" y="1818038"/>
            <a:ext cx="7186900" cy="4132775"/>
            <a:chOff x="235075" y="777725"/>
            <a:chExt cx="7186900" cy="4132775"/>
          </a:xfrm>
        </p:grpSpPr>
        <p:sp>
          <p:nvSpPr>
            <p:cNvPr id="3328" name="Google Shape;3328;p51"/>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1"/>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0" name="Google Shape;3330;p51"/>
          <p:cNvSpPr txBox="1">
            <a:spLocks noGrp="1"/>
          </p:cNvSpPr>
          <p:nvPr>
            <p:ph type="title" idx="6"/>
          </p:nvPr>
        </p:nvSpPr>
        <p:spPr>
          <a:xfrm>
            <a:off x="433375" y="290893"/>
            <a:ext cx="6300836" cy="63529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D" b="1" dirty="0" err="1"/>
              <a:t>Fungsi</a:t>
            </a:r>
            <a:r>
              <a:rPr lang="en-ID" b="1" dirty="0"/>
              <a:t> IPS </a:t>
            </a:r>
            <a:r>
              <a:rPr lang="en-ID" b="1" dirty="0" err="1"/>
              <a:t>sebagai</a:t>
            </a:r>
            <a:r>
              <a:rPr lang="en-ID" b="1" dirty="0"/>
              <a:t> Pendidikan</a:t>
            </a:r>
            <a:endParaRPr b="1" dirty="0"/>
          </a:p>
        </p:txBody>
      </p:sp>
      <p:grpSp>
        <p:nvGrpSpPr>
          <p:cNvPr id="3331" name="Google Shape;3331;p51"/>
          <p:cNvGrpSpPr/>
          <p:nvPr/>
        </p:nvGrpSpPr>
        <p:grpSpPr>
          <a:xfrm>
            <a:off x="7620205" y="-500132"/>
            <a:ext cx="1832517" cy="3531493"/>
            <a:chOff x="2453450" y="238025"/>
            <a:chExt cx="2711225" cy="5224875"/>
          </a:xfrm>
        </p:grpSpPr>
        <p:sp>
          <p:nvSpPr>
            <p:cNvPr id="3332" name="Google Shape;3332;p51"/>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1"/>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1"/>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1"/>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1"/>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1"/>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1"/>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1"/>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1"/>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1"/>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1"/>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1"/>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1"/>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1"/>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1"/>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1"/>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1"/>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1"/>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1"/>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1"/>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1"/>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1"/>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1"/>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1"/>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1"/>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1"/>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1"/>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1"/>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1"/>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1"/>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1"/>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1"/>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1"/>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1"/>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1"/>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1"/>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1"/>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1"/>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1"/>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1"/>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1"/>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1"/>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1"/>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1"/>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1"/>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1"/>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1"/>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1"/>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1"/>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1"/>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1"/>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1"/>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4" name="Google Shape;3384;p51"/>
          <p:cNvGrpSpPr/>
          <p:nvPr/>
        </p:nvGrpSpPr>
        <p:grpSpPr>
          <a:xfrm>
            <a:off x="1540236" y="1220597"/>
            <a:ext cx="731626" cy="581481"/>
            <a:chOff x="235075" y="777725"/>
            <a:chExt cx="7186900" cy="4132775"/>
          </a:xfrm>
        </p:grpSpPr>
        <p:sp>
          <p:nvSpPr>
            <p:cNvPr id="3385" name="Google Shape;3385;p51"/>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1"/>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7" name="Google Shape;3387;p51"/>
          <p:cNvGrpSpPr/>
          <p:nvPr/>
        </p:nvGrpSpPr>
        <p:grpSpPr>
          <a:xfrm rot="10800000" flipH="1">
            <a:off x="4197265" y="1224582"/>
            <a:ext cx="808526" cy="607931"/>
            <a:chOff x="235075" y="777725"/>
            <a:chExt cx="7186900" cy="4132775"/>
          </a:xfrm>
        </p:grpSpPr>
        <p:sp>
          <p:nvSpPr>
            <p:cNvPr id="3388" name="Google Shape;3388;p51"/>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1"/>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0" name="Google Shape;3390;p51"/>
          <p:cNvSpPr/>
          <p:nvPr/>
        </p:nvSpPr>
        <p:spPr>
          <a:xfrm rot="-5263473" flipH="1">
            <a:off x="7007819" y="1102167"/>
            <a:ext cx="641900" cy="783520"/>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1" name="Google Shape;3391;p51"/>
          <p:cNvGrpSpPr/>
          <p:nvPr/>
        </p:nvGrpSpPr>
        <p:grpSpPr>
          <a:xfrm>
            <a:off x="1767507" y="1365479"/>
            <a:ext cx="288026" cy="286746"/>
            <a:chOff x="-12661600" y="1640225"/>
            <a:chExt cx="354450" cy="352875"/>
          </a:xfrm>
        </p:grpSpPr>
        <p:sp>
          <p:nvSpPr>
            <p:cNvPr id="3392" name="Google Shape;3392;p51"/>
            <p:cNvSpPr/>
            <p:nvPr/>
          </p:nvSpPr>
          <p:spPr>
            <a:xfrm>
              <a:off x="-12661600" y="1764675"/>
              <a:ext cx="188275" cy="228425"/>
            </a:xfrm>
            <a:custGeom>
              <a:avLst/>
              <a:gdLst/>
              <a:ahLst/>
              <a:cxnLst/>
              <a:rect l="l" t="t" r="r" b="b"/>
              <a:pathLst>
                <a:path w="7531" h="9137" extrusionOk="0">
                  <a:moveTo>
                    <a:pt x="5451" y="819"/>
                  </a:moveTo>
                  <a:cubicBezTo>
                    <a:pt x="5672" y="819"/>
                    <a:pt x="5829" y="1008"/>
                    <a:pt x="5829" y="1229"/>
                  </a:cubicBezTo>
                  <a:cubicBezTo>
                    <a:pt x="5829" y="1481"/>
                    <a:pt x="5640" y="1670"/>
                    <a:pt x="5451" y="1670"/>
                  </a:cubicBezTo>
                  <a:lnTo>
                    <a:pt x="2112" y="1670"/>
                  </a:lnTo>
                  <a:cubicBezTo>
                    <a:pt x="1860" y="1670"/>
                    <a:pt x="1671" y="1481"/>
                    <a:pt x="1671" y="1229"/>
                  </a:cubicBezTo>
                  <a:cubicBezTo>
                    <a:pt x="1671" y="1008"/>
                    <a:pt x="1860" y="819"/>
                    <a:pt x="2112" y="819"/>
                  </a:cubicBezTo>
                  <a:close/>
                  <a:moveTo>
                    <a:pt x="5010" y="2457"/>
                  </a:moveTo>
                  <a:lnTo>
                    <a:pt x="5010" y="3308"/>
                  </a:lnTo>
                  <a:lnTo>
                    <a:pt x="2490" y="3308"/>
                  </a:lnTo>
                  <a:lnTo>
                    <a:pt x="2490" y="2457"/>
                  </a:lnTo>
                  <a:close/>
                  <a:moveTo>
                    <a:pt x="5325" y="4159"/>
                  </a:moveTo>
                  <a:lnTo>
                    <a:pt x="6428" y="4726"/>
                  </a:lnTo>
                  <a:cubicBezTo>
                    <a:pt x="6585" y="4789"/>
                    <a:pt x="6680" y="4915"/>
                    <a:pt x="6680" y="5072"/>
                  </a:cubicBezTo>
                  <a:lnTo>
                    <a:pt x="6680" y="7876"/>
                  </a:lnTo>
                  <a:cubicBezTo>
                    <a:pt x="6680" y="8097"/>
                    <a:pt x="6459" y="8286"/>
                    <a:pt x="6239" y="8286"/>
                  </a:cubicBezTo>
                  <a:lnTo>
                    <a:pt x="1229" y="8286"/>
                  </a:lnTo>
                  <a:cubicBezTo>
                    <a:pt x="1009" y="8286"/>
                    <a:pt x="788" y="8097"/>
                    <a:pt x="788" y="7876"/>
                  </a:cubicBezTo>
                  <a:lnTo>
                    <a:pt x="788" y="5072"/>
                  </a:lnTo>
                  <a:lnTo>
                    <a:pt x="851" y="5072"/>
                  </a:lnTo>
                  <a:cubicBezTo>
                    <a:pt x="851" y="4915"/>
                    <a:pt x="914" y="4757"/>
                    <a:pt x="1072" y="4726"/>
                  </a:cubicBezTo>
                  <a:lnTo>
                    <a:pt x="2175" y="4159"/>
                  </a:lnTo>
                  <a:close/>
                  <a:moveTo>
                    <a:pt x="2112" y="0"/>
                  </a:moveTo>
                  <a:cubicBezTo>
                    <a:pt x="1418" y="0"/>
                    <a:pt x="851" y="536"/>
                    <a:pt x="851" y="1260"/>
                  </a:cubicBezTo>
                  <a:cubicBezTo>
                    <a:pt x="851" y="1796"/>
                    <a:pt x="1198" y="2237"/>
                    <a:pt x="1671" y="2426"/>
                  </a:cubicBezTo>
                  <a:lnTo>
                    <a:pt x="1671" y="3497"/>
                  </a:lnTo>
                  <a:lnTo>
                    <a:pt x="694" y="3970"/>
                  </a:lnTo>
                  <a:cubicBezTo>
                    <a:pt x="253" y="4159"/>
                    <a:pt x="1" y="4600"/>
                    <a:pt x="1" y="5072"/>
                  </a:cubicBezTo>
                  <a:lnTo>
                    <a:pt x="1" y="7876"/>
                  </a:lnTo>
                  <a:cubicBezTo>
                    <a:pt x="1" y="8538"/>
                    <a:pt x="568" y="9136"/>
                    <a:pt x="1261" y="9136"/>
                  </a:cubicBezTo>
                  <a:lnTo>
                    <a:pt x="6270" y="9136"/>
                  </a:lnTo>
                  <a:cubicBezTo>
                    <a:pt x="6963" y="9136"/>
                    <a:pt x="7530" y="8538"/>
                    <a:pt x="7530" y="7876"/>
                  </a:cubicBezTo>
                  <a:lnTo>
                    <a:pt x="7530" y="5072"/>
                  </a:lnTo>
                  <a:cubicBezTo>
                    <a:pt x="7530" y="4600"/>
                    <a:pt x="7247" y="4159"/>
                    <a:pt x="6869" y="3970"/>
                  </a:cubicBezTo>
                  <a:lnTo>
                    <a:pt x="5892" y="3497"/>
                  </a:lnTo>
                  <a:lnTo>
                    <a:pt x="5892" y="2426"/>
                  </a:lnTo>
                  <a:cubicBezTo>
                    <a:pt x="6365" y="2268"/>
                    <a:pt x="6711" y="1796"/>
                    <a:pt x="6711" y="1260"/>
                  </a:cubicBezTo>
                  <a:cubicBezTo>
                    <a:pt x="6711" y="567"/>
                    <a:pt x="6144" y="0"/>
                    <a:pt x="545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1"/>
            <p:cNvSpPr/>
            <p:nvPr/>
          </p:nvSpPr>
          <p:spPr>
            <a:xfrm>
              <a:off x="-12451300" y="1640225"/>
              <a:ext cx="144150" cy="350500"/>
            </a:xfrm>
            <a:custGeom>
              <a:avLst/>
              <a:gdLst/>
              <a:ahLst/>
              <a:cxnLst/>
              <a:rect l="l" t="t" r="r" b="b"/>
              <a:pathLst>
                <a:path w="5766" h="14020" extrusionOk="0">
                  <a:moveTo>
                    <a:pt x="2836" y="788"/>
                  </a:moveTo>
                  <a:cubicBezTo>
                    <a:pt x="3970" y="788"/>
                    <a:pt x="4915" y="1733"/>
                    <a:pt x="4915" y="2867"/>
                  </a:cubicBezTo>
                  <a:lnTo>
                    <a:pt x="4915" y="4285"/>
                  </a:lnTo>
                  <a:lnTo>
                    <a:pt x="3246" y="5388"/>
                  </a:lnTo>
                  <a:lnTo>
                    <a:pt x="3246" y="4569"/>
                  </a:lnTo>
                  <a:lnTo>
                    <a:pt x="3246" y="2048"/>
                  </a:lnTo>
                  <a:cubicBezTo>
                    <a:pt x="3246" y="1828"/>
                    <a:pt x="3057" y="1607"/>
                    <a:pt x="2836" y="1607"/>
                  </a:cubicBezTo>
                  <a:cubicBezTo>
                    <a:pt x="2584" y="1607"/>
                    <a:pt x="2426" y="1828"/>
                    <a:pt x="2426" y="2048"/>
                  </a:cubicBezTo>
                  <a:lnTo>
                    <a:pt x="2426" y="3781"/>
                  </a:lnTo>
                  <a:lnTo>
                    <a:pt x="788" y="2678"/>
                  </a:lnTo>
                  <a:cubicBezTo>
                    <a:pt x="914" y="1607"/>
                    <a:pt x="1765" y="788"/>
                    <a:pt x="2836" y="788"/>
                  </a:cubicBezTo>
                  <a:close/>
                  <a:moveTo>
                    <a:pt x="788" y="3655"/>
                  </a:moveTo>
                  <a:lnTo>
                    <a:pt x="2426" y="4758"/>
                  </a:lnTo>
                  <a:lnTo>
                    <a:pt x="2426" y="7089"/>
                  </a:lnTo>
                  <a:lnTo>
                    <a:pt x="788" y="5986"/>
                  </a:lnTo>
                  <a:lnTo>
                    <a:pt x="788" y="3655"/>
                  </a:lnTo>
                  <a:close/>
                  <a:moveTo>
                    <a:pt x="4915" y="5325"/>
                  </a:moveTo>
                  <a:lnTo>
                    <a:pt x="4915" y="7656"/>
                  </a:lnTo>
                  <a:lnTo>
                    <a:pt x="3277" y="8759"/>
                  </a:lnTo>
                  <a:lnTo>
                    <a:pt x="3277" y="6427"/>
                  </a:lnTo>
                  <a:lnTo>
                    <a:pt x="4915" y="5325"/>
                  </a:lnTo>
                  <a:close/>
                  <a:moveTo>
                    <a:pt x="788" y="7026"/>
                  </a:moveTo>
                  <a:lnTo>
                    <a:pt x="2426" y="8129"/>
                  </a:lnTo>
                  <a:lnTo>
                    <a:pt x="2426" y="11027"/>
                  </a:lnTo>
                  <a:lnTo>
                    <a:pt x="1355" y="9956"/>
                  </a:lnTo>
                  <a:cubicBezTo>
                    <a:pt x="977" y="9578"/>
                    <a:pt x="788" y="9074"/>
                    <a:pt x="788" y="8507"/>
                  </a:cubicBezTo>
                  <a:lnTo>
                    <a:pt x="788" y="7026"/>
                  </a:lnTo>
                  <a:close/>
                  <a:moveTo>
                    <a:pt x="4884" y="8664"/>
                  </a:moveTo>
                  <a:cubicBezTo>
                    <a:pt x="4884" y="9137"/>
                    <a:pt x="4632" y="9609"/>
                    <a:pt x="4285" y="9956"/>
                  </a:cubicBezTo>
                  <a:lnTo>
                    <a:pt x="3214" y="11027"/>
                  </a:lnTo>
                  <a:lnTo>
                    <a:pt x="3214" y="9767"/>
                  </a:lnTo>
                  <a:lnTo>
                    <a:pt x="4884" y="8664"/>
                  </a:lnTo>
                  <a:close/>
                  <a:moveTo>
                    <a:pt x="2868" y="0"/>
                  </a:moveTo>
                  <a:cubicBezTo>
                    <a:pt x="1292" y="0"/>
                    <a:pt x="1" y="1292"/>
                    <a:pt x="1" y="2930"/>
                  </a:cubicBezTo>
                  <a:lnTo>
                    <a:pt x="1" y="2962"/>
                  </a:lnTo>
                  <a:lnTo>
                    <a:pt x="1" y="8475"/>
                  </a:lnTo>
                  <a:cubicBezTo>
                    <a:pt x="1" y="9263"/>
                    <a:pt x="316" y="9956"/>
                    <a:pt x="851" y="10523"/>
                  </a:cubicBezTo>
                  <a:lnTo>
                    <a:pt x="2489" y="12130"/>
                  </a:lnTo>
                  <a:lnTo>
                    <a:pt x="2489" y="13642"/>
                  </a:lnTo>
                  <a:cubicBezTo>
                    <a:pt x="2489" y="13862"/>
                    <a:pt x="2679" y="14020"/>
                    <a:pt x="2868" y="14020"/>
                  </a:cubicBezTo>
                  <a:cubicBezTo>
                    <a:pt x="3057" y="14020"/>
                    <a:pt x="3309" y="13831"/>
                    <a:pt x="3309" y="13642"/>
                  </a:cubicBezTo>
                  <a:lnTo>
                    <a:pt x="3309" y="12130"/>
                  </a:lnTo>
                  <a:lnTo>
                    <a:pt x="4915" y="10523"/>
                  </a:lnTo>
                  <a:cubicBezTo>
                    <a:pt x="5451" y="9956"/>
                    <a:pt x="5766" y="9263"/>
                    <a:pt x="5766" y="8475"/>
                  </a:cubicBezTo>
                  <a:cubicBezTo>
                    <a:pt x="5734" y="8223"/>
                    <a:pt x="5734" y="3119"/>
                    <a:pt x="5734" y="2930"/>
                  </a:cubicBezTo>
                  <a:cubicBezTo>
                    <a:pt x="5734" y="1292"/>
                    <a:pt x="4443" y="0"/>
                    <a:pt x="286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1"/>
            <p:cNvSpPr/>
            <p:nvPr/>
          </p:nvSpPr>
          <p:spPr>
            <a:xfrm>
              <a:off x="-12619850" y="1887525"/>
              <a:ext cx="104000" cy="63050"/>
            </a:xfrm>
            <a:custGeom>
              <a:avLst/>
              <a:gdLst/>
              <a:ahLst/>
              <a:cxnLst/>
              <a:rect l="l" t="t" r="r" b="b"/>
              <a:pathLst>
                <a:path w="4160" h="2522" extrusionOk="0">
                  <a:moveTo>
                    <a:pt x="3340" y="851"/>
                  </a:moveTo>
                  <a:lnTo>
                    <a:pt x="3340" y="1702"/>
                  </a:lnTo>
                  <a:lnTo>
                    <a:pt x="820" y="1702"/>
                  </a:lnTo>
                  <a:lnTo>
                    <a:pt x="820" y="851"/>
                  </a:lnTo>
                  <a:close/>
                  <a:moveTo>
                    <a:pt x="442" y="1"/>
                  </a:moveTo>
                  <a:cubicBezTo>
                    <a:pt x="190" y="1"/>
                    <a:pt x="1" y="190"/>
                    <a:pt x="1" y="442"/>
                  </a:cubicBezTo>
                  <a:lnTo>
                    <a:pt x="1" y="2080"/>
                  </a:lnTo>
                  <a:cubicBezTo>
                    <a:pt x="1" y="2332"/>
                    <a:pt x="190" y="2521"/>
                    <a:pt x="442" y="2521"/>
                  </a:cubicBezTo>
                  <a:lnTo>
                    <a:pt x="3781" y="2521"/>
                  </a:lnTo>
                  <a:cubicBezTo>
                    <a:pt x="4002" y="2521"/>
                    <a:pt x="4159" y="2332"/>
                    <a:pt x="4159" y="2080"/>
                  </a:cubicBezTo>
                  <a:lnTo>
                    <a:pt x="4159" y="442"/>
                  </a:lnTo>
                  <a:cubicBezTo>
                    <a:pt x="4159" y="190"/>
                    <a:pt x="3970" y="1"/>
                    <a:pt x="378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5" name="Google Shape;3395;p51"/>
          <p:cNvGrpSpPr/>
          <p:nvPr/>
        </p:nvGrpSpPr>
        <p:grpSpPr>
          <a:xfrm>
            <a:off x="4480284" y="1381584"/>
            <a:ext cx="286746" cy="286746"/>
            <a:chOff x="-13528775" y="2507400"/>
            <a:chExt cx="352875" cy="352875"/>
          </a:xfrm>
        </p:grpSpPr>
        <p:sp>
          <p:nvSpPr>
            <p:cNvPr id="3396" name="Google Shape;3396;p51"/>
            <p:cNvSpPr/>
            <p:nvPr/>
          </p:nvSpPr>
          <p:spPr>
            <a:xfrm>
              <a:off x="-13528775" y="2507400"/>
              <a:ext cx="352875" cy="352875"/>
            </a:xfrm>
            <a:custGeom>
              <a:avLst/>
              <a:gdLst/>
              <a:ahLst/>
              <a:cxnLst/>
              <a:rect l="l" t="t" r="r" b="b"/>
              <a:pathLst>
                <a:path w="14115" h="14115" extrusionOk="0">
                  <a:moveTo>
                    <a:pt x="6018" y="851"/>
                  </a:moveTo>
                  <a:lnTo>
                    <a:pt x="7121" y="2489"/>
                  </a:lnTo>
                  <a:lnTo>
                    <a:pt x="5640" y="2489"/>
                  </a:lnTo>
                  <a:lnTo>
                    <a:pt x="4538" y="851"/>
                  </a:lnTo>
                  <a:close/>
                  <a:moveTo>
                    <a:pt x="8507" y="851"/>
                  </a:moveTo>
                  <a:lnTo>
                    <a:pt x="9610" y="2489"/>
                  </a:lnTo>
                  <a:lnTo>
                    <a:pt x="8129" y="2489"/>
                  </a:lnTo>
                  <a:lnTo>
                    <a:pt x="7026" y="851"/>
                  </a:lnTo>
                  <a:close/>
                  <a:moveTo>
                    <a:pt x="10996" y="851"/>
                  </a:moveTo>
                  <a:lnTo>
                    <a:pt x="12099" y="2489"/>
                  </a:lnTo>
                  <a:lnTo>
                    <a:pt x="10586" y="2489"/>
                  </a:lnTo>
                  <a:lnTo>
                    <a:pt x="9484" y="851"/>
                  </a:lnTo>
                  <a:close/>
                  <a:moveTo>
                    <a:pt x="12855" y="851"/>
                  </a:moveTo>
                  <a:cubicBezTo>
                    <a:pt x="13075" y="851"/>
                    <a:pt x="13264" y="1040"/>
                    <a:pt x="13264" y="1260"/>
                  </a:cubicBezTo>
                  <a:lnTo>
                    <a:pt x="13264" y="2489"/>
                  </a:lnTo>
                  <a:lnTo>
                    <a:pt x="13075" y="2489"/>
                  </a:lnTo>
                  <a:lnTo>
                    <a:pt x="11973" y="851"/>
                  </a:lnTo>
                  <a:close/>
                  <a:moveTo>
                    <a:pt x="7121" y="3308"/>
                  </a:moveTo>
                  <a:lnTo>
                    <a:pt x="6018" y="4978"/>
                  </a:lnTo>
                  <a:lnTo>
                    <a:pt x="4538" y="4978"/>
                  </a:lnTo>
                  <a:lnTo>
                    <a:pt x="5640" y="3308"/>
                  </a:lnTo>
                  <a:close/>
                  <a:moveTo>
                    <a:pt x="9610" y="3308"/>
                  </a:moveTo>
                  <a:lnTo>
                    <a:pt x="8507" y="4978"/>
                  </a:lnTo>
                  <a:lnTo>
                    <a:pt x="7026" y="4978"/>
                  </a:lnTo>
                  <a:lnTo>
                    <a:pt x="8129" y="3308"/>
                  </a:lnTo>
                  <a:close/>
                  <a:moveTo>
                    <a:pt x="12099" y="3308"/>
                  </a:moveTo>
                  <a:lnTo>
                    <a:pt x="10996" y="4978"/>
                  </a:lnTo>
                  <a:lnTo>
                    <a:pt x="9484" y="4978"/>
                  </a:lnTo>
                  <a:lnTo>
                    <a:pt x="10586" y="3308"/>
                  </a:lnTo>
                  <a:close/>
                  <a:moveTo>
                    <a:pt x="13264" y="3308"/>
                  </a:moveTo>
                  <a:lnTo>
                    <a:pt x="13264" y="4978"/>
                  </a:lnTo>
                  <a:lnTo>
                    <a:pt x="11973" y="4978"/>
                  </a:lnTo>
                  <a:lnTo>
                    <a:pt x="13075" y="3308"/>
                  </a:lnTo>
                  <a:close/>
                  <a:moveTo>
                    <a:pt x="3561" y="851"/>
                  </a:moveTo>
                  <a:lnTo>
                    <a:pt x="4916" y="2930"/>
                  </a:lnTo>
                  <a:lnTo>
                    <a:pt x="3561" y="5009"/>
                  </a:lnTo>
                  <a:lnTo>
                    <a:pt x="820" y="5009"/>
                  </a:lnTo>
                  <a:lnTo>
                    <a:pt x="820" y="1323"/>
                  </a:lnTo>
                  <a:cubicBezTo>
                    <a:pt x="788" y="1040"/>
                    <a:pt x="977" y="851"/>
                    <a:pt x="1230" y="851"/>
                  </a:cubicBezTo>
                  <a:close/>
                  <a:moveTo>
                    <a:pt x="13264" y="5797"/>
                  </a:moveTo>
                  <a:lnTo>
                    <a:pt x="13264" y="12886"/>
                  </a:lnTo>
                  <a:cubicBezTo>
                    <a:pt x="13264" y="13138"/>
                    <a:pt x="13075" y="13327"/>
                    <a:pt x="12855" y="13327"/>
                  </a:cubicBezTo>
                  <a:lnTo>
                    <a:pt x="1230" y="13327"/>
                  </a:lnTo>
                  <a:cubicBezTo>
                    <a:pt x="1009" y="13327"/>
                    <a:pt x="851" y="13138"/>
                    <a:pt x="851" y="12886"/>
                  </a:cubicBezTo>
                  <a:lnTo>
                    <a:pt x="851" y="5797"/>
                  </a:lnTo>
                  <a:close/>
                  <a:moveTo>
                    <a:pt x="1230" y="0"/>
                  </a:moveTo>
                  <a:cubicBezTo>
                    <a:pt x="568" y="0"/>
                    <a:pt x="1" y="567"/>
                    <a:pt x="1" y="1260"/>
                  </a:cubicBezTo>
                  <a:lnTo>
                    <a:pt x="1" y="12886"/>
                  </a:lnTo>
                  <a:cubicBezTo>
                    <a:pt x="1" y="13547"/>
                    <a:pt x="568" y="14114"/>
                    <a:pt x="1230" y="14114"/>
                  </a:cubicBezTo>
                  <a:lnTo>
                    <a:pt x="12855" y="14114"/>
                  </a:lnTo>
                  <a:cubicBezTo>
                    <a:pt x="13516" y="14114"/>
                    <a:pt x="14115" y="13547"/>
                    <a:pt x="14115" y="12886"/>
                  </a:cubicBezTo>
                  <a:lnTo>
                    <a:pt x="14115" y="1260"/>
                  </a:lnTo>
                  <a:cubicBezTo>
                    <a:pt x="14115" y="599"/>
                    <a:pt x="13548" y="0"/>
                    <a:pt x="1285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1"/>
            <p:cNvSpPr/>
            <p:nvPr/>
          </p:nvSpPr>
          <p:spPr>
            <a:xfrm>
              <a:off x="-13403525" y="2673750"/>
              <a:ext cx="123675" cy="145750"/>
            </a:xfrm>
            <a:custGeom>
              <a:avLst/>
              <a:gdLst/>
              <a:ahLst/>
              <a:cxnLst/>
              <a:rect l="l" t="t" r="r" b="b"/>
              <a:pathLst>
                <a:path w="4947" h="5830" extrusionOk="0">
                  <a:moveTo>
                    <a:pt x="819" y="1159"/>
                  </a:moveTo>
                  <a:lnTo>
                    <a:pt x="3749" y="2924"/>
                  </a:lnTo>
                  <a:lnTo>
                    <a:pt x="819" y="4688"/>
                  </a:lnTo>
                  <a:lnTo>
                    <a:pt x="819" y="1159"/>
                  </a:lnTo>
                  <a:close/>
                  <a:moveTo>
                    <a:pt x="415" y="0"/>
                  </a:moveTo>
                  <a:cubicBezTo>
                    <a:pt x="197" y="0"/>
                    <a:pt x="0" y="166"/>
                    <a:pt x="0" y="403"/>
                  </a:cubicBezTo>
                  <a:lnTo>
                    <a:pt x="0" y="5412"/>
                  </a:lnTo>
                  <a:cubicBezTo>
                    <a:pt x="0" y="5570"/>
                    <a:pt x="63" y="5696"/>
                    <a:pt x="189" y="5759"/>
                  </a:cubicBezTo>
                  <a:cubicBezTo>
                    <a:pt x="252" y="5806"/>
                    <a:pt x="323" y="5830"/>
                    <a:pt x="398" y="5830"/>
                  </a:cubicBezTo>
                  <a:cubicBezTo>
                    <a:pt x="473" y="5830"/>
                    <a:pt x="551" y="5806"/>
                    <a:pt x="630" y="5759"/>
                  </a:cubicBezTo>
                  <a:lnTo>
                    <a:pt x="4757" y="3239"/>
                  </a:lnTo>
                  <a:cubicBezTo>
                    <a:pt x="4883" y="3176"/>
                    <a:pt x="4946" y="3050"/>
                    <a:pt x="4946" y="2892"/>
                  </a:cubicBezTo>
                  <a:cubicBezTo>
                    <a:pt x="4946" y="2735"/>
                    <a:pt x="4883" y="2640"/>
                    <a:pt x="4757" y="2577"/>
                  </a:cubicBezTo>
                  <a:lnTo>
                    <a:pt x="630" y="57"/>
                  </a:lnTo>
                  <a:cubicBezTo>
                    <a:pt x="560" y="18"/>
                    <a:pt x="487" y="0"/>
                    <a:pt x="41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1"/>
            <p:cNvSpPr/>
            <p:nvPr/>
          </p:nvSpPr>
          <p:spPr>
            <a:xfrm>
              <a:off x="-13486225" y="2559375"/>
              <a:ext cx="40975" cy="41775"/>
            </a:xfrm>
            <a:custGeom>
              <a:avLst/>
              <a:gdLst/>
              <a:ahLst/>
              <a:cxnLst/>
              <a:rect l="l" t="t" r="r" b="b"/>
              <a:pathLst>
                <a:path w="1639" h="1671" extrusionOk="0">
                  <a:moveTo>
                    <a:pt x="819" y="0"/>
                  </a:moveTo>
                  <a:cubicBezTo>
                    <a:pt x="378" y="0"/>
                    <a:pt x="0" y="378"/>
                    <a:pt x="0" y="851"/>
                  </a:cubicBezTo>
                  <a:cubicBezTo>
                    <a:pt x="0" y="1292"/>
                    <a:pt x="378" y="1670"/>
                    <a:pt x="819" y="1670"/>
                  </a:cubicBezTo>
                  <a:cubicBezTo>
                    <a:pt x="1292" y="1670"/>
                    <a:pt x="1638" y="1292"/>
                    <a:pt x="1638" y="851"/>
                  </a:cubicBezTo>
                  <a:cubicBezTo>
                    <a:pt x="1638" y="378"/>
                    <a:pt x="1292" y="0"/>
                    <a:pt x="81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9" name="Google Shape;3399;p51"/>
          <p:cNvGrpSpPr/>
          <p:nvPr/>
        </p:nvGrpSpPr>
        <p:grpSpPr>
          <a:xfrm>
            <a:off x="7187270" y="1312951"/>
            <a:ext cx="333396" cy="330456"/>
            <a:chOff x="-10462550" y="2057650"/>
            <a:chExt cx="354450" cy="351325"/>
          </a:xfrm>
        </p:grpSpPr>
        <p:sp>
          <p:nvSpPr>
            <p:cNvPr id="3400" name="Google Shape;3400;p51"/>
            <p:cNvSpPr/>
            <p:nvPr/>
          </p:nvSpPr>
          <p:spPr>
            <a:xfrm>
              <a:off x="-10462550" y="2057650"/>
              <a:ext cx="354450" cy="351325"/>
            </a:xfrm>
            <a:custGeom>
              <a:avLst/>
              <a:gdLst/>
              <a:ahLst/>
              <a:cxnLst/>
              <a:rect l="l" t="t" r="r" b="b"/>
              <a:pathLst>
                <a:path w="14178" h="14053" extrusionOk="0">
                  <a:moveTo>
                    <a:pt x="7121" y="788"/>
                  </a:moveTo>
                  <a:cubicBezTo>
                    <a:pt x="7341" y="788"/>
                    <a:pt x="7499" y="978"/>
                    <a:pt x="7499" y="1198"/>
                  </a:cubicBezTo>
                  <a:cubicBezTo>
                    <a:pt x="7499" y="1419"/>
                    <a:pt x="7310" y="1608"/>
                    <a:pt x="7121" y="1608"/>
                  </a:cubicBezTo>
                  <a:cubicBezTo>
                    <a:pt x="6932" y="1608"/>
                    <a:pt x="6680" y="1419"/>
                    <a:pt x="6680" y="1198"/>
                  </a:cubicBezTo>
                  <a:cubicBezTo>
                    <a:pt x="6711" y="946"/>
                    <a:pt x="6869" y="788"/>
                    <a:pt x="7121" y="788"/>
                  </a:cubicBezTo>
                  <a:close/>
                  <a:moveTo>
                    <a:pt x="7467" y="2364"/>
                  </a:moveTo>
                  <a:lnTo>
                    <a:pt x="8790" y="4065"/>
                  </a:lnTo>
                  <a:lnTo>
                    <a:pt x="5451" y="4065"/>
                  </a:lnTo>
                  <a:lnTo>
                    <a:pt x="6774" y="2364"/>
                  </a:lnTo>
                  <a:cubicBezTo>
                    <a:pt x="6869" y="2395"/>
                    <a:pt x="6995" y="2395"/>
                    <a:pt x="7121" y="2395"/>
                  </a:cubicBezTo>
                  <a:cubicBezTo>
                    <a:pt x="7247" y="2395"/>
                    <a:pt x="7341" y="2364"/>
                    <a:pt x="7467" y="2364"/>
                  </a:cubicBezTo>
                  <a:close/>
                  <a:moveTo>
                    <a:pt x="12508" y="4065"/>
                  </a:moveTo>
                  <a:cubicBezTo>
                    <a:pt x="12981" y="4065"/>
                    <a:pt x="13327" y="4412"/>
                    <a:pt x="13327" y="4884"/>
                  </a:cubicBezTo>
                  <a:cubicBezTo>
                    <a:pt x="13327" y="5231"/>
                    <a:pt x="13107" y="5546"/>
                    <a:pt x="12792" y="5672"/>
                  </a:cubicBezTo>
                  <a:cubicBezTo>
                    <a:pt x="12634" y="5703"/>
                    <a:pt x="12508" y="5861"/>
                    <a:pt x="12508" y="6081"/>
                  </a:cubicBezTo>
                  <a:lnTo>
                    <a:pt x="12508" y="11217"/>
                  </a:lnTo>
                  <a:cubicBezTo>
                    <a:pt x="12508" y="11437"/>
                    <a:pt x="12634" y="11563"/>
                    <a:pt x="12792" y="11626"/>
                  </a:cubicBezTo>
                  <a:cubicBezTo>
                    <a:pt x="13107" y="11752"/>
                    <a:pt x="13327" y="12067"/>
                    <a:pt x="13327" y="12414"/>
                  </a:cubicBezTo>
                  <a:cubicBezTo>
                    <a:pt x="13327" y="12886"/>
                    <a:pt x="12981" y="13233"/>
                    <a:pt x="12508" y="13233"/>
                  </a:cubicBezTo>
                  <a:cubicBezTo>
                    <a:pt x="12162" y="13233"/>
                    <a:pt x="11846" y="13012"/>
                    <a:pt x="11720" y="12697"/>
                  </a:cubicBezTo>
                  <a:cubicBezTo>
                    <a:pt x="11689" y="12540"/>
                    <a:pt x="11531" y="12414"/>
                    <a:pt x="11342" y="12414"/>
                  </a:cubicBezTo>
                  <a:lnTo>
                    <a:pt x="2868" y="12414"/>
                  </a:lnTo>
                  <a:cubicBezTo>
                    <a:pt x="2710" y="12414"/>
                    <a:pt x="2553" y="12540"/>
                    <a:pt x="2490" y="12697"/>
                  </a:cubicBezTo>
                  <a:cubicBezTo>
                    <a:pt x="2363" y="13012"/>
                    <a:pt x="2048" y="13233"/>
                    <a:pt x="1702" y="13233"/>
                  </a:cubicBezTo>
                  <a:cubicBezTo>
                    <a:pt x="1198" y="13233"/>
                    <a:pt x="851" y="12886"/>
                    <a:pt x="851" y="12414"/>
                  </a:cubicBezTo>
                  <a:cubicBezTo>
                    <a:pt x="851" y="12067"/>
                    <a:pt x="1103" y="11752"/>
                    <a:pt x="1418" y="11626"/>
                  </a:cubicBezTo>
                  <a:cubicBezTo>
                    <a:pt x="1576" y="11595"/>
                    <a:pt x="1702" y="11437"/>
                    <a:pt x="1702" y="11217"/>
                  </a:cubicBezTo>
                  <a:lnTo>
                    <a:pt x="1702" y="6081"/>
                  </a:lnTo>
                  <a:cubicBezTo>
                    <a:pt x="1702" y="5924"/>
                    <a:pt x="1576" y="5766"/>
                    <a:pt x="1418" y="5672"/>
                  </a:cubicBezTo>
                  <a:cubicBezTo>
                    <a:pt x="1103" y="5546"/>
                    <a:pt x="851" y="5231"/>
                    <a:pt x="851" y="4884"/>
                  </a:cubicBezTo>
                  <a:cubicBezTo>
                    <a:pt x="851" y="4412"/>
                    <a:pt x="1229" y="4065"/>
                    <a:pt x="1702" y="4065"/>
                  </a:cubicBezTo>
                  <a:cubicBezTo>
                    <a:pt x="2048" y="4065"/>
                    <a:pt x="2363" y="4286"/>
                    <a:pt x="2490" y="4601"/>
                  </a:cubicBezTo>
                  <a:cubicBezTo>
                    <a:pt x="2521" y="4758"/>
                    <a:pt x="2679" y="4884"/>
                    <a:pt x="2868" y="4884"/>
                  </a:cubicBezTo>
                  <a:lnTo>
                    <a:pt x="11342" y="4884"/>
                  </a:lnTo>
                  <a:cubicBezTo>
                    <a:pt x="11500" y="4884"/>
                    <a:pt x="11657" y="4758"/>
                    <a:pt x="11720" y="4601"/>
                  </a:cubicBezTo>
                  <a:cubicBezTo>
                    <a:pt x="11846" y="4286"/>
                    <a:pt x="12162" y="4065"/>
                    <a:pt x="12508" y="4065"/>
                  </a:cubicBezTo>
                  <a:close/>
                  <a:moveTo>
                    <a:pt x="7089" y="1"/>
                  </a:moveTo>
                  <a:cubicBezTo>
                    <a:pt x="6365" y="1"/>
                    <a:pt x="5829" y="568"/>
                    <a:pt x="5829" y="1230"/>
                  </a:cubicBezTo>
                  <a:cubicBezTo>
                    <a:pt x="5829" y="1450"/>
                    <a:pt x="5892" y="1702"/>
                    <a:pt x="6018" y="1891"/>
                  </a:cubicBezTo>
                  <a:lnTo>
                    <a:pt x="4348" y="4097"/>
                  </a:lnTo>
                  <a:lnTo>
                    <a:pt x="3057" y="4097"/>
                  </a:lnTo>
                  <a:cubicBezTo>
                    <a:pt x="2773" y="3592"/>
                    <a:pt x="2237" y="3277"/>
                    <a:pt x="1639" y="3277"/>
                  </a:cubicBezTo>
                  <a:cubicBezTo>
                    <a:pt x="725" y="3277"/>
                    <a:pt x="1" y="4033"/>
                    <a:pt x="1" y="4916"/>
                  </a:cubicBezTo>
                  <a:cubicBezTo>
                    <a:pt x="1" y="5514"/>
                    <a:pt x="316" y="6081"/>
                    <a:pt x="820" y="6333"/>
                  </a:cubicBezTo>
                  <a:lnTo>
                    <a:pt x="820" y="10996"/>
                  </a:lnTo>
                  <a:cubicBezTo>
                    <a:pt x="316" y="11280"/>
                    <a:pt x="1" y="11815"/>
                    <a:pt x="1" y="12414"/>
                  </a:cubicBezTo>
                  <a:cubicBezTo>
                    <a:pt x="1" y="13327"/>
                    <a:pt x="725" y="14052"/>
                    <a:pt x="1639" y="14052"/>
                  </a:cubicBezTo>
                  <a:cubicBezTo>
                    <a:pt x="2237" y="14052"/>
                    <a:pt x="2773" y="13737"/>
                    <a:pt x="3057" y="13233"/>
                  </a:cubicBezTo>
                  <a:lnTo>
                    <a:pt x="11027" y="13233"/>
                  </a:lnTo>
                  <a:cubicBezTo>
                    <a:pt x="11279" y="13737"/>
                    <a:pt x="11846" y="14052"/>
                    <a:pt x="12445" y="14052"/>
                  </a:cubicBezTo>
                  <a:cubicBezTo>
                    <a:pt x="13327" y="14052"/>
                    <a:pt x="14083" y="13327"/>
                    <a:pt x="14083" y="12414"/>
                  </a:cubicBezTo>
                  <a:cubicBezTo>
                    <a:pt x="14083" y="11815"/>
                    <a:pt x="13768" y="11280"/>
                    <a:pt x="13264" y="10996"/>
                  </a:cubicBezTo>
                  <a:lnTo>
                    <a:pt x="13264" y="6333"/>
                  </a:lnTo>
                  <a:cubicBezTo>
                    <a:pt x="13863" y="6050"/>
                    <a:pt x="14178" y="5514"/>
                    <a:pt x="14178" y="4916"/>
                  </a:cubicBezTo>
                  <a:cubicBezTo>
                    <a:pt x="14178" y="4033"/>
                    <a:pt x="13422" y="3277"/>
                    <a:pt x="12508" y="3277"/>
                  </a:cubicBezTo>
                  <a:cubicBezTo>
                    <a:pt x="11909" y="3277"/>
                    <a:pt x="11374" y="3592"/>
                    <a:pt x="11090" y="4097"/>
                  </a:cubicBezTo>
                  <a:lnTo>
                    <a:pt x="9799" y="4097"/>
                  </a:lnTo>
                  <a:lnTo>
                    <a:pt x="8129" y="1891"/>
                  </a:lnTo>
                  <a:cubicBezTo>
                    <a:pt x="8255" y="1702"/>
                    <a:pt x="8349" y="1450"/>
                    <a:pt x="8349" y="1230"/>
                  </a:cubicBezTo>
                  <a:cubicBezTo>
                    <a:pt x="8349" y="568"/>
                    <a:pt x="7782" y="1"/>
                    <a:pt x="708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1"/>
            <p:cNvSpPr/>
            <p:nvPr/>
          </p:nvSpPr>
          <p:spPr>
            <a:xfrm>
              <a:off x="-10397950" y="2201800"/>
              <a:ext cx="228425" cy="146525"/>
            </a:xfrm>
            <a:custGeom>
              <a:avLst/>
              <a:gdLst/>
              <a:ahLst/>
              <a:cxnLst/>
              <a:rect l="l" t="t" r="r" b="b"/>
              <a:pathLst>
                <a:path w="9137" h="5861" extrusionOk="0">
                  <a:moveTo>
                    <a:pt x="8286" y="819"/>
                  </a:moveTo>
                  <a:lnTo>
                    <a:pt x="8286" y="4978"/>
                  </a:lnTo>
                  <a:lnTo>
                    <a:pt x="788" y="4978"/>
                  </a:lnTo>
                  <a:lnTo>
                    <a:pt x="788" y="819"/>
                  </a:lnTo>
                  <a:close/>
                  <a:moveTo>
                    <a:pt x="410" y="0"/>
                  </a:moveTo>
                  <a:cubicBezTo>
                    <a:pt x="158" y="0"/>
                    <a:pt x="0" y="189"/>
                    <a:pt x="0" y="410"/>
                  </a:cubicBezTo>
                  <a:lnTo>
                    <a:pt x="0" y="5419"/>
                  </a:lnTo>
                  <a:cubicBezTo>
                    <a:pt x="0" y="5640"/>
                    <a:pt x="189" y="5860"/>
                    <a:pt x="410" y="5860"/>
                  </a:cubicBezTo>
                  <a:lnTo>
                    <a:pt x="8695" y="5860"/>
                  </a:lnTo>
                  <a:cubicBezTo>
                    <a:pt x="8947" y="5860"/>
                    <a:pt x="9136" y="5640"/>
                    <a:pt x="9136" y="5419"/>
                  </a:cubicBezTo>
                  <a:lnTo>
                    <a:pt x="9136" y="410"/>
                  </a:lnTo>
                  <a:cubicBezTo>
                    <a:pt x="9105" y="158"/>
                    <a:pt x="8947" y="0"/>
                    <a:pt x="869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3" name="Google Shape;3403;p51"/>
          <p:cNvSpPr txBox="1">
            <a:spLocks noGrp="1"/>
          </p:cNvSpPr>
          <p:nvPr>
            <p:ph type="subTitle" idx="1"/>
          </p:nvPr>
        </p:nvSpPr>
        <p:spPr>
          <a:xfrm flipH="1">
            <a:off x="444477" y="1874475"/>
            <a:ext cx="2603293" cy="146694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ID" sz="1600" dirty="0" err="1"/>
              <a:t>Membekali</a:t>
            </a:r>
            <a:r>
              <a:rPr lang="en-ID" sz="1600" dirty="0"/>
              <a:t> </a:t>
            </a:r>
            <a:r>
              <a:rPr lang="en-ID" sz="1600" dirty="0" err="1"/>
              <a:t>peserta</a:t>
            </a:r>
            <a:r>
              <a:rPr lang="en-ID" sz="1600" dirty="0"/>
              <a:t> </a:t>
            </a:r>
            <a:r>
              <a:rPr lang="en-ID" sz="1600" dirty="0" err="1"/>
              <a:t>didik</a:t>
            </a:r>
            <a:r>
              <a:rPr lang="en-ID" sz="1600" dirty="0"/>
              <a:t> </a:t>
            </a:r>
            <a:r>
              <a:rPr lang="en-ID" sz="1600" dirty="0" err="1"/>
              <a:t>dengan</a:t>
            </a:r>
            <a:r>
              <a:rPr lang="en-ID" sz="1600" dirty="0"/>
              <a:t> </a:t>
            </a:r>
            <a:r>
              <a:rPr lang="en-ID" sz="1600" dirty="0" err="1"/>
              <a:t>pengetahuan</a:t>
            </a:r>
            <a:r>
              <a:rPr lang="en-ID" sz="1600" dirty="0"/>
              <a:t> </a:t>
            </a:r>
            <a:r>
              <a:rPr lang="en-ID" sz="1600" dirty="0" err="1"/>
              <a:t>sosial</a:t>
            </a:r>
            <a:r>
              <a:rPr lang="en-ID" sz="1600" dirty="0"/>
              <a:t> yang </a:t>
            </a:r>
            <a:r>
              <a:rPr lang="en-ID" sz="1600" dirty="0" err="1"/>
              <a:t>berguna</a:t>
            </a:r>
            <a:r>
              <a:rPr lang="en-ID" sz="1600" dirty="0"/>
              <a:t> yang </a:t>
            </a:r>
            <a:r>
              <a:rPr lang="en-ID" sz="1600" dirty="0" err="1"/>
              <a:t>dapat</a:t>
            </a:r>
            <a:r>
              <a:rPr lang="en-ID" sz="1600" dirty="0"/>
              <a:t> </a:t>
            </a:r>
            <a:r>
              <a:rPr lang="en-ID" sz="1600" dirty="0" err="1"/>
              <a:t>diterapkan</a:t>
            </a:r>
            <a:r>
              <a:rPr lang="en-ID" sz="1600" dirty="0"/>
              <a:t> </a:t>
            </a:r>
            <a:r>
              <a:rPr lang="en-ID" sz="1600" dirty="0" err="1"/>
              <a:t>sehari-hari</a:t>
            </a:r>
            <a:r>
              <a:rPr lang="en-ID" sz="1600" dirty="0"/>
              <a:t>. </a:t>
            </a:r>
            <a:endParaRPr sz="1600" dirty="0"/>
          </a:p>
        </p:txBody>
      </p:sp>
      <p:sp>
        <p:nvSpPr>
          <p:cNvPr id="3405" name="Google Shape;3405;p51"/>
          <p:cNvSpPr txBox="1">
            <a:spLocks noGrp="1"/>
          </p:cNvSpPr>
          <p:nvPr>
            <p:ph type="subTitle" idx="3"/>
          </p:nvPr>
        </p:nvSpPr>
        <p:spPr>
          <a:xfrm flipH="1">
            <a:off x="3332569" y="1923710"/>
            <a:ext cx="2646365" cy="148337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sv-SE" sz="1600" dirty="0"/>
              <a:t>Mengemban</a:t>
            </a:r>
            <a:r>
              <a:rPr lang="id-ID" sz="1600" dirty="0"/>
              <a:t>g</a:t>
            </a:r>
            <a:r>
              <a:rPr lang="sv-SE" sz="1600" dirty="0"/>
              <a:t>kan keterampilan terutama keterampilan so</a:t>
            </a:r>
            <a:r>
              <a:rPr lang="id-ID" sz="1600" dirty="0"/>
              <a:t>s</a:t>
            </a:r>
            <a:r>
              <a:rPr lang="sv-SE" sz="1600" dirty="0"/>
              <a:t>ial</a:t>
            </a:r>
            <a:r>
              <a:rPr lang="id-ID" sz="1600" dirty="0"/>
              <a:t> dan</a:t>
            </a:r>
            <a:r>
              <a:rPr lang="sv-SE" sz="1600" dirty="0"/>
              <a:t> keterampilan intelektual.</a:t>
            </a:r>
            <a:endParaRPr sz="1600" dirty="0"/>
          </a:p>
        </p:txBody>
      </p:sp>
      <p:sp>
        <p:nvSpPr>
          <p:cNvPr id="3407" name="Google Shape;3407;p51"/>
          <p:cNvSpPr txBox="1">
            <a:spLocks noGrp="1"/>
          </p:cNvSpPr>
          <p:nvPr>
            <p:ph type="subTitle" idx="5"/>
          </p:nvPr>
        </p:nvSpPr>
        <p:spPr>
          <a:xfrm flipH="1">
            <a:off x="6074851" y="1892501"/>
            <a:ext cx="2653526" cy="151457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1800" dirty="0" err="1"/>
              <a:t>Mengembangkan</a:t>
            </a:r>
            <a:r>
              <a:rPr lang="en-ID" sz="1800" dirty="0"/>
              <a:t> </a:t>
            </a:r>
            <a:r>
              <a:rPr lang="en-ID" sz="1800" dirty="0" err="1"/>
              <a:t>kepedulian</a:t>
            </a:r>
            <a:r>
              <a:rPr lang="en-ID" sz="1800" dirty="0"/>
              <a:t> </a:t>
            </a:r>
            <a:r>
              <a:rPr lang="en-ID" sz="1800" dirty="0" err="1"/>
              <a:t>sosial</a:t>
            </a:r>
            <a:r>
              <a:rPr lang="en-ID" sz="1800" dirty="0"/>
              <a:t>.</a:t>
            </a:r>
            <a:endParaRPr sz="1800" dirty="0"/>
          </a:p>
        </p:txBody>
      </p:sp>
      <p:grpSp>
        <p:nvGrpSpPr>
          <p:cNvPr id="95" name="Google Shape;582;p32">
            <a:extLst>
              <a:ext uri="{FF2B5EF4-FFF2-40B4-BE49-F238E27FC236}">
                <a16:creationId xmlns:a16="http://schemas.microsoft.com/office/drawing/2014/main" id="{E0177E05-0237-4C92-87A9-AD34A8E9F46A}"/>
              </a:ext>
            </a:extLst>
          </p:cNvPr>
          <p:cNvGrpSpPr/>
          <p:nvPr/>
        </p:nvGrpSpPr>
        <p:grpSpPr>
          <a:xfrm>
            <a:off x="3777104" y="4572447"/>
            <a:ext cx="1235990" cy="1227266"/>
            <a:chOff x="1173550" y="238600"/>
            <a:chExt cx="5252825" cy="5215750"/>
          </a:xfrm>
        </p:grpSpPr>
        <p:sp>
          <p:nvSpPr>
            <p:cNvPr id="96" name="Google Shape;583;p32">
              <a:extLst>
                <a:ext uri="{FF2B5EF4-FFF2-40B4-BE49-F238E27FC236}">
                  <a16:creationId xmlns:a16="http://schemas.microsoft.com/office/drawing/2014/main" id="{6E4B3F2D-F61A-4D15-B6E2-899F78BB783B}"/>
                </a:ext>
              </a:extLst>
            </p:cNvPr>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84;p32">
              <a:extLst>
                <a:ext uri="{FF2B5EF4-FFF2-40B4-BE49-F238E27FC236}">
                  <a16:creationId xmlns:a16="http://schemas.microsoft.com/office/drawing/2014/main" id="{B1996701-FC64-4362-AC1E-089E913B60C8}"/>
                </a:ext>
              </a:extLst>
            </p:cNvPr>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85;p32">
              <a:extLst>
                <a:ext uri="{FF2B5EF4-FFF2-40B4-BE49-F238E27FC236}">
                  <a16:creationId xmlns:a16="http://schemas.microsoft.com/office/drawing/2014/main" id="{ABBE31AB-91FE-45A3-A041-C869A1188092}"/>
                </a:ext>
              </a:extLst>
            </p:cNvPr>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86;p32">
              <a:extLst>
                <a:ext uri="{FF2B5EF4-FFF2-40B4-BE49-F238E27FC236}">
                  <a16:creationId xmlns:a16="http://schemas.microsoft.com/office/drawing/2014/main" id="{E8A656D5-969F-4BED-AAAA-C4FE2F40F4AF}"/>
                </a:ext>
              </a:extLst>
            </p:cNvPr>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87;p32">
              <a:extLst>
                <a:ext uri="{FF2B5EF4-FFF2-40B4-BE49-F238E27FC236}">
                  <a16:creationId xmlns:a16="http://schemas.microsoft.com/office/drawing/2014/main" id="{D167BC01-F281-4A92-846E-0EF5F6FA7655}"/>
                </a:ext>
              </a:extLst>
            </p:cNvPr>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88;p32">
              <a:extLst>
                <a:ext uri="{FF2B5EF4-FFF2-40B4-BE49-F238E27FC236}">
                  <a16:creationId xmlns:a16="http://schemas.microsoft.com/office/drawing/2014/main" id="{87DD90BA-66C6-44EE-8736-5EDE4150498C}"/>
                </a:ext>
              </a:extLst>
            </p:cNvPr>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89;p32">
              <a:extLst>
                <a:ext uri="{FF2B5EF4-FFF2-40B4-BE49-F238E27FC236}">
                  <a16:creationId xmlns:a16="http://schemas.microsoft.com/office/drawing/2014/main" id="{2F9A3371-56F2-41F2-99BB-EAE9D35D4F72}"/>
                </a:ext>
              </a:extLst>
            </p:cNvPr>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90;p32">
              <a:extLst>
                <a:ext uri="{FF2B5EF4-FFF2-40B4-BE49-F238E27FC236}">
                  <a16:creationId xmlns:a16="http://schemas.microsoft.com/office/drawing/2014/main" id="{8CF93084-3D54-4E45-BE8B-6E4D4A3BB96B}"/>
                </a:ext>
              </a:extLst>
            </p:cNvPr>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91;p32">
              <a:extLst>
                <a:ext uri="{FF2B5EF4-FFF2-40B4-BE49-F238E27FC236}">
                  <a16:creationId xmlns:a16="http://schemas.microsoft.com/office/drawing/2014/main" id="{1ADC9E90-05AE-46A3-985B-08888DF70CB5}"/>
                </a:ext>
              </a:extLst>
            </p:cNvPr>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92;p32">
              <a:extLst>
                <a:ext uri="{FF2B5EF4-FFF2-40B4-BE49-F238E27FC236}">
                  <a16:creationId xmlns:a16="http://schemas.microsoft.com/office/drawing/2014/main" id="{13ACDF65-1285-4D46-B901-50C368B939CC}"/>
                </a:ext>
              </a:extLst>
            </p:cNvPr>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93;p32">
              <a:extLst>
                <a:ext uri="{FF2B5EF4-FFF2-40B4-BE49-F238E27FC236}">
                  <a16:creationId xmlns:a16="http://schemas.microsoft.com/office/drawing/2014/main" id="{75E02E94-CD84-4159-809D-7120D2819268}"/>
                </a:ext>
              </a:extLst>
            </p:cNvPr>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94;p32">
              <a:extLst>
                <a:ext uri="{FF2B5EF4-FFF2-40B4-BE49-F238E27FC236}">
                  <a16:creationId xmlns:a16="http://schemas.microsoft.com/office/drawing/2014/main" id="{AB3C3167-AAAD-43C8-8264-7C7975134F99}"/>
                </a:ext>
              </a:extLst>
            </p:cNvPr>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95;p32">
              <a:extLst>
                <a:ext uri="{FF2B5EF4-FFF2-40B4-BE49-F238E27FC236}">
                  <a16:creationId xmlns:a16="http://schemas.microsoft.com/office/drawing/2014/main" id="{0C6AA551-5B01-400D-85FF-0C7BA44326C8}"/>
                </a:ext>
              </a:extLst>
            </p:cNvPr>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96;p32">
              <a:extLst>
                <a:ext uri="{FF2B5EF4-FFF2-40B4-BE49-F238E27FC236}">
                  <a16:creationId xmlns:a16="http://schemas.microsoft.com/office/drawing/2014/main" id="{92162826-EBAC-49DA-8C9F-215B785E3F94}"/>
                </a:ext>
              </a:extLst>
            </p:cNvPr>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97;p32">
              <a:extLst>
                <a:ext uri="{FF2B5EF4-FFF2-40B4-BE49-F238E27FC236}">
                  <a16:creationId xmlns:a16="http://schemas.microsoft.com/office/drawing/2014/main" id="{BE0EF237-2DD5-4F65-B5C7-D8C8BAB263D2}"/>
                </a:ext>
              </a:extLst>
            </p:cNvPr>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98;p32">
              <a:extLst>
                <a:ext uri="{FF2B5EF4-FFF2-40B4-BE49-F238E27FC236}">
                  <a16:creationId xmlns:a16="http://schemas.microsoft.com/office/drawing/2014/main" id="{E914F71E-D232-434E-8283-E12CA57BA01F}"/>
                </a:ext>
              </a:extLst>
            </p:cNvPr>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99;p32">
              <a:extLst>
                <a:ext uri="{FF2B5EF4-FFF2-40B4-BE49-F238E27FC236}">
                  <a16:creationId xmlns:a16="http://schemas.microsoft.com/office/drawing/2014/main" id="{110B4316-3622-449E-A224-A98686240AE5}"/>
                </a:ext>
              </a:extLst>
            </p:cNvPr>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00;p32">
              <a:extLst>
                <a:ext uri="{FF2B5EF4-FFF2-40B4-BE49-F238E27FC236}">
                  <a16:creationId xmlns:a16="http://schemas.microsoft.com/office/drawing/2014/main" id="{B8479258-2A04-4716-A371-06B9007288A5}"/>
                </a:ext>
              </a:extLst>
            </p:cNvPr>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01;p32">
              <a:extLst>
                <a:ext uri="{FF2B5EF4-FFF2-40B4-BE49-F238E27FC236}">
                  <a16:creationId xmlns:a16="http://schemas.microsoft.com/office/drawing/2014/main" id="{38EEC8AC-7845-4441-9C25-4A346417CDE6}"/>
                </a:ext>
              </a:extLst>
            </p:cNvPr>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02;p32">
              <a:extLst>
                <a:ext uri="{FF2B5EF4-FFF2-40B4-BE49-F238E27FC236}">
                  <a16:creationId xmlns:a16="http://schemas.microsoft.com/office/drawing/2014/main" id="{BEBF9667-4B43-4DCE-9E05-31004365A7DD}"/>
                </a:ext>
              </a:extLst>
            </p:cNvPr>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03;p32">
              <a:extLst>
                <a:ext uri="{FF2B5EF4-FFF2-40B4-BE49-F238E27FC236}">
                  <a16:creationId xmlns:a16="http://schemas.microsoft.com/office/drawing/2014/main" id="{9F650FD9-361E-4ADB-BE32-69FAC41BF8B4}"/>
                </a:ext>
              </a:extLst>
            </p:cNvPr>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04;p32">
              <a:extLst>
                <a:ext uri="{FF2B5EF4-FFF2-40B4-BE49-F238E27FC236}">
                  <a16:creationId xmlns:a16="http://schemas.microsoft.com/office/drawing/2014/main" id="{9546D642-6B98-43D3-BA75-E9E9239DD849}"/>
                </a:ext>
              </a:extLst>
            </p:cNvPr>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05;p32">
              <a:extLst>
                <a:ext uri="{FF2B5EF4-FFF2-40B4-BE49-F238E27FC236}">
                  <a16:creationId xmlns:a16="http://schemas.microsoft.com/office/drawing/2014/main" id="{E7F1A3EF-7B11-4D84-A1A4-68F4E92E6945}"/>
                </a:ext>
              </a:extLst>
            </p:cNvPr>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06;p32">
              <a:extLst>
                <a:ext uri="{FF2B5EF4-FFF2-40B4-BE49-F238E27FC236}">
                  <a16:creationId xmlns:a16="http://schemas.microsoft.com/office/drawing/2014/main" id="{A188B682-BF5F-4397-B640-94CA0853BD28}"/>
                </a:ext>
              </a:extLst>
            </p:cNvPr>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07;p32">
              <a:extLst>
                <a:ext uri="{FF2B5EF4-FFF2-40B4-BE49-F238E27FC236}">
                  <a16:creationId xmlns:a16="http://schemas.microsoft.com/office/drawing/2014/main" id="{1495FC4C-ABFD-4D75-8466-EAE15984FC1D}"/>
                </a:ext>
              </a:extLst>
            </p:cNvPr>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08;p32">
              <a:extLst>
                <a:ext uri="{FF2B5EF4-FFF2-40B4-BE49-F238E27FC236}">
                  <a16:creationId xmlns:a16="http://schemas.microsoft.com/office/drawing/2014/main" id="{3CD21FCC-28D4-49D5-A8E8-4750CE76D293}"/>
                </a:ext>
              </a:extLst>
            </p:cNvPr>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09;p32">
              <a:extLst>
                <a:ext uri="{FF2B5EF4-FFF2-40B4-BE49-F238E27FC236}">
                  <a16:creationId xmlns:a16="http://schemas.microsoft.com/office/drawing/2014/main" id="{2E9FDF09-AACB-4BB5-9916-71EE83ED887F}"/>
                </a:ext>
              </a:extLst>
            </p:cNvPr>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10;p32">
              <a:extLst>
                <a:ext uri="{FF2B5EF4-FFF2-40B4-BE49-F238E27FC236}">
                  <a16:creationId xmlns:a16="http://schemas.microsoft.com/office/drawing/2014/main" id="{8720002A-CA87-4F14-B9DE-B701F84AEC32}"/>
                </a:ext>
              </a:extLst>
            </p:cNvPr>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11;p32">
              <a:extLst>
                <a:ext uri="{FF2B5EF4-FFF2-40B4-BE49-F238E27FC236}">
                  <a16:creationId xmlns:a16="http://schemas.microsoft.com/office/drawing/2014/main" id="{2388D8B2-2FB4-440F-9149-8E0CF578E6E4}"/>
                </a:ext>
              </a:extLst>
            </p:cNvPr>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12;p32">
              <a:extLst>
                <a:ext uri="{FF2B5EF4-FFF2-40B4-BE49-F238E27FC236}">
                  <a16:creationId xmlns:a16="http://schemas.microsoft.com/office/drawing/2014/main" id="{78DB6621-8B12-4315-A117-2347A58ED7AA}"/>
                </a:ext>
              </a:extLst>
            </p:cNvPr>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13;p32">
              <a:extLst>
                <a:ext uri="{FF2B5EF4-FFF2-40B4-BE49-F238E27FC236}">
                  <a16:creationId xmlns:a16="http://schemas.microsoft.com/office/drawing/2014/main" id="{A5E51721-CF61-42AC-B683-163754146520}"/>
                </a:ext>
              </a:extLst>
            </p:cNvPr>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14;p32">
              <a:extLst>
                <a:ext uri="{FF2B5EF4-FFF2-40B4-BE49-F238E27FC236}">
                  <a16:creationId xmlns:a16="http://schemas.microsoft.com/office/drawing/2014/main" id="{351A1264-640C-4342-987C-D50C06BBCAFE}"/>
                </a:ext>
              </a:extLst>
            </p:cNvPr>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15;p32">
              <a:extLst>
                <a:ext uri="{FF2B5EF4-FFF2-40B4-BE49-F238E27FC236}">
                  <a16:creationId xmlns:a16="http://schemas.microsoft.com/office/drawing/2014/main" id="{57DF6201-B4FA-4406-8B56-02B103FB968F}"/>
                </a:ext>
              </a:extLst>
            </p:cNvPr>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16;p32">
              <a:extLst>
                <a:ext uri="{FF2B5EF4-FFF2-40B4-BE49-F238E27FC236}">
                  <a16:creationId xmlns:a16="http://schemas.microsoft.com/office/drawing/2014/main" id="{2A9E422A-4688-4097-AAC1-77D65D608B12}"/>
                </a:ext>
              </a:extLst>
            </p:cNvPr>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17;p32">
              <a:extLst>
                <a:ext uri="{FF2B5EF4-FFF2-40B4-BE49-F238E27FC236}">
                  <a16:creationId xmlns:a16="http://schemas.microsoft.com/office/drawing/2014/main" id="{1721B578-D503-4641-A77E-71405E0735CD}"/>
                </a:ext>
              </a:extLst>
            </p:cNvPr>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18;p32">
              <a:extLst>
                <a:ext uri="{FF2B5EF4-FFF2-40B4-BE49-F238E27FC236}">
                  <a16:creationId xmlns:a16="http://schemas.microsoft.com/office/drawing/2014/main" id="{9B4E4007-216C-49AB-A362-D010F7464713}"/>
                </a:ext>
              </a:extLst>
            </p:cNvPr>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19;p32">
              <a:extLst>
                <a:ext uri="{FF2B5EF4-FFF2-40B4-BE49-F238E27FC236}">
                  <a16:creationId xmlns:a16="http://schemas.microsoft.com/office/drawing/2014/main" id="{FCE41CA0-E366-4424-A7D2-C4E422F0504B}"/>
                </a:ext>
              </a:extLst>
            </p:cNvPr>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20;p32">
              <a:extLst>
                <a:ext uri="{FF2B5EF4-FFF2-40B4-BE49-F238E27FC236}">
                  <a16:creationId xmlns:a16="http://schemas.microsoft.com/office/drawing/2014/main" id="{6BEDF71D-28DE-4D4B-A3E3-BE533E764AFB}"/>
                </a:ext>
              </a:extLst>
            </p:cNvPr>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21;p32">
              <a:extLst>
                <a:ext uri="{FF2B5EF4-FFF2-40B4-BE49-F238E27FC236}">
                  <a16:creationId xmlns:a16="http://schemas.microsoft.com/office/drawing/2014/main" id="{EAC35829-1836-4850-96D0-D7420702E352}"/>
                </a:ext>
              </a:extLst>
            </p:cNvPr>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22;p32">
              <a:extLst>
                <a:ext uri="{FF2B5EF4-FFF2-40B4-BE49-F238E27FC236}">
                  <a16:creationId xmlns:a16="http://schemas.microsoft.com/office/drawing/2014/main" id="{171C50E8-0B72-47A8-ADD2-FB6DBD2BB685}"/>
                </a:ext>
              </a:extLst>
            </p:cNvPr>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23;p32">
              <a:extLst>
                <a:ext uri="{FF2B5EF4-FFF2-40B4-BE49-F238E27FC236}">
                  <a16:creationId xmlns:a16="http://schemas.microsoft.com/office/drawing/2014/main" id="{3771D0BD-712C-4E57-97B0-759817FEF2E0}"/>
                </a:ext>
              </a:extLst>
            </p:cNvPr>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24;p32">
              <a:extLst>
                <a:ext uri="{FF2B5EF4-FFF2-40B4-BE49-F238E27FC236}">
                  <a16:creationId xmlns:a16="http://schemas.microsoft.com/office/drawing/2014/main" id="{04E42150-DC7A-4315-B512-EA372C07FBD6}"/>
                </a:ext>
              </a:extLst>
            </p:cNvPr>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25;p32">
              <a:extLst>
                <a:ext uri="{FF2B5EF4-FFF2-40B4-BE49-F238E27FC236}">
                  <a16:creationId xmlns:a16="http://schemas.microsoft.com/office/drawing/2014/main" id="{7E50EEB2-B871-4546-8AE8-4D36697CE703}"/>
                </a:ext>
              </a:extLst>
            </p:cNvPr>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6;p32">
              <a:extLst>
                <a:ext uri="{FF2B5EF4-FFF2-40B4-BE49-F238E27FC236}">
                  <a16:creationId xmlns:a16="http://schemas.microsoft.com/office/drawing/2014/main" id="{F40B8E5C-B9C3-4E5A-9BF9-145FF48B7250}"/>
                </a:ext>
              </a:extLst>
            </p:cNvPr>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7;p32">
              <a:extLst>
                <a:ext uri="{FF2B5EF4-FFF2-40B4-BE49-F238E27FC236}">
                  <a16:creationId xmlns:a16="http://schemas.microsoft.com/office/drawing/2014/main" id="{64D20582-7D55-4E11-A35D-0D1C809ADF51}"/>
                </a:ext>
              </a:extLst>
            </p:cNvPr>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8;p32">
              <a:extLst>
                <a:ext uri="{FF2B5EF4-FFF2-40B4-BE49-F238E27FC236}">
                  <a16:creationId xmlns:a16="http://schemas.microsoft.com/office/drawing/2014/main" id="{055656BB-15DC-4BF0-A702-FFF801839422}"/>
                </a:ext>
              </a:extLst>
            </p:cNvPr>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p32">
              <a:extLst>
                <a:ext uri="{FF2B5EF4-FFF2-40B4-BE49-F238E27FC236}">
                  <a16:creationId xmlns:a16="http://schemas.microsoft.com/office/drawing/2014/main" id="{8E131318-8889-4067-9D34-65D1F648D56D}"/>
                </a:ext>
              </a:extLst>
            </p:cNvPr>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30;p32">
              <a:extLst>
                <a:ext uri="{FF2B5EF4-FFF2-40B4-BE49-F238E27FC236}">
                  <a16:creationId xmlns:a16="http://schemas.microsoft.com/office/drawing/2014/main" id="{5F8F0CB3-01AD-4073-B4FD-3322275C470E}"/>
                </a:ext>
              </a:extLst>
            </p:cNvPr>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31;p32">
              <a:extLst>
                <a:ext uri="{FF2B5EF4-FFF2-40B4-BE49-F238E27FC236}">
                  <a16:creationId xmlns:a16="http://schemas.microsoft.com/office/drawing/2014/main" id="{560BCAF5-F57E-4695-A2D2-F9D83A92C1AC}"/>
                </a:ext>
              </a:extLst>
            </p:cNvPr>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32;p32">
              <a:extLst>
                <a:ext uri="{FF2B5EF4-FFF2-40B4-BE49-F238E27FC236}">
                  <a16:creationId xmlns:a16="http://schemas.microsoft.com/office/drawing/2014/main" id="{9B328297-A85F-4287-80FD-5E4DB28E4561}"/>
                </a:ext>
              </a:extLst>
            </p:cNvPr>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33;p32">
              <a:extLst>
                <a:ext uri="{FF2B5EF4-FFF2-40B4-BE49-F238E27FC236}">
                  <a16:creationId xmlns:a16="http://schemas.microsoft.com/office/drawing/2014/main" id="{597B5D7B-F827-44E1-BFB1-EE404962ED1F}"/>
                </a:ext>
              </a:extLst>
            </p:cNvPr>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34;p32">
              <a:extLst>
                <a:ext uri="{FF2B5EF4-FFF2-40B4-BE49-F238E27FC236}">
                  <a16:creationId xmlns:a16="http://schemas.microsoft.com/office/drawing/2014/main" id="{1F0B748E-472A-478F-9684-703DFDC47120}"/>
                </a:ext>
              </a:extLst>
            </p:cNvPr>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35;p32">
              <a:extLst>
                <a:ext uri="{FF2B5EF4-FFF2-40B4-BE49-F238E27FC236}">
                  <a16:creationId xmlns:a16="http://schemas.microsoft.com/office/drawing/2014/main" id="{56058DD9-BBB2-4F90-83DE-104B195B1C9B}"/>
                </a:ext>
              </a:extLst>
            </p:cNvPr>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36;p32">
              <a:extLst>
                <a:ext uri="{FF2B5EF4-FFF2-40B4-BE49-F238E27FC236}">
                  <a16:creationId xmlns:a16="http://schemas.microsoft.com/office/drawing/2014/main" id="{BAB162C7-DBAF-4EE1-852C-2237909D8C23}"/>
                </a:ext>
              </a:extLst>
            </p:cNvPr>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37;p32">
              <a:extLst>
                <a:ext uri="{FF2B5EF4-FFF2-40B4-BE49-F238E27FC236}">
                  <a16:creationId xmlns:a16="http://schemas.microsoft.com/office/drawing/2014/main" id="{AD3EA502-5A20-400D-81ED-0DC4E2C9FB40}"/>
                </a:ext>
              </a:extLst>
            </p:cNvPr>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38;p32">
              <a:extLst>
                <a:ext uri="{FF2B5EF4-FFF2-40B4-BE49-F238E27FC236}">
                  <a16:creationId xmlns:a16="http://schemas.microsoft.com/office/drawing/2014/main" id="{419EA2FA-11F7-424D-B47D-10201A41328A}"/>
                </a:ext>
              </a:extLst>
            </p:cNvPr>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39;p32">
              <a:extLst>
                <a:ext uri="{FF2B5EF4-FFF2-40B4-BE49-F238E27FC236}">
                  <a16:creationId xmlns:a16="http://schemas.microsoft.com/office/drawing/2014/main" id="{27E6AE5E-700A-441D-A019-B6E373430F42}"/>
                </a:ext>
              </a:extLst>
            </p:cNvPr>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40;p32">
              <a:extLst>
                <a:ext uri="{FF2B5EF4-FFF2-40B4-BE49-F238E27FC236}">
                  <a16:creationId xmlns:a16="http://schemas.microsoft.com/office/drawing/2014/main" id="{14C33BE4-FBE2-4CBC-881F-C71ECFB391EF}"/>
                </a:ext>
              </a:extLst>
            </p:cNvPr>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41;p32">
              <a:extLst>
                <a:ext uri="{FF2B5EF4-FFF2-40B4-BE49-F238E27FC236}">
                  <a16:creationId xmlns:a16="http://schemas.microsoft.com/office/drawing/2014/main" id="{FFC6F022-04DB-42F8-A2A4-CD8B83DE6BCF}"/>
                </a:ext>
              </a:extLst>
            </p:cNvPr>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42;p32">
              <a:extLst>
                <a:ext uri="{FF2B5EF4-FFF2-40B4-BE49-F238E27FC236}">
                  <a16:creationId xmlns:a16="http://schemas.microsoft.com/office/drawing/2014/main" id="{C1AE2722-13A5-4605-8DFE-CB8B53EFBE12}"/>
                </a:ext>
              </a:extLst>
            </p:cNvPr>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43;p32">
              <a:extLst>
                <a:ext uri="{FF2B5EF4-FFF2-40B4-BE49-F238E27FC236}">
                  <a16:creationId xmlns:a16="http://schemas.microsoft.com/office/drawing/2014/main" id="{1D3BB11B-0BD7-4C36-B74C-862B992A3076}"/>
                </a:ext>
              </a:extLst>
            </p:cNvPr>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44;p32">
              <a:extLst>
                <a:ext uri="{FF2B5EF4-FFF2-40B4-BE49-F238E27FC236}">
                  <a16:creationId xmlns:a16="http://schemas.microsoft.com/office/drawing/2014/main" id="{570C73DD-8C71-4F4D-ACCB-4E5C8552E70C}"/>
                </a:ext>
              </a:extLst>
            </p:cNvPr>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45;p32">
              <a:extLst>
                <a:ext uri="{FF2B5EF4-FFF2-40B4-BE49-F238E27FC236}">
                  <a16:creationId xmlns:a16="http://schemas.microsoft.com/office/drawing/2014/main" id="{1319A66C-5EA0-4BB7-B96D-5A82FBCD47D3}"/>
                </a:ext>
              </a:extLst>
            </p:cNvPr>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46;p32">
              <a:extLst>
                <a:ext uri="{FF2B5EF4-FFF2-40B4-BE49-F238E27FC236}">
                  <a16:creationId xmlns:a16="http://schemas.microsoft.com/office/drawing/2014/main" id="{C097A77F-CB35-4734-952D-E153510B161B}"/>
                </a:ext>
              </a:extLst>
            </p:cNvPr>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47;p32">
              <a:extLst>
                <a:ext uri="{FF2B5EF4-FFF2-40B4-BE49-F238E27FC236}">
                  <a16:creationId xmlns:a16="http://schemas.microsoft.com/office/drawing/2014/main" id="{ED5D8FB6-FCE5-4D9C-9349-D48457977F09}"/>
                </a:ext>
              </a:extLst>
            </p:cNvPr>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48;p32">
              <a:extLst>
                <a:ext uri="{FF2B5EF4-FFF2-40B4-BE49-F238E27FC236}">
                  <a16:creationId xmlns:a16="http://schemas.microsoft.com/office/drawing/2014/main" id="{02E352A0-A6A6-4383-8D35-01D0A3E88858}"/>
                </a:ext>
              </a:extLst>
            </p:cNvPr>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649;p32">
              <a:extLst>
                <a:ext uri="{FF2B5EF4-FFF2-40B4-BE49-F238E27FC236}">
                  <a16:creationId xmlns:a16="http://schemas.microsoft.com/office/drawing/2014/main" id="{4185FECA-19A5-42B5-AB78-7C13CB3CFDBD}"/>
                </a:ext>
              </a:extLst>
            </p:cNvPr>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50;p32">
              <a:extLst>
                <a:ext uri="{FF2B5EF4-FFF2-40B4-BE49-F238E27FC236}">
                  <a16:creationId xmlns:a16="http://schemas.microsoft.com/office/drawing/2014/main" id="{7D56662F-BCF6-451C-BAA5-DDBA48654EE3}"/>
                </a:ext>
              </a:extLst>
            </p:cNvPr>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51;p32">
              <a:extLst>
                <a:ext uri="{FF2B5EF4-FFF2-40B4-BE49-F238E27FC236}">
                  <a16:creationId xmlns:a16="http://schemas.microsoft.com/office/drawing/2014/main" id="{70342434-A80D-4904-8BA9-B8C94E6D1A93}"/>
                </a:ext>
              </a:extLst>
            </p:cNvPr>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52;p32">
              <a:extLst>
                <a:ext uri="{FF2B5EF4-FFF2-40B4-BE49-F238E27FC236}">
                  <a16:creationId xmlns:a16="http://schemas.microsoft.com/office/drawing/2014/main" id="{BFCC976D-425A-4ED1-A453-E9539379E0EB}"/>
                </a:ext>
              </a:extLst>
            </p:cNvPr>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53;p32">
              <a:extLst>
                <a:ext uri="{FF2B5EF4-FFF2-40B4-BE49-F238E27FC236}">
                  <a16:creationId xmlns:a16="http://schemas.microsoft.com/office/drawing/2014/main" id="{4D2365F8-4ADF-4513-9D4D-2AE4820D6FD2}"/>
                </a:ext>
              </a:extLst>
            </p:cNvPr>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654;p32">
              <a:extLst>
                <a:ext uri="{FF2B5EF4-FFF2-40B4-BE49-F238E27FC236}">
                  <a16:creationId xmlns:a16="http://schemas.microsoft.com/office/drawing/2014/main" id="{353A633C-CB69-4E00-A990-A936EDACFC23}"/>
                </a:ext>
              </a:extLst>
            </p:cNvPr>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55;p32">
              <a:extLst>
                <a:ext uri="{FF2B5EF4-FFF2-40B4-BE49-F238E27FC236}">
                  <a16:creationId xmlns:a16="http://schemas.microsoft.com/office/drawing/2014/main" id="{D969E872-9FC5-4200-B018-68A96612FE13}"/>
                </a:ext>
              </a:extLst>
            </p:cNvPr>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56;p32">
              <a:extLst>
                <a:ext uri="{FF2B5EF4-FFF2-40B4-BE49-F238E27FC236}">
                  <a16:creationId xmlns:a16="http://schemas.microsoft.com/office/drawing/2014/main" id="{83E6C805-DFBB-4F9B-A8DC-20180C9394B3}"/>
                </a:ext>
              </a:extLst>
            </p:cNvPr>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57;p32">
              <a:extLst>
                <a:ext uri="{FF2B5EF4-FFF2-40B4-BE49-F238E27FC236}">
                  <a16:creationId xmlns:a16="http://schemas.microsoft.com/office/drawing/2014/main" id="{29C85C12-287C-4DEA-8F7B-2B813A5A8419}"/>
                </a:ext>
              </a:extLst>
            </p:cNvPr>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58;p32">
              <a:extLst>
                <a:ext uri="{FF2B5EF4-FFF2-40B4-BE49-F238E27FC236}">
                  <a16:creationId xmlns:a16="http://schemas.microsoft.com/office/drawing/2014/main" id="{20FB3F6A-0011-4065-ADCF-533C23673819}"/>
                </a:ext>
              </a:extLst>
            </p:cNvPr>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59;p32">
              <a:extLst>
                <a:ext uri="{FF2B5EF4-FFF2-40B4-BE49-F238E27FC236}">
                  <a16:creationId xmlns:a16="http://schemas.microsoft.com/office/drawing/2014/main" id="{CCDCD644-3F1D-4E4E-9442-DA9E48D37258}"/>
                </a:ext>
              </a:extLst>
            </p:cNvPr>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60;p32">
              <a:extLst>
                <a:ext uri="{FF2B5EF4-FFF2-40B4-BE49-F238E27FC236}">
                  <a16:creationId xmlns:a16="http://schemas.microsoft.com/office/drawing/2014/main" id="{F086C451-6B56-4D09-B384-02B57AD64B48}"/>
                </a:ext>
              </a:extLst>
            </p:cNvPr>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61;p32">
              <a:extLst>
                <a:ext uri="{FF2B5EF4-FFF2-40B4-BE49-F238E27FC236}">
                  <a16:creationId xmlns:a16="http://schemas.microsoft.com/office/drawing/2014/main" id="{5BBB3F68-A832-47A1-BFF5-FC8CBC59B33A}"/>
                </a:ext>
              </a:extLst>
            </p:cNvPr>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62;p32">
              <a:extLst>
                <a:ext uri="{FF2B5EF4-FFF2-40B4-BE49-F238E27FC236}">
                  <a16:creationId xmlns:a16="http://schemas.microsoft.com/office/drawing/2014/main" id="{4DEF2CB0-06EE-4972-97EB-8C80AE9EA31C}"/>
                </a:ext>
              </a:extLst>
            </p:cNvPr>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63;p32">
              <a:extLst>
                <a:ext uri="{FF2B5EF4-FFF2-40B4-BE49-F238E27FC236}">
                  <a16:creationId xmlns:a16="http://schemas.microsoft.com/office/drawing/2014/main" id="{2755F10C-87B9-4253-AEEE-BB9A7D89DA06}"/>
                </a:ext>
              </a:extLst>
            </p:cNvPr>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64;p32">
              <a:extLst>
                <a:ext uri="{FF2B5EF4-FFF2-40B4-BE49-F238E27FC236}">
                  <a16:creationId xmlns:a16="http://schemas.microsoft.com/office/drawing/2014/main" id="{06DD5C8C-BB0E-486B-9B34-3654FE194705}"/>
                </a:ext>
              </a:extLst>
            </p:cNvPr>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65;p32">
              <a:extLst>
                <a:ext uri="{FF2B5EF4-FFF2-40B4-BE49-F238E27FC236}">
                  <a16:creationId xmlns:a16="http://schemas.microsoft.com/office/drawing/2014/main" id="{BD688944-96BC-4F64-8D06-CA1B6FFC7EC0}"/>
                </a:ext>
              </a:extLst>
            </p:cNvPr>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66;p32">
              <a:extLst>
                <a:ext uri="{FF2B5EF4-FFF2-40B4-BE49-F238E27FC236}">
                  <a16:creationId xmlns:a16="http://schemas.microsoft.com/office/drawing/2014/main" id="{64E9ED3A-BE90-4585-B909-0399FA838DA4}"/>
                </a:ext>
              </a:extLst>
            </p:cNvPr>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67;p32">
              <a:extLst>
                <a:ext uri="{FF2B5EF4-FFF2-40B4-BE49-F238E27FC236}">
                  <a16:creationId xmlns:a16="http://schemas.microsoft.com/office/drawing/2014/main" id="{99161D25-F4B8-46D5-97F5-32B3A3494042}"/>
                </a:ext>
              </a:extLst>
            </p:cNvPr>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68;p32">
              <a:extLst>
                <a:ext uri="{FF2B5EF4-FFF2-40B4-BE49-F238E27FC236}">
                  <a16:creationId xmlns:a16="http://schemas.microsoft.com/office/drawing/2014/main" id="{8C2AFDBE-2CA8-439C-BD73-C9554B8AE865}"/>
                </a:ext>
              </a:extLst>
            </p:cNvPr>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669;p32">
              <a:extLst>
                <a:ext uri="{FF2B5EF4-FFF2-40B4-BE49-F238E27FC236}">
                  <a16:creationId xmlns:a16="http://schemas.microsoft.com/office/drawing/2014/main" id="{76BC01D3-A89F-4493-9898-2530CFB19827}"/>
                </a:ext>
              </a:extLst>
            </p:cNvPr>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70;p32">
              <a:extLst>
                <a:ext uri="{FF2B5EF4-FFF2-40B4-BE49-F238E27FC236}">
                  <a16:creationId xmlns:a16="http://schemas.microsoft.com/office/drawing/2014/main" id="{4BDCA7D5-0488-4B38-BF75-3A976514B388}"/>
                </a:ext>
              </a:extLst>
            </p:cNvPr>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671;p32">
              <a:extLst>
                <a:ext uri="{FF2B5EF4-FFF2-40B4-BE49-F238E27FC236}">
                  <a16:creationId xmlns:a16="http://schemas.microsoft.com/office/drawing/2014/main" id="{2D773739-81EE-40AF-905D-CBBD4AFA64AC}"/>
                </a:ext>
              </a:extLst>
            </p:cNvPr>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672;p32">
              <a:extLst>
                <a:ext uri="{FF2B5EF4-FFF2-40B4-BE49-F238E27FC236}">
                  <a16:creationId xmlns:a16="http://schemas.microsoft.com/office/drawing/2014/main" id="{472A2C29-5B04-454F-AAEA-00332DC9F2C1}"/>
                </a:ext>
              </a:extLst>
            </p:cNvPr>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673;p32">
              <a:extLst>
                <a:ext uri="{FF2B5EF4-FFF2-40B4-BE49-F238E27FC236}">
                  <a16:creationId xmlns:a16="http://schemas.microsoft.com/office/drawing/2014/main" id="{9C8D2ACA-EF09-4EF0-BA13-D20AB619A708}"/>
                </a:ext>
              </a:extLst>
            </p:cNvPr>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674;p32">
              <a:extLst>
                <a:ext uri="{FF2B5EF4-FFF2-40B4-BE49-F238E27FC236}">
                  <a16:creationId xmlns:a16="http://schemas.microsoft.com/office/drawing/2014/main" id="{A74779F8-80F7-489F-9225-11B451F11B09}"/>
                </a:ext>
              </a:extLst>
            </p:cNvPr>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75;p32">
              <a:extLst>
                <a:ext uri="{FF2B5EF4-FFF2-40B4-BE49-F238E27FC236}">
                  <a16:creationId xmlns:a16="http://schemas.microsoft.com/office/drawing/2014/main" id="{018212CC-6D26-4580-938F-A6DA30568B22}"/>
                </a:ext>
              </a:extLst>
            </p:cNvPr>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76;p32">
              <a:extLst>
                <a:ext uri="{FF2B5EF4-FFF2-40B4-BE49-F238E27FC236}">
                  <a16:creationId xmlns:a16="http://schemas.microsoft.com/office/drawing/2014/main" id="{0AB5A7B9-2FA7-4E08-AD7C-71ABB360DF30}"/>
                </a:ext>
              </a:extLst>
            </p:cNvPr>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77;p32">
              <a:extLst>
                <a:ext uri="{FF2B5EF4-FFF2-40B4-BE49-F238E27FC236}">
                  <a16:creationId xmlns:a16="http://schemas.microsoft.com/office/drawing/2014/main" id="{CEEEC65E-A336-4288-8D1B-8728352E28CA}"/>
                </a:ext>
              </a:extLst>
            </p:cNvPr>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78;p32">
              <a:extLst>
                <a:ext uri="{FF2B5EF4-FFF2-40B4-BE49-F238E27FC236}">
                  <a16:creationId xmlns:a16="http://schemas.microsoft.com/office/drawing/2014/main" id="{E8A67696-0E6B-44B3-BB9B-96E07F9B864D}"/>
                </a:ext>
              </a:extLst>
            </p:cNvPr>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679;p32">
              <a:extLst>
                <a:ext uri="{FF2B5EF4-FFF2-40B4-BE49-F238E27FC236}">
                  <a16:creationId xmlns:a16="http://schemas.microsoft.com/office/drawing/2014/main" id="{B1328F74-0C86-4DA0-A3ED-93917EA855D4}"/>
                </a:ext>
              </a:extLst>
            </p:cNvPr>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680;p32">
              <a:extLst>
                <a:ext uri="{FF2B5EF4-FFF2-40B4-BE49-F238E27FC236}">
                  <a16:creationId xmlns:a16="http://schemas.microsoft.com/office/drawing/2014/main" id="{D180E03B-82C0-4FC8-BAE2-C925B92430A3}"/>
                </a:ext>
              </a:extLst>
            </p:cNvPr>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81;p32">
              <a:extLst>
                <a:ext uri="{FF2B5EF4-FFF2-40B4-BE49-F238E27FC236}">
                  <a16:creationId xmlns:a16="http://schemas.microsoft.com/office/drawing/2014/main" id="{FB7ADF08-034F-42CD-A973-E83815BB3E95}"/>
                </a:ext>
              </a:extLst>
            </p:cNvPr>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82;p32">
              <a:extLst>
                <a:ext uri="{FF2B5EF4-FFF2-40B4-BE49-F238E27FC236}">
                  <a16:creationId xmlns:a16="http://schemas.microsoft.com/office/drawing/2014/main" id="{11431562-46A0-4271-AEE3-946E6F5D8DE9}"/>
                </a:ext>
              </a:extLst>
            </p:cNvPr>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83;p32">
              <a:extLst>
                <a:ext uri="{FF2B5EF4-FFF2-40B4-BE49-F238E27FC236}">
                  <a16:creationId xmlns:a16="http://schemas.microsoft.com/office/drawing/2014/main" id="{4F53AE81-61EE-4A2B-AD8A-0F87F810439A}"/>
                </a:ext>
              </a:extLst>
            </p:cNvPr>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84;p32">
              <a:extLst>
                <a:ext uri="{FF2B5EF4-FFF2-40B4-BE49-F238E27FC236}">
                  <a16:creationId xmlns:a16="http://schemas.microsoft.com/office/drawing/2014/main" id="{3C58FA23-EE17-4D6A-AF86-8616DD91518A}"/>
                </a:ext>
              </a:extLst>
            </p:cNvPr>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85;p32">
              <a:extLst>
                <a:ext uri="{FF2B5EF4-FFF2-40B4-BE49-F238E27FC236}">
                  <a16:creationId xmlns:a16="http://schemas.microsoft.com/office/drawing/2014/main" id="{97178B42-C445-4860-B906-AC36F1E87C8A}"/>
                </a:ext>
              </a:extLst>
            </p:cNvPr>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86;p32">
              <a:extLst>
                <a:ext uri="{FF2B5EF4-FFF2-40B4-BE49-F238E27FC236}">
                  <a16:creationId xmlns:a16="http://schemas.microsoft.com/office/drawing/2014/main" id="{2DE37C00-D647-443A-9FAD-A37558F473F2}"/>
                </a:ext>
              </a:extLst>
            </p:cNvPr>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87;p32">
              <a:extLst>
                <a:ext uri="{FF2B5EF4-FFF2-40B4-BE49-F238E27FC236}">
                  <a16:creationId xmlns:a16="http://schemas.microsoft.com/office/drawing/2014/main" id="{839302BE-66BC-4D94-9639-253B390E1402}"/>
                </a:ext>
              </a:extLst>
            </p:cNvPr>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88;p32">
              <a:extLst>
                <a:ext uri="{FF2B5EF4-FFF2-40B4-BE49-F238E27FC236}">
                  <a16:creationId xmlns:a16="http://schemas.microsoft.com/office/drawing/2014/main" id="{817B8F49-3B4C-436B-938A-A8F7FA0BBA4B}"/>
                </a:ext>
              </a:extLst>
            </p:cNvPr>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89;p32">
              <a:extLst>
                <a:ext uri="{FF2B5EF4-FFF2-40B4-BE49-F238E27FC236}">
                  <a16:creationId xmlns:a16="http://schemas.microsoft.com/office/drawing/2014/main" id="{0E5562D1-E16D-4476-8794-903038B76045}"/>
                </a:ext>
              </a:extLst>
            </p:cNvPr>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690;p32">
              <a:extLst>
                <a:ext uri="{FF2B5EF4-FFF2-40B4-BE49-F238E27FC236}">
                  <a16:creationId xmlns:a16="http://schemas.microsoft.com/office/drawing/2014/main" id="{D775B72A-0BC8-4F85-A4C5-49D47E62E6C7}"/>
                </a:ext>
              </a:extLst>
            </p:cNvPr>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91;p32">
              <a:extLst>
                <a:ext uri="{FF2B5EF4-FFF2-40B4-BE49-F238E27FC236}">
                  <a16:creationId xmlns:a16="http://schemas.microsoft.com/office/drawing/2014/main" id="{202BB460-C235-4FA5-B908-34F9E0700028}"/>
                </a:ext>
              </a:extLst>
            </p:cNvPr>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92;p32">
              <a:extLst>
                <a:ext uri="{FF2B5EF4-FFF2-40B4-BE49-F238E27FC236}">
                  <a16:creationId xmlns:a16="http://schemas.microsoft.com/office/drawing/2014/main" id="{347D47D0-C051-4E37-8401-33A486731DBD}"/>
                </a:ext>
              </a:extLst>
            </p:cNvPr>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93;p32">
              <a:extLst>
                <a:ext uri="{FF2B5EF4-FFF2-40B4-BE49-F238E27FC236}">
                  <a16:creationId xmlns:a16="http://schemas.microsoft.com/office/drawing/2014/main" id="{AC4E98ED-7E49-47F3-B6FE-ECBD51AF50FB}"/>
                </a:ext>
              </a:extLst>
            </p:cNvPr>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94;p32">
              <a:extLst>
                <a:ext uri="{FF2B5EF4-FFF2-40B4-BE49-F238E27FC236}">
                  <a16:creationId xmlns:a16="http://schemas.microsoft.com/office/drawing/2014/main" id="{8D583452-319D-4865-A258-7BEFDD1D4678}"/>
                </a:ext>
              </a:extLst>
            </p:cNvPr>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95;p32">
              <a:extLst>
                <a:ext uri="{FF2B5EF4-FFF2-40B4-BE49-F238E27FC236}">
                  <a16:creationId xmlns:a16="http://schemas.microsoft.com/office/drawing/2014/main" id="{CEC77B5A-1602-4710-8AD6-E1D922A74976}"/>
                </a:ext>
              </a:extLst>
            </p:cNvPr>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96;p32">
              <a:extLst>
                <a:ext uri="{FF2B5EF4-FFF2-40B4-BE49-F238E27FC236}">
                  <a16:creationId xmlns:a16="http://schemas.microsoft.com/office/drawing/2014/main" id="{82E101C0-1985-4FE5-B624-B58813BE59BC}"/>
                </a:ext>
              </a:extLst>
            </p:cNvPr>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97;p32">
              <a:extLst>
                <a:ext uri="{FF2B5EF4-FFF2-40B4-BE49-F238E27FC236}">
                  <a16:creationId xmlns:a16="http://schemas.microsoft.com/office/drawing/2014/main" id="{B0FD5820-CD27-43F7-8382-71576C5A3C59}"/>
                </a:ext>
              </a:extLst>
            </p:cNvPr>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98;p32">
              <a:extLst>
                <a:ext uri="{FF2B5EF4-FFF2-40B4-BE49-F238E27FC236}">
                  <a16:creationId xmlns:a16="http://schemas.microsoft.com/office/drawing/2014/main" id="{58EE3763-3B1A-4699-8BDF-60E5A0DD85CE}"/>
                </a:ext>
              </a:extLst>
            </p:cNvPr>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99;p32">
              <a:extLst>
                <a:ext uri="{FF2B5EF4-FFF2-40B4-BE49-F238E27FC236}">
                  <a16:creationId xmlns:a16="http://schemas.microsoft.com/office/drawing/2014/main" id="{BEAC348E-CF3D-40D3-8403-F3EE5BE7A535}"/>
                </a:ext>
              </a:extLst>
            </p:cNvPr>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700;p32">
              <a:extLst>
                <a:ext uri="{FF2B5EF4-FFF2-40B4-BE49-F238E27FC236}">
                  <a16:creationId xmlns:a16="http://schemas.microsoft.com/office/drawing/2014/main" id="{E6AE27DE-7C04-4759-9EFD-6B166176318B}"/>
                </a:ext>
              </a:extLst>
            </p:cNvPr>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701;p32">
              <a:extLst>
                <a:ext uri="{FF2B5EF4-FFF2-40B4-BE49-F238E27FC236}">
                  <a16:creationId xmlns:a16="http://schemas.microsoft.com/office/drawing/2014/main" id="{F17D1CAA-8DA5-4009-9E19-4C618E0A5E0E}"/>
                </a:ext>
              </a:extLst>
            </p:cNvPr>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702;p32">
              <a:extLst>
                <a:ext uri="{FF2B5EF4-FFF2-40B4-BE49-F238E27FC236}">
                  <a16:creationId xmlns:a16="http://schemas.microsoft.com/office/drawing/2014/main" id="{4CDAEAFA-D2B6-4844-B1CF-CBD1CEF9E6C6}"/>
                </a:ext>
              </a:extLst>
            </p:cNvPr>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703;p32">
              <a:extLst>
                <a:ext uri="{FF2B5EF4-FFF2-40B4-BE49-F238E27FC236}">
                  <a16:creationId xmlns:a16="http://schemas.microsoft.com/office/drawing/2014/main" id="{7BA0B6B0-8627-4EC4-BC84-93ADEB797871}"/>
                </a:ext>
              </a:extLst>
            </p:cNvPr>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704;p32">
              <a:extLst>
                <a:ext uri="{FF2B5EF4-FFF2-40B4-BE49-F238E27FC236}">
                  <a16:creationId xmlns:a16="http://schemas.microsoft.com/office/drawing/2014/main" id="{9DE6CEDC-AE77-4472-8A6D-CA204009E00C}"/>
                </a:ext>
              </a:extLst>
            </p:cNvPr>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705;p32">
              <a:extLst>
                <a:ext uri="{FF2B5EF4-FFF2-40B4-BE49-F238E27FC236}">
                  <a16:creationId xmlns:a16="http://schemas.microsoft.com/office/drawing/2014/main" id="{0B9D3F06-2E7D-470B-A0E2-67488F11509A}"/>
                </a:ext>
              </a:extLst>
            </p:cNvPr>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706;p32">
              <a:extLst>
                <a:ext uri="{FF2B5EF4-FFF2-40B4-BE49-F238E27FC236}">
                  <a16:creationId xmlns:a16="http://schemas.microsoft.com/office/drawing/2014/main" id="{A5C29D0B-EA5D-47AC-8B17-A0EA3A596014}"/>
                </a:ext>
              </a:extLst>
            </p:cNvPr>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707;p32">
              <a:extLst>
                <a:ext uri="{FF2B5EF4-FFF2-40B4-BE49-F238E27FC236}">
                  <a16:creationId xmlns:a16="http://schemas.microsoft.com/office/drawing/2014/main" id="{DE4322C0-310B-418E-B5A1-F26E99B4EDAE}"/>
                </a:ext>
              </a:extLst>
            </p:cNvPr>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708;p32">
              <a:extLst>
                <a:ext uri="{FF2B5EF4-FFF2-40B4-BE49-F238E27FC236}">
                  <a16:creationId xmlns:a16="http://schemas.microsoft.com/office/drawing/2014/main" id="{D02B8637-F4AA-4EA4-86BF-3A580FAFA5CE}"/>
                </a:ext>
              </a:extLst>
            </p:cNvPr>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09;p32">
              <a:extLst>
                <a:ext uri="{FF2B5EF4-FFF2-40B4-BE49-F238E27FC236}">
                  <a16:creationId xmlns:a16="http://schemas.microsoft.com/office/drawing/2014/main" id="{9158A95B-B73F-4BF3-9F0C-F6181C39D9B8}"/>
                </a:ext>
              </a:extLst>
            </p:cNvPr>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10;p32">
              <a:extLst>
                <a:ext uri="{FF2B5EF4-FFF2-40B4-BE49-F238E27FC236}">
                  <a16:creationId xmlns:a16="http://schemas.microsoft.com/office/drawing/2014/main" id="{8578EBF5-06E6-4DA1-B280-05A97E7A5D26}"/>
                </a:ext>
              </a:extLst>
            </p:cNvPr>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11;p32">
              <a:extLst>
                <a:ext uri="{FF2B5EF4-FFF2-40B4-BE49-F238E27FC236}">
                  <a16:creationId xmlns:a16="http://schemas.microsoft.com/office/drawing/2014/main" id="{3A11C4E0-605A-4FFE-935E-F3DD05AF4037}"/>
                </a:ext>
              </a:extLst>
            </p:cNvPr>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12;p32">
              <a:extLst>
                <a:ext uri="{FF2B5EF4-FFF2-40B4-BE49-F238E27FC236}">
                  <a16:creationId xmlns:a16="http://schemas.microsoft.com/office/drawing/2014/main" id="{041E3807-3A66-4D4A-A7CB-86A858A8C792}"/>
                </a:ext>
              </a:extLst>
            </p:cNvPr>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13;p32">
              <a:extLst>
                <a:ext uri="{FF2B5EF4-FFF2-40B4-BE49-F238E27FC236}">
                  <a16:creationId xmlns:a16="http://schemas.microsoft.com/office/drawing/2014/main" id="{E23E3A24-4AB2-44FC-B6EA-3841343BDEAA}"/>
                </a:ext>
              </a:extLst>
            </p:cNvPr>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14;p32">
              <a:extLst>
                <a:ext uri="{FF2B5EF4-FFF2-40B4-BE49-F238E27FC236}">
                  <a16:creationId xmlns:a16="http://schemas.microsoft.com/office/drawing/2014/main" id="{1C6A7358-B195-42FC-9970-A0EC6332B0F2}"/>
                </a:ext>
              </a:extLst>
            </p:cNvPr>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15;p32">
              <a:extLst>
                <a:ext uri="{FF2B5EF4-FFF2-40B4-BE49-F238E27FC236}">
                  <a16:creationId xmlns:a16="http://schemas.microsoft.com/office/drawing/2014/main" id="{51E75FF2-75E5-43F9-8FE5-E41CB19A1FF7}"/>
                </a:ext>
              </a:extLst>
            </p:cNvPr>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716;p32">
              <a:extLst>
                <a:ext uri="{FF2B5EF4-FFF2-40B4-BE49-F238E27FC236}">
                  <a16:creationId xmlns:a16="http://schemas.microsoft.com/office/drawing/2014/main" id="{5DCA7E5B-F67B-462B-A46D-E000C84BD352}"/>
                </a:ext>
              </a:extLst>
            </p:cNvPr>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717;p32">
              <a:extLst>
                <a:ext uri="{FF2B5EF4-FFF2-40B4-BE49-F238E27FC236}">
                  <a16:creationId xmlns:a16="http://schemas.microsoft.com/office/drawing/2014/main" id="{4C5546EE-E92F-4908-8D0C-DB3DA2A4FA03}"/>
                </a:ext>
              </a:extLst>
            </p:cNvPr>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718;p32">
              <a:extLst>
                <a:ext uri="{FF2B5EF4-FFF2-40B4-BE49-F238E27FC236}">
                  <a16:creationId xmlns:a16="http://schemas.microsoft.com/office/drawing/2014/main" id="{DA98B888-F8E9-410A-9DB1-7A16E70B2711}"/>
                </a:ext>
              </a:extLst>
            </p:cNvPr>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719;p32">
              <a:extLst>
                <a:ext uri="{FF2B5EF4-FFF2-40B4-BE49-F238E27FC236}">
                  <a16:creationId xmlns:a16="http://schemas.microsoft.com/office/drawing/2014/main" id="{1CC5C978-8F08-489D-88EB-CCB6AB8CACB0}"/>
                </a:ext>
              </a:extLst>
            </p:cNvPr>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720;p32">
              <a:extLst>
                <a:ext uri="{FF2B5EF4-FFF2-40B4-BE49-F238E27FC236}">
                  <a16:creationId xmlns:a16="http://schemas.microsoft.com/office/drawing/2014/main" id="{8D88E34D-646E-46C3-A341-4A5BEE755211}"/>
                </a:ext>
              </a:extLst>
            </p:cNvPr>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721;p32">
              <a:extLst>
                <a:ext uri="{FF2B5EF4-FFF2-40B4-BE49-F238E27FC236}">
                  <a16:creationId xmlns:a16="http://schemas.microsoft.com/office/drawing/2014/main" id="{AC7CFEF4-0F72-4401-AD81-208D71B6B348}"/>
                </a:ext>
              </a:extLst>
            </p:cNvPr>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722;p32">
              <a:extLst>
                <a:ext uri="{FF2B5EF4-FFF2-40B4-BE49-F238E27FC236}">
                  <a16:creationId xmlns:a16="http://schemas.microsoft.com/office/drawing/2014/main" id="{66AF5390-376A-4ED4-99D7-A340AA67F705}"/>
                </a:ext>
              </a:extLst>
            </p:cNvPr>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723;p32">
              <a:extLst>
                <a:ext uri="{FF2B5EF4-FFF2-40B4-BE49-F238E27FC236}">
                  <a16:creationId xmlns:a16="http://schemas.microsoft.com/office/drawing/2014/main" id="{1ADE6D46-B8B7-4428-81F9-ECD19702BC19}"/>
                </a:ext>
              </a:extLst>
            </p:cNvPr>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724;p32">
              <a:extLst>
                <a:ext uri="{FF2B5EF4-FFF2-40B4-BE49-F238E27FC236}">
                  <a16:creationId xmlns:a16="http://schemas.microsoft.com/office/drawing/2014/main" id="{E86DE861-FDA3-4E00-8829-B2FE57484CFA}"/>
                </a:ext>
              </a:extLst>
            </p:cNvPr>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725;p32">
              <a:extLst>
                <a:ext uri="{FF2B5EF4-FFF2-40B4-BE49-F238E27FC236}">
                  <a16:creationId xmlns:a16="http://schemas.microsoft.com/office/drawing/2014/main" id="{C7167F27-8280-417A-85BD-63B69DF32196}"/>
                </a:ext>
              </a:extLst>
            </p:cNvPr>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726;p32">
              <a:extLst>
                <a:ext uri="{FF2B5EF4-FFF2-40B4-BE49-F238E27FC236}">
                  <a16:creationId xmlns:a16="http://schemas.microsoft.com/office/drawing/2014/main" id="{CFDEDE81-C593-4C11-8101-1D3A4A3959B3}"/>
                </a:ext>
              </a:extLst>
            </p:cNvPr>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727;p32">
              <a:extLst>
                <a:ext uri="{FF2B5EF4-FFF2-40B4-BE49-F238E27FC236}">
                  <a16:creationId xmlns:a16="http://schemas.microsoft.com/office/drawing/2014/main" id="{1AD49183-8EAF-4089-98BB-6E62A8C504BC}"/>
                </a:ext>
              </a:extLst>
            </p:cNvPr>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728;p32">
              <a:extLst>
                <a:ext uri="{FF2B5EF4-FFF2-40B4-BE49-F238E27FC236}">
                  <a16:creationId xmlns:a16="http://schemas.microsoft.com/office/drawing/2014/main" id="{F4E6B205-840B-447E-A5CC-DCC28B48D123}"/>
                </a:ext>
              </a:extLst>
            </p:cNvPr>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29;p32">
              <a:extLst>
                <a:ext uri="{FF2B5EF4-FFF2-40B4-BE49-F238E27FC236}">
                  <a16:creationId xmlns:a16="http://schemas.microsoft.com/office/drawing/2014/main" id="{12DD82A0-E1D5-4BBF-B49E-E95931D603D2}"/>
                </a:ext>
              </a:extLst>
            </p:cNvPr>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30;p32">
              <a:extLst>
                <a:ext uri="{FF2B5EF4-FFF2-40B4-BE49-F238E27FC236}">
                  <a16:creationId xmlns:a16="http://schemas.microsoft.com/office/drawing/2014/main" id="{31D0E1D8-9620-48B7-82FA-89D320702543}"/>
                </a:ext>
              </a:extLst>
            </p:cNvPr>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31;p32">
              <a:extLst>
                <a:ext uri="{FF2B5EF4-FFF2-40B4-BE49-F238E27FC236}">
                  <a16:creationId xmlns:a16="http://schemas.microsoft.com/office/drawing/2014/main" id="{91E85691-0924-4370-9AF3-B14427E5E2B8}"/>
                </a:ext>
              </a:extLst>
            </p:cNvPr>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32;p32">
              <a:extLst>
                <a:ext uri="{FF2B5EF4-FFF2-40B4-BE49-F238E27FC236}">
                  <a16:creationId xmlns:a16="http://schemas.microsoft.com/office/drawing/2014/main" id="{3D8EB497-4694-4323-9F72-7EB52D4B652A}"/>
                </a:ext>
              </a:extLst>
            </p:cNvPr>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33;p32">
              <a:extLst>
                <a:ext uri="{FF2B5EF4-FFF2-40B4-BE49-F238E27FC236}">
                  <a16:creationId xmlns:a16="http://schemas.microsoft.com/office/drawing/2014/main" id="{E7813A9D-0220-4A7E-A24B-BF510EA4E14D}"/>
                </a:ext>
              </a:extLst>
            </p:cNvPr>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34;p32">
              <a:extLst>
                <a:ext uri="{FF2B5EF4-FFF2-40B4-BE49-F238E27FC236}">
                  <a16:creationId xmlns:a16="http://schemas.microsoft.com/office/drawing/2014/main" id="{7F8E96BC-0876-454B-B37D-DFEAD05ED5F8}"/>
                </a:ext>
              </a:extLst>
            </p:cNvPr>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35;p32">
              <a:extLst>
                <a:ext uri="{FF2B5EF4-FFF2-40B4-BE49-F238E27FC236}">
                  <a16:creationId xmlns:a16="http://schemas.microsoft.com/office/drawing/2014/main" id="{DE91E864-D137-42D4-AA22-FC59F2EC0E60}"/>
                </a:ext>
              </a:extLst>
            </p:cNvPr>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736;p32">
              <a:extLst>
                <a:ext uri="{FF2B5EF4-FFF2-40B4-BE49-F238E27FC236}">
                  <a16:creationId xmlns:a16="http://schemas.microsoft.com/office/drawing/2014/main" id="{75A61F95-8B25-40AB-B932-1643D2C437EB}"/>
                </a:ext>
              </a:extLst>
            </p:cNvPr>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737;p32">
              <a:extLst>
                <a:ext uri="{FF2B5EF4-FFF2-40B4-BE49-F238E27FC236}">
                  <a16:creationId xmlns:a16="http://schemas.microsoft.com/office/drawing/2014/main" id="{184ABDCB-C232-450F-A8DA-EA4215ACD6D0}"/>
                </a:ext>
              </a:extLst>
            </p:cNvPr>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738;p32">
              <a:extLst>
                <a:ext uri="{FF2B5EF4-FFF2-40B4-BE49-F238E27FC236}">
                  <a16:creationId xmlns:a16="http://schemas.microsoft.com/office/drawing/2014/main" id="{AB443CA4-F50C-43F1-BDDF-9A09F7E1462E}"/>
                </a:ext>
              </a:extLst>
            </p:cNvPr>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739;p32">
              <a:extLst>
                <a:ext uri="{FF2B5EF4-FFF2-40B4-BE49-F238E27FC236}">
                  <a16:creationId xmlns:a16="http://schemas.microsoft.com/office/drawing/2014/main" id="{C4972BDF-A153-4E30-B1B1-A0440726EF0E}"/>
                </a:ext>
              </a:extLst>
            </p:cNvPr>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740;p32">
              <a:extLst>
                <a:ext uri="{FF2B5EF4-FFF2-40B4-BE49-F238E27FC236}">
                  <a16:creationId xmlns:a16="http://schemas.microsoft.com/office/drawing/2014/main" id="{0B2BA662-03E2-4EB3-8F0C-5B876A31DE64}"/>
                </a:ext>
              </a:extLst>
            </p:cNvPr>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741;p32">
              <a:extLst>
                <a:ext uri="{FF2B5EF4-FFF2-40B4-BE49-F238E27FC236}">
                  <a16:creationId xmlns:a16="http://schemas.microsoft.com/office/drawing/2014/main" id="{CDA4308C-FB6D-40F3-9B3B-FA94BDF6D417}"/>
                </a:ext>
              </a:extLst>
            </p:cNvPr>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742;p32">
              <a:extLst>
                <a:ext uri="{FF2B5EF4-FFF2-40B4-BE49-F238E27FC236}">
                  <a16:creationId xmlns:a16="http://schemas.microsoft.com/office/drawing/2014/main" id="{D9B8BC9C-A638-4D24-A957-816BC8632077}"/>
                </a:ext>
              </a:extLst>
            </p:cNvPr>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743;p32">
              <a:extLst>
                <a:ext uri="{FF2B5EF4-FFF2-40B4-BE49-F238E27FC236}">
                  <a16:creationId xmlns:a16="http://schemas.microsoft.com/office/drawing/2014/main" id="{18B9C67C-AC9A-475C-B583-0E62E9A1BCB9}"/>
                </a:ext>
              </a:extLst>
            </p:cNvPr>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44;p32">
              <a:extLst>
                <a:ext uri="{FF2B5EF4-FFF2-40B4-BE49-F238E27FC236}">
                  <a16:creationId xmlns:a16="http://schemas.microsoft.com/office/drawing/2014/main" id="{24D285C8-6892-44B2-B896-EADEA7B4357D}"/>
                </a:ext>
              </a:extLst>
            </p:cNvPr>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45;p32">
              <a:extLst>
                <a:ext uri="{FF2B5EF4-FFF2-40B4-BE49-F238E27FC236}">
                  <a16:creationId xmlns:a16="http://schemas.microsoft.com/office/drawing/2014/main" id="{4A3ECCCA-136D-4808-B209-8F0036B275F4}"/>
                </a:ext>
              </a:extLst>
            </p:cNvPr>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46;p32">
              <a:extLst>
                <a:ext uri="{FF2B5EF4-FFF2-40B4-BE49-F238E27FC236}">
                  <a16:creationId xmlns:a16="http://schemas.microsoft.com/office/drawing/2014/main" id="{FE56081E-96B5-43CC-9DF7-3ABB8A42BC19}"/>
                </a:ext>
              </a:extLst>
            </p:cNvPr>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47;p32">
              <a:extLst>
                <a:ext uri="{FF2B5EF4-FFF2-40B4-BE49-F238E27FC236}">
                  <a16:creationId xmlns:a16="http://schemas.microsoft.com/office/drawing/2014/main" id="{FCAFC529-FF85-4331-B589-32A84F428FF0}"/>
                </a:ext>
              </a:extLst>
            </p:cNvPr>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48;p32">
              <a:extLst>
                <a:ext uri="{FF2B5EF4-FFF2-40B4-BE49-F238E27FC236}">
                  <a16:creationId xmlns:a16="http://schemas.microsoft.com/office/drawing/2014/main" id="{E54AD0EF-0344-4C8C-A3D9-45B9B0786C1A}"/>
                </a:ext>
              </a:extLst>
            </p:cNvPr>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49;p32">
              <a:extLst>
                <a:ext uri="{FF2B5EF4-FFF2-40B4-BE49-F238E27FC236}">
                  <a16:creationId xmlns:a16="http://schemas.microsoft.com/office/drawing/2014/main" id="{B7A5A132-C30D-46BA-8E2B-FA97651B18C5}"/>
                </a:ext>
              </a:extLst>
            </p:cNvPr>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50;p32">
              <a:extLst>
                <a:ext uri="{FF2B5EF4-FFF2-40B4-BE49-F238E27FC236}">
                  <a16:creationId xmlns:a16="http://schemas.microsoft.com/office/drawing/2014/main" id="{B1328E98-6301-4CE7-8F8B-03CCAC55324F}"/>
                </a:ext>
              </a:extLst>
            </p:cNvPr>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751;p32">
              <a:extLst>
                <a:ext uri="{FF2B5EF4-FFF2-40B4-BE49-F238E27FC236}">
                  <a16:creationId xmlns:a16="http://schemas.microsoft.com/office/drawing/2014/main" id="{813CB268-0D51-4024-A32A-EAB5061F4745}"/>
                </a:ext>
              </a:extLst>
            </p:cNvPr>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752;p32">
              <a:extLst>
                <a:ext uri="{FF2B5EF4-FFF2-40B4-BE49-F238E27FC236}">
                  <a16:creationId xmlns:a16="http://schemas.microsoft.com/office/drawing/2014/main" id="{C49DCB2D-5895-4457-90F3-DCD7E884F2A6}"/>
                </a:ext>
              </a:extLst>
            </p:cNvPr>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753;p32">
              <a:extLst>
                <a:ext uri="{FF2B5EF4-FFF2-40B4-BE49-F238E27FC236}">
                  <a16:creationId xmlns:a16="http://schemas.microsoft.com/office/drawing/2014/main" id="{7ED4ECA8-D06F-484C-9F9D-C176BFEBE5DD}"/>
                </a:ext>
              </a:extLst>
            </p:cNvPr>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754;p32">
              <a:extLst>
                <a:ext uri="{FF2B5EF4-FFF2-40B4-BE49-F238E27FC236}">
                  <a16:creationId xmlns:a16="http://schemas.microsoft.com/office/drawing/2014/main" id="{DFA2625A-DB9E-4B1B-999B-F761D9AE4316}"/>
                </a:ext>
              </a:extLst>
            </p:cNvPr>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755;p32">
              <a:extLst>
                <a:ext uri="{FF2B5EF4-FFF2-40B4-BE49-F238E27FC236}">
                  <a16:creationId xmlns:a16="http://schemas.microsoft.com/office/drawing/2014/main" id="{448CC810-986D-4E7A-AD86-3B367FD86B38}"/>
                </a:ext>
              </a:extLst>
            </p:cNvPr>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756;p32">
              <a:extLst>
                <a:ext uri="{FF2B5EF4-FFF2-40B4-BE49-F238E27FC236}">
                  <a16:creationId xmlns:a16="http://schemas.microsoft.com/office/drawing/2014/main" id="{C46E6EB5-7DB0-4D9E-BD79-3350958A4FCF}"/>
                </a:ext>
              </a:extLst>
            </p:cNvPr>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757;p32">
              <a:extLst>
                <a:ext uri="{FF2B5EF4-FFF2-40B4-BE49-F238E27FC236}">
                  <a16:creationId xmlns:a16="http://schemas.microsoft.com/office/drawing/2014/main" id="{BD319AB9-93BF-4268-9D1B-4F52ED146035}"/>
                </a:ext>
              </a:extLst>
            </p:cNvPr>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758;p32">
              <a:extLst>
                <a:ext uri="{FF2B5EF4-FFF2-40B4-BE49-F238E27FC236}">
                  <a16:creationId xmlns:a16="http://schemas.microsoft.com/office/drawing/2014/main" id="{14255AF8-88EE-45D5-A1E3-16FBB24A68A4}"/>
                </a:ext>
              </a:extLst>
            </p:cNvPr>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759;p32">
              <a:extLst>
                <a:ext uri="{FF2B5EF4-FFF2-40B4-BE49-F238E27FC236}">
                  <a16:creationId xmlns:a16="http://schemas.microsoft.com/office/drawing/2014/main" id="{1028D600-CC0D-4F7D-A6FB-677E5DC1506D}"/>
                </a:ext>
              </a:extLst>
            </p:cNvPr>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760;p32">
              <a:extLst>
                <a:ext uri="{FF2B5EF4-FFF2-40B4-BE49-F238E27FC236}">
                  <a16:creationId xmlns:a16="http://schemas.microsoft.com/office/drawing/2014/main" id="{5B61C180-7CFF-4401-9A51-48DF5242D9BE}"/>
                </a:ext>
              </a:extLst>
            </p:cNvPr>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761;p32">
              <a:extLst>
                <a:ext uri="{FF2B5EF4-FFF2-40B4-BE49-F238E27FC236}">
                  <a16:creationId xmlns:a16="http://schemas.microsoft.com/office/drawing/2014/main" id="{D2FE9E29-6CCB-4557-A61F-88055A0AC756}"/>
                </a:ext>
              </a:extLst>
            </p:cNvPr>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762;p32">
              <a:extLst>
                <a:ext uri="{FF2B5EF4-FFF2-40B4-BE49-F238E27FC236}">
                  <a16:creationId xmlns:a16="http://schemas.microsoft.com/office/drawing/2014/main" id="{0EEF7F99-2743-4004-BA65-877D0554A7D5}"/>
                </a:ext>
              </a:extLst>
            </p:cNvPr>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763;p32">
              <a:extLst>
                <a:ext uri="{FF2B5EF4-FFF2-40B4-BE49-F238E27FC236}">
                  <a16:creationId xmlns:a16="http://schemas.microsoft.com/office/drawing/2014/main" id="{5709B023-5119-423D-A141-C4D9F1930735}"/>
                </a:ext>
              </a:extLst>
            </p:cNvPr>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764;p32">
              <a:extLst>
                <a:ext uri="{FF2B5EF4-FFF2-40B4-BE49-F238E27FC236}">
                  <a16:creationId xmlns:a16="http://schemas.microsoft.com/office/drawing/2014/main" id="{4669775D-61EE-4859-9F03-242710D52B5A}"/>
                </a:ext>
              </a:extLst>
            </p:cNvPr>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765;p32">
              <a:extLst>
                <a:ext uri="{FF2B5EF4-FFF2-40B4-BE49-F238E27FC236}">
                  <a16:creationId xmlns:a16="http://schemas.microsoft.com/office/drawing/2014/main" id="{EEC0480C-18F5-4D9F-AC8B-4BC17C3B15AF}"/>
                </a:ext>
              </a:extLst>
            </p:cNvPr>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766;p32">
              <a:extLst>
                <a:ext uri="{FF2B5EF4-FFF2-40B4-BE49-F238E27FC236}">
                  <a16:creationId xmlns:a16="http://schemas.microsoft.com/office/drawing/2014/main" id="{5F1A3801-E43F-4B8C-8FCA-AC35791011D7}"/>
                </a:ext>
              </a:extLst>
            </p:cNvPr>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767;p32">
              <a:extLst>
                <a:ext uri="{FF2B5EF4-FFF2-40B4-BE49-F238E27FC236}">
                  <a16:creationId xmlns:a16="http://schemas.microsoft.com/office/drawing/2014/main" id="{A75D3379-6DF3-423F-895D-A760620FC929}"/>
                </a:ext>
              </a:extLst>
            </p:cNvPr>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437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31"/>
          <p:cNvSpPr/>
          <p:nvPr/>
        </p:nvSpPr>
        <p:spPr>
          <a:xfrm>
            <a:off x="0" y="0"/>
            <a:ext cx="9143962" cy="2612571"/>
          </a:xfrm>
          <a:custGeom>
            <a:avLst/>
            <a:gdLst/>
            <a:ahLst/>
            <a:cxnLst/>
            <a:rect l="l" t="t" r="r" b="b"/>
            <a:pathLst>
              <a:path w="130140" h="38239" extrusionOk="0">
                <a:moveTo>
                  <a:pt x="1" y="0"/>
                </a:moveTo>
                <a:lnTo>
                  <a:pt x="1" y="6753"/>
                </a:lnTo>
                <a:cubicBezTo>
                  <a:pt x="1085" y="6741"/>
                  <a:pt x="2172" y="6740"/>
                  <a:pt x="3255" y="6584"/>
                </a:cubicBezTo>
                <a:cubicBezTo>
                  <a:pt x="5753" y="6227"/>
                  <a:pt x="8191" y="5556"/>
                  <a:pt x="10668" y="5092"/>
                </a:cubicBezTo>
                <a:cubicBezTo>
                  <a:pt x="13073" y="4641"/>
                  <a:pt x="15536" y="4411"/>
                  <a:pt x="18001" y="4411"/>
                </a:cubicBezTo>
                <a:cubicBezTo>
                  <a:pt x="26508" y="4411"/>
                  <a:pt x="35022" y="7151"/>
                  <a:pt x="41117" y="12997"/>
                </a:cubicBezTo>
                <a:cubicBezTo>
                  <a:pt x="42974" y="14780"/>
                  <a:pt x="44579" y="16806"/>
                  <a:pt x="46175" y="18826"/>
                </a:cubicBezTo>
                <a:lnTo>
                  <a:pt x="54739" y="29654"/>
                </a:lnTo>
                <a:cubicBezTo>
                  <a:pt x="55829" y="31033"/>
                  <a:pt x="56942" y="32453"/>
                  <a:pt x="57470" y="34128"/>
                </a:cubicBezTo>
                <a:cubicBezTo>
                  <a:pt x="57900" y="35492"/>
                  <a:pt x="57912" y="36863"/>
                  <a:pt x="57691" y="38238"/>
                </a:cubicBezTo>
                <a:lnTo>
                  <a:pt x="130139" y="38238"/>
                </a:lnTo>
                <a:lnTo>
                  <a:pt x="130139" y="0"/>
                </a:ln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56220" y="2685437"/>
            <a:ext cx="9143751" cy="2458063"/>
          </a:xfrm>
          <a:custGeom>
            <a:avLst/>
            <a:gdLst/>
            <a:ahLst/>
            <a:cxnLst/>
            <a:rect l="l" t="t" r="r" b="b"/>
            <a:pathLst>
              <a:path w="130137" h="34984" extrusionOk="0">
                <a:moveTo>
                  <a:pt x="57689" y="0"/>
                </a:moveTo>
                <a:cubicBezTo>
                  <a:pt x="57225" y="2885"/>
                  <a:pt x="55722" y="5784"/>
                  <a:pt x="54839" y="8649"/>
                </a:cubicBezTo>
                <a:cubicBezTo>
                  <a:pt x="54080" y="11110"/>
                  <a:pt x="53776" y="13690"/>
                  <a:pt x="53940" y="16260"/>
                </a:cubicBezTo>
                <a:cubicBezTo>
                  <a:pt x="54022" y="17506"/>
                  <a:pt x="54212" y="18758"/>
                  <a:pt x="54037" y="19995"/>
                </a:cubicBezTo>
                <a:cubicBezTo>
                  <a:pt x="53863" y="21234"/>
                  <a:pt x="53325" y="22400"/>
                  <a:pt x="52652" y="23456"/>
                </a:cubicBezTo>
                <a:cubicBezTo>
                  <a:pt x="49713" y="28068"/>
                  <a:pt x="44259" y="30596"/>
                  <a:pt x="38833" y="31273"/>
                </a:cubicBezTo>
                <a:cubicBezTo>
                  <a:pt x="37530" y="31436"/>
                  <a:pt x="36225" y="31506"/>
                  <a:pt x="34918" y="31506"/>
                </a:cubicBezTo>
                <a:cubicBezTo>
                  <a:pt x="30780" y="31506"/>
                  <a:pt x="26630" y="30799"/>
                  <a:pt x="22537" y="30083"/>
                </a:cubicBezTo>
                <a:cubicBezTo>
                  <a:pt x="18309" y="29341"/>
                  <a:pt x="14029" y="28587"/>
                  <a:pt x="9755" y="28587"/>
                </a:cubicBezTo>
                <a:cubicBezTo>
                  <a:pt x="8584" y="28587"/>
                  <a:pt x="7413" y="28644"/>
                  <a:pt x="6244" y="28773"/>
                </a:cubicBezTo>
                <a:cubicBezTo>
                  <a:pt x="4427" y="28974"/>
                  <a:pt x="2537" y="29336"/>
                  <a:pt x="720" y="29336"/>
                </a:cubicBezTo>
                <a:cubicBezTo>
                  <a:pt x="479" y="29336"/>
                  <a:pt x="239" y="29329"/>
                  <a:pt x="0" y="29315"/>
                </a:cubicBezTo>
                <a:lnTo>
                  <a:pt x="0" y="34984"/>
                </a:lnTo>
                <a:lnTo>
                  <a:pt x="130137" y="34984"/>
                </a:lnTo>
                <a:lnTo>
                  <a:pt x="130137" y="0"/>
                </a:ln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txBox="1">
            <a:spLocks noGrp="1"/>
          </p:cNvSpPr>
          <p:nvPr>
            <p:ph type="subTitle" idx="1"/>
          </p:nvPr>
        </p:nvSpPr>
        <p:spPr>
          <a:xfrm flipH="1">
            <a:off x="1077370" y="1553941"/>
            <a:ext cx="6624131" cy="2699657"/>
          </a:xfrm>
          <a:prstGeom prst="rect">
            <a:avLst/>
          </a:prstGeom>
        </p:spPr>
        <p:txBody>
          <a:bodyPr spcFirstLastPara="1" wrap="square" lIns="91425" tIns="91425" rIns="91425" bIns="91425" anchor="ctr" anchorCtr="0">
            <a:noAutofit/>
          </a:bodyPr>
          <a:lstStyle/>
          <a:p>
            <a:pPr marL="0" lvl="0" indent="0" algn="ctr"/>
            <a:r>
              <a:rPr lang="id-ID" sz="2400" b="1" dirty="0"/>
              <a:t>Upaya</a:t>
            </a:r>
            <a:r>
              <a:rPr lang="id-ID" sz="2400" dirty="0"/>
              <a:t>  → </a:t>
            </a:r>
            <a:r>
              <a:rPr lang="en-US" sz="2400" dirty="0" err="1"/>
              <a:t>kompetensi</a:t>
            </a:r>
            <a:r>
              <a:rPr lang="en-US" sz="2400" dirty="0"/>
              <a:t> </a:t>
            </a:r>
            <a:r>
              <a:rPr lang="id-ID" sz="2400" dirty="0"/>
              <a:t>→ </a:t>
            </a:r>
            <a:r>
              <a:rPr lang="en-US" sz="2400" b="1" dirty="0" err="1"/>
              <a:t>warga</a:t>
            </a:r>
            <a:r>
              <a:rPr lang="en-US" sz="2400" b="1" dirty="0"/>
              <a:t> </a:t>
            </a:r>
            <a:r>
              <a:rPr lang="en-US" sz="2400" b="1" dirty="0" err="1"/>
              <a:t>negara</a:t>
            </a:r>
            <a:r>
              <a:rPr lang="en-US" sz="2400" b="1" dirty="0"/>
              <a:t> yang </a:t>
            </a:r>
            <a:r>
              <a:rPr lang="en-US" sz="2400" b="1" dirty="0" err="1"/>
              <a:t>baik</a:t>
            </a:r>
            <a:r>
              <a:rPr lang="id-ID" sz="2400" dirty="0"/>
              <a:t>.</a:t>
            </a:r>
          </a:p>
          <a:p>
            <a:pPr marL="0" lvl="0" indent="0"/>
            <a:endParaRPr lang="id-ID" sz="2400" dirty="0"/>
          </a:p>
          <a:p>
            <a:pPr marL="0" lvl="0" indent="0" algn="ctr"/>
            <a:r>
              <a:rPr lang="en-US" sz="2400" dirty="0"/>
              <a:t> Hal </a:t>
            </a:r>
            <a:r>
              <a:rPr lang="en-US" sz="2400" dirty="0" err="1"/>
              <a:t>tersebut</a:t>
            </a:r>
            <a:r>
              <a:rPr lang="en-US" sz="2400" dirty="0"/>
              <a:t> </a:t>
            </a:r>
            <a:r>
              <a:rPr lang="en-US" sz="2400" dirty="0" err="1"/>
              <a:t>dapat</a:t>
            </a:r>
            <a:r>
              <a:rPr lang="en-US" sz="2400" dirty="0"/>
              <a:t> </a:t>
            </a:r>
            <a:r>
              <a:rPr lang="en-US" sz="2400" dirty="0" err="1"/>
              <a:t>dibentuk</a:t>
            </a:r>
            <a:r>
              <a:rPr lang="en-US" sz="2400" dirty="0"/>
              <a:t> </a:t>
            </a:r>
            <a:r>
              <a:rPr lang="en-US" sz="2400" dirty="0" err="1"/>
              <a:t>dengan</a:t>
            </a:r>
            <a:r>
              <a:rPr lang="en-US" sz="2400" dirty="0"/>
              <a:t> </a:t>
            </a:r>
            <a:r>
              <a:rPr lang="en-US" sz="2400" dirty="0" err="1"/>
              <a:t>cara</a:t>
            </a:r>
            <a:r>
              <a:rPr lang="en-US" sz="2400" dirty="0"/>
              <a:t> </a:t>
            </a:r>
            <a:r>
              <a:rPr lang="en-US" sz="2400" dirty="0" err="1"/>
              <a:t>menumbuhkan</a:t>
            </a:r>
            <a:r>
              <a:rPr lang="en-US" sz="2400" dirty="0"/>
              <a:t> </a:t>
            </a:r>
            <a:r>
              <a:rPr lang="en-US" sz="2400" b="1" dirty="0" err="1"/>
              <a:t>sikap</a:t>
            </a:r>
            <a:r>
              <a:rPr lang="en-US" sz="2400" b="1" dirty="0"/>
              <a:t> </a:t>
            </a:r>
            <a:r>
              <a:rPr lang="en-US" sz="2400" b="1" dirty="0" err="1"/>
              <a:t>menghargai</a:t>
            </a:r>
            <a:r>
              <a:rPr lang="en-US" sz="2400" b="1" dirty="0"/>
              <a:t> </a:t>
            </a:r>
            <a:r>
              <a:rPr lang="en-US" sz="2400" b="1" dirty="0" err="1"/>
              <a:t>perbedaan</a:t>
            </a:r>
            <a:r>
              <a:rPr lang="en-US" sz="2400" b="1" dirty="0"/>
              <a:t> </a:t>
            </a:r>
            <a:r>
              <a:rPr lang="en-US" sz="2400" dirty="0"/>
              <a:t>yang </a:t>
            </a:r>
            <a:r>
              <a:rPr lang="en-US" sz="2400" dirty="0" err="1"/>
              <a:t>ada</a:t>
            </a:r>
            <a:r>
              <a:rPr lang="en-US" sz="2400" dirty="0"/>
              <a:t>, </a:t>
            </a:r>
            <a:r>
              <a:rPr lang="en-US" sz="2400" dirty="0" err="1"/>
              <a:t>baik</a:t>
            </a:r>
            <a:r>
              <a:rPr lang="en-US" sz="2400" dirty="0"/>
              <a:t> </a:t>
            </a:r>
            <a:r>
              <a:rPr lang="en-US" sz="2400" dirty="0" err="1"/>
              <a:t>itu</a:t>
            </a:r>
            <a:r>
              <a:rPr lang="en-US" sz="2400" dirty="0"/>
              <a:t> </a:t>
            </a:r>
            <a:r>
              <a:rPr lang="en-US" sz="2400" dirty="0" err="1"/>
              <a:t>perbedaan</a:t>
            </a:r>
            <a:r>
              <a:rPr lang="en-US" sz="2400" dirty="0"/>
              <a:t> </a:t>
            </a:r>
            <a:r>
              <a:rPr lang="en-US" sz="2400" dirty="0" err="1"/>
              <a:t>pendapat</a:t>
            </a:r>
            <a:r>
              <a:rPr lang="en-US" sz="2400" dirty="0"/>
              <a:t>, agama, </a:t>
            </a:r>
            <a:r>
              <a:rPr lang="en-US" sz="2400" dirty="0" err="1"/>
              <a:t>budaya</a:t>
            </a:r>
            <a:r>
              <a:rPr lang="en-US" sz="2400" dirty="0"/>
              <a:t>, </a:t>
            </a:r>
            <a:r>
              <a:rPr lang="en-US" sz="2400" dirty="0" err="1"/>
              <a:t>etnik</a:t>
            </a:r>
            <a:r>
              <a:rPr lang="en-US" sz="2400" dirty="0"/>
              <a:t>, </a:t>
            </a:r>
            <a:r>
              <a:rPr lang="en-US" sz="2400" dirty="0" err="1"/>
              <a:t>dan</a:t>
            </a:r>
            <a:r>
              <a:rPr lang="en-US" sz="2400" dirty="0"/>
              <a:t> lain </a:t>
            </a:r>
            <a:r>
              <a:rPr lang="en-US" sz="2400" dirty="0" err="1"/>
              <a:t>sebagainya</a:t>
            </a:r>
            <a:r>
              <a:rPr lang="en-US" sz="2400" dirty="0"/>
              <a:t>.</a:t>
            </a:r>
            <a:endParaRPr sz="2400" dirty="0">
              <a:solidFill>
                <a:schemeClr val="dk1"/>
              </a:solidFill>
            </a:endParaRPr>
          </a:p>
        </p:txBody>
      </p:sp>
      <p:sp>
        <p:nvSpPr>
          <p:cNvPr id="299" name="Google Shape;299;p31"/>
          <p:cNvSpPr txBox="1">
            <a:spLocks noGrp="1"/>
          </p:cNvSpPr>
          <p:nvPr>
            <p:ph type="ctrTitle"/>
          </p:nvPr>
        </p:nvSpPr>
        <p:spPr>
          <a:xfrm flipH="1">
            <a:off x="712081" y="761983"/>
            <a:ext cx="6989421" cy="71142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ID" sz="3600" b="1" dirty="0">
                <a:solidFill>
                  <a:schemeClr val="accent5"/>
                </a:solidFill>
              </a:rPr>
              <a:t>KARAKTERISTIK IPS</a:t>
            </a:r>
            <a:endParaRPr sz="3600" b="1" dirty="0">
              <a:solidFill>
                <a:schemeClr val="accent5"/>
              </a:solidFill>
            </a:endParaRPr>
          </a:p>
        </p:txBody>
      </p:sp>
      <p:grpSp>
        <p:nvGrpSpPr>
          <p:cNvPr id="300" name="Google Shape;300;p31"/>
          <p:cNvGrpSpPr/>
          <p:nvPr/>
        </p:nvGrpSpPr>
        <p:grpSpPr>
          <a:xfrm rot="-8100000">
            <a:off x="7278251" y="3784947"/>
            <a:ext cx="6199498" cy="4254726"/>
            <a:chOff x="236700" y="391800"/>
            <a:chExt cx="7184050" cy="4930425"/>
          </a:xfrm>
        </p:grpSpPr>
        <p:sp>
          <p:nvSpPr>
            <p:cNvPr id="301" name="Google Shape;301;p31"/>
            <p:cNvSpPr/>
            <p:nvPr/>
          </p:nvSpPr>
          <p:spPr>
            <a:xfrm>
              <a:off x="309275" y="518025"/>
              <a:ext cx="7059975" cy="4687775"/>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236700" y="391800"/>
              <a:ext cx="7184050" cy="4930425"/>
            </a:xfrm>
            <a:custGeom>
              <a:avLst/>
              <a:gdLst/>
              <a:ahLst/>
              <a:cxnLst/>
              <a:rect l="l" t="t" r="r" b="b"/>
              <a:pathLst>
                <a:path w="287362" h="197217" extrusionOk="0">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1"/>
          <p:cNvGrpSpPr/>
          <p:nvPr/>
        </p:nvGrpSpPr>
        <p:grpSpPr>
          <a:xfrm rot="5400000">
            <a:off x="8263999" y="-352071"/>
            <a:ext cx="1464413" cy="2014717"/>
            <a:chOff x="1913725" y="238075"/>
            <a:chExt cx="3807625" cy="5238475"/>
          </a:xfrm>
        </p:grpSpPr>
        <p:sp>
          <p:nvSpPr>
            <p:cNvPr id="304" name="Google Shape;304;p31"/>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31"/>
          <p:cNvGrpSpPr/>
          <p:nvPr/>
        </p:nvGrpSpPr>
        <p:grpSpPr>
          <a:xfrm>
            <a:off x="-670284" y="-553129"/>
            <a:ext cx="1820305" cy="2477520"/>
            <a:chOff x="1882000" y="238175"/>
            <a:chExt cx="3843550" cy="5231250"/>
          </a:xfrm>
        </p:grpSpPr>
        <p:sp>
          <p:nvSpPr>
            <p:cNvPr id="327" name="Google Shape;327;p31"/>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2160;p42">
            <a:extLst>
              <a:ext uri="{FF2B5EF4-FFF2-40B4-BE49-F238E27FC236}">
                <a16:creationId xmlns:a16="http://schemas.microsoft.com/office/drawing/2014/main" id="{48F8EE4A-76EF-4C71-8CA1-0B5C9BBB98F1}"/>
              </a:ext>
            </a:extLst>
          </p:cNvPr>
          <p:cNvGrpSpPr/>
          <p:nvPr/>
        </p:nvGrpSpPr>
        <p:grpSpPr>
          <a:xfrm>
            <a:off x="-585786" y="3221926"/>
            <a:ext cx="1474995" cy="1417341"/>
            <a:chOff x="720001" y="115874"/>
            <a:chExt cx="1851846" cy="1779461"/>
          </a:xfrm>
        </p:grpSpPr>
        <p:sp>
          <p:nvSpPr>
            <p:cNvPr id="58" name="Google Shape;2161;p42">
              <a:extLst>
                <a:ext uri="{FF2B5EF4-FFF2-40B4-BE49-F238E27FC236}">
                  <a16:creationId xmlns:a16="http://schemas.microsoft.com/office/drawing/2014/main" id="{672B865E-12B2-4F03-B0C8-BC5286B4EEED}"/>
                </a:ext>
              </a:extLst>
            </p:cNvPr>
            <p:cNvSpPr/>
            <p:nvPr/>
          </p:nvSpPr>
          <p:spPr>
            <a:xfrm>
              <a:off x="1780929" y="883301"/>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2;p42">
              <a:extLst>
                <a:ext uri="{FF2B5EF4-FFF2-40B4-BE49-F238E27FC236}">
                  <a16:creationId xmlns:a16="http://schemas.microsoft.com/office/drawing/2014/main" id="{C90151A6-010C-41E4-9FCD-3D855C7CE65E}"/>
                </a:ext>
              </a:extLst>
            </p:cNvPr>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3;p42">
              <a:extLst>
                <a:ext uri="{FF2B5EF4-FFF2-40B4-BE49-F238E27FC236}">
                  <a16:creationId xmlns:a16="http://schemas.microsoft.com/office/drawing/2014/main" id="{4B18B53A-75E9-4449-A55C-6B1971BA880F}"/>
                </a:ext>
              </a:extLst>
            </p:cNvPr>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4;p42">
              <a:extLst>
                <a:ext uri="{FF2B5EF4-FFF2-40B4-BE49-F238E27FC236}">
                  <a16:creationId xmlns:a16="http://schemas.microsoft.com/office/drawing/2014/main" id="{23DB08D2-27EE-473C-A7B2-F521C0C9AB9E}"/>
                </a:ext>
              </a:extLst>
            </p:cNvPr>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65;p42">
              <a:extLst>
                <a:ext uri="{FF2B5EF4-FFF2-40B4-BE49-F238E27FC236}">
                  <a16:creationId xmlns:a16="http://schemas.microsoft.com/office/drawing/2014/main" id="{52DD3DFC-5B99-424B-8553-42AF54CEFC50}"/>
                </a:ext>
              </a:extLst>
            </p:cNvPr>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66;p42">
              <a:extLst>
                <a:ext uri="{FF2B5EF4-FFF2-40B4-BE49-F238E27FC236}">
                  <a16:creationId xmlns:a16="http://schemas.microsoft.com/office/drawing/2014/main" id="{448E61F9-1E07-45BE-BF7F-FAB4BE66BF5E}"/>
                </a:ext>
              </a:extLst>
            </p:cNvPr>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67;p42">
              <a:extLst>
                <a:ext uri="{FF2B5EF4-FFF2-40B4-BE49-F238E27FC236}">
                  <a16:creationId xmlns:a16="http://schemas.microsoft.com/office/drawing/2014/main" id="{48C448A8-7529-4AF6-A12F-9F24BDE31984}"/>
                </a:ext>
              </a:extLst>
            </p:cNvPr>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68;p42">
              <a:extLst>
                <a:ext uri="{FF2B5EF4-FFF2-40B4-BE49-F238E27FC236}">
                  <a16:creationId xmlns:a16="http://schemas.microsoft.com/office/drawing/2014/main" id="{DECF3DE0-DD4A-4036-BAB2-2ABED9956096}"/>
                </a:ext>
              </a:extLst>
            </p:cNvPr>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354" name="Google Shape;354;p32"/>
          <p:cNvGrpSpPr/>
          <p:nvPr/>
        </p:nvGrpSpPr>
        <p:grpSpPr>
          <a:xfrm>
            <a:off x="-619764" y="-436680"/>
            <a:ext cx="1235990" cy="1227266"/>
            <a:chOff x="1173550" y="238600"/>
            <a:chExt cx="5252825" cy="5215750"/>
          </a:xfrm>
        </p:grpSpPr>
        <p:sp>
          <p:nvSpPr>
            <p:cNvPr id="355" name="Google Shape;355;p32"/>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32"/>
          <p:cNvSpPr/>
          <p:nvPr/>
        </p:nvSpPr>
        <p:spPr>
          <a:xfrm>
            <a:off x="1326477" y="790574"/>
            <a:ext cx="1008551" cy="964324"/>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2"/>
          <p:cNvGrpSpPr/>
          <p:nvPr/>
        </p:nvGrpSpPr>
        <p:grpSpPr>
          <a:xfrm rot="10800000" flipH="1">
            <a:off x="1630638" y="164163"/>
            <a:ext cx="8589319" cy="4738713"/>
            <a:chOff x="236225" y="821275"/>
            <a:chExt cx="7149425" cy="4059550"/>
          </a:xfrm>
        </p:grpSpPr>
        <p:sp>
          <p:nvSpPr>
            <p:cNvPr id="559" name="Google Shape;559;p32"/>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32"/>
          <p:cNvSpPr/>
          <p:nvPr/>
        </p:nvSpPr>
        <p:spPr>
          <a:xfrm rot="-8521147" flipH="1">
            <a:off x="8646175" y="3191560"/>
            <a:ext cx="151846" cy="8184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rot="-8521147" flipH="1">
            <a:off x="8621000" y="3508103"/>
            <a:ext cx="151846" cy="8184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rot="-8521372" flipH="1">
            <a:off x="8487742" y="2722527"/>
            <a:ext cx="308090" cy="162498"/>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114300" y="1445224"/>
            <a:ext cx="3248100" cy="2171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rot="-8520759" flipH="1">
            <a:off x="8457466" y="2961056"/>
            <a:ext cx="210916" cy="111245"/>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txBox="1">
            <a:spLocks noGrp="1"/>
          </p:cNvSpPr>
          <p:nvPr>
            <p:ph type="ctrTitle"/>
          </p:nvPr>
        </p:nvSpPr>
        <p:spPr>
          <a:xfrm flipH="1">
            <a:off x="-75634" y="1587050"/>
            <a:ext cx="3038679" cy="1887900"/>
          </a:xfrm>
          <a:prstGeom prst="rect">
            <a:avLst/>
          </a:prstGeom>
        </p:spPr>
        <p:txBody>
          <a:bodyPr spcFirstLastPara="1" wrap="square" lIns="91425" tIns="91425" rIns="91425" bIns="91425" anchor="ctr" anchorCtr="0">
            <a:noAutofit/>
          </a:bodyPr>
          <a:lstStyle/>
          <a:p>
            <a:pPr lvl="0">
              <a:buClr>
                <a:schemeClr val="dk1"/>
              </a:buClr>
              <a:buSzPts val="1100"/>
            </a:pPr>
            <a:r>
              <a:rPr lang="id-ID" sz="2000" dirty="0">
                <a:solidFill>
                  <a:schemeClr val="accent2"/>
                </a:solidFill>
              </a:rPr>
              <a:t>Karakteristik Pendidikan IPS menurut </a:t>
            </a:r>
            <a:r>
              <a:rPr lang="en-US" sz="2000" dirty="0" err="1"/>
              <a:t>Djahiri</a:t>
            </a:r>
            <a:r>
              <a:rPr lang="en-US" sz="2000" dirty="0"/>
              <a:t> (Ii et al., 2009)</a:t>
            </a:r>
            <a:endParaRPr sz="2000" dirty="0">
              <a:solidFill>
                <a:schemeClr val="accent2"/>
              </a:solidFill>
            </a:endParaRPr>
          </a:p>
        </p:txBody>
      </p:sp>
      <p:sp>
        <p:nvSpPr>
          <p:cNvPr id="569" name="Google Shape;569;p32"/>
          <p:cNvSpPr txBox="1">
            <a:spLocks noGrp="1"/>
          </p:cNvSpPr>
          <p:nvPr>
            <p:ph type="title" idx="5"/>
          </p:nvPr>
        </p:nvSpPr>
        <p:spPr>
          <a:xfrm flipH="1">
            <a:off x="4886061" y="499551"/>
            <a:ext cx="2248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5"/>
                </a:solidFill>
              </a:rPr>
              <a:t>02</a:t>
            </a:r>
            <a:endParaRPr>
              <a:solidFill>
                <a:schemeClr val="accent5"/>
              </a:solidFill>
            </a:endParaRPr>
          </a:p>
        </p:txBody>
      </p:sp>
      <p:sp>
        <p:nvSpPr>
          <p:cNvPr id="571" name="Google Shape;571;p32"/>
          <p:cNvSpPr txBox="1">
            <a:spLocks noGrp="1"/>
          </p:cNvSpPr>
          <p:nvPr>
            <p:ph type="title" idx="6"/>
          </p:nvPr>
        </p:nvSpPr>
        <p:spPr>
          <a:xfrm flipH="1">
            <a:off x="2847052" y="1388799"/>
            <a:ext cx="2248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5"/>
                </a:solidFill>
              </a:rPr>
              <a:t>04</a:t>
            </a:r>
            <a:endParaRPr>
              <a:solidFill>
                <a:schemeClr val="accent5"/>
              </a:solidFill>
            </a:endParaRPr>
          </a:p>
        </p:txBody>
      </p:sp>
      <p:sp>
        <p:nvSpPr>
          <p:cNvPr id="573" name="Google Shape;573;p32"/>
          <p:cNvSpPr txBox="1">
            <a:spLocks noGrp="1"/>
          </p:cNvSpPr>
          <p:nvPr>
            <p:ph type="title" idx="7"/>
          </p:nvPr>
        </p:nvSpPr>
        <p:spPr>
          <a:xfrm flipH="1">
            <a:off x="2811438" y="136633"/>
            <a:ext cx="2248500" cy="5308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5"/>
                </a:solidFill>
              </a:rPr>
              <a:t>01</a:t>
            </a:r>
            <a:endParaRPr>
              <a:solidFill>
                <a:schemeClr val="accent5"/>
              </a:solidFill>
            </a:endParaRPr>
          </a:p>
        </p:txBody>
      </p:sp>
      <p:sp>
        <p:nvSpPr>
          <p:cNvPr id="575" name="Google Shape;575;p32"/>
          <p:cNvSpPr txBox="1">
            <a:spLocks noGrp="1"/>
          </p:cNvSpPr>
          <p:nvPr>
            <p:ph type="title" idx="8"/>
          </p:nvPr>
        </p:nvSpPr>
        <p:spPr>
          <a:xfrm flipH="1">
            <a:off x="6769376" y="148580"/>
            <a:ext cx="2248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5"/>
                </a:solidFill>
              </a:rPr>
              <a:t>03</a:t>
            </a:r>
            <a:endParaRPr>
              <a:solidFill>
                <a:schemeClr val="accent5"/>
              </a:solidFill>
            </a:endParaRPr>
          </a:p>
        </p:txBody>
      </p:sp>
      <p:sp>
        <p:nvSpPr>
          <p:cNvPr id="576" name="Google Shape;576;p32"/>
          <p:cNvSpPr txBox="1">
            <a:spLocks noGrp="1"/>
          </p:cNvSpPr>
          <p:nvPr>
            <p:ph type="subTitle" idx="9"/>
          </p:nvPr>
        </p:nvSpPr>
        <p:spPr>
          <a:xfrm flipH="1">
            <a:off x="3141112" y="681618"/>
            <a:ext cx="1841400" cy="632173"/>
          </a:xfrm>
          <a:prstGeom prst="rect">
            <a:avLst/>
          </a:prstGeom>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id-ID" sz="1600" dirty="0"/>
              <a:t>Keterkaitan teori ilmu dengan fakta</a:t>
            </a:r>
            <a:endParaRPr sz="1600"/>
          </a:p>
        </p:txBody>
      </p:sp>
      <p:sp>
        <p:nvSpPr>
          <p:cNvPr id="577" name="Google Shape;577;p32"/>
          <p:cNvSpPr txBox="1">
            <a:spLocks noGrp="1"/>
          </p:cNvSpPr>
          <p:nvPr>
            <p:ph type="subTitle" idx="13"/>
          </p:nvPr>
        </p:nvSpPr>
        <p:spPr>
          <a:xfrm flipH="1">
            <a:off x="5121140" y="1070499"/>
            <a:ext cx="1841400" cy="653195"/>
          </a:xfrm>
          <a:prstGeom prst="rect">
            <a:avLst/>
          </a:prstGeom>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d-ID" sz="1600" dirty="0"/>
              <a:t>Bersifat komprehensif</a:t>
            </a:r>
            <a:endParaRPr sz="1600"/>
          </a:p>
        </p:txBody>
      </p:sp>
      <p:sp>
        <p:nvSpPr>
          <p:cNvPr id="578" name="Google Shape;578;p32"/>
          <p:cNvSpPr txBox="1">
            <a:spLocks noGrp="1"/>
          </p:cNvSpPr>
          <p:nvPr>
            <p:ph type="subTitle" idx="14"/>
          </p:nvPr>
        </p:nvSpPr>
        <p:spPr>
          <a:xfrm flipH="1">
            <a:off x="7039840" y="681819"/>
            <a:ext cx="1841400" cy="652995"/>
          </a:xfrm>
          <a:prstGeom prst="rect">
            <a:avLst/>
          </a:prstGeom>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d-ID" sz="1600" dirty="0"/>
              <a:t>Mengutamakan peran aktif siswa</a:t>
            </a:r>
            <a:endParaRPr sz="1600"/>
          </a:p>
        </p:txBody>
      </p:sp>
      <p:sp>
        <p:nvSpPr>
          <p:cNvPr id="579" name="Google Shape;579;p32"/>
          <p:cNvSpPr txBox="1">
            <a:spLocks noGrp="1"/>
          </p:cNvSpPr>
          <p:nvPr>
            <p:ph type="subTitle" idx="15"/>
          </p:nvPr>
        </p:nvSpPr>
        <p:spPr>
          <a:xfrm flipH="1">
            <a:off x="3250298" y="1932549"/>
            <a:ext cx="1841400" cy="1378209"/>
          </a:xfrm>
          <a:prstGeom prst="rect">
            <a:avLst/>
          </a:prstGeom>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d-ID" sz="1600" dirty="0"/>
              <a:t>Hubungan disiplin ilmu sosial dengan kehidupan nyata masyarakat</a:t>
            </a:r>
            <a:endParaRPr sz="1600"/>
          </a:p>
        </p:txBody>
      </p:sp>
      <p:sp>
        <p:nvSpPr>
          <p:cNvPr id="580" name="Google Shape;580;p32"/>
          <p:cNvSpPr/>
          <p:nvPr/>
        </p:nvSpPr>
        <p:spPr>
          <a:xfrm>
            <a:off x="5786872" y="1863612"/>
            <a:ext cx="537900" cy="107400"/>
          </a:xfrm>
          <a:prstGeom prst="rect">
            <a:avLst/>
          </a:pr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7715560" y="1432688"/>
            <a:ext cx="537900" cy="107400"/>
          </a:xfrm>
          <a:prstGeom prst="rect">
            <a:avLst/>
          </a:pr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 name="Google Shape;582;p32"/>
          <p:cNvGrpSpPr/>
          <p:nvPr/>
        </p:nvGrpSpPr>
        <p:grpSpPr>
          <a:xfrm>
            <a:off x="1717061" y="3287095"/>
            <a:ext cx="1235990" cy="1227266"/>
            <a:chOff x="1173550" y="238600"/>
            <a:chExt cx="5252825" cy="5215750"/>
          </a:xfrm>
        </p:grpSpPr>
        <p:sp>
          <p:nvSpPr>
            <p:cNvPr id="583" name="Google Shape;583;p32"/>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2"/>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2"/>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2"/>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2"/>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2"/>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2"/>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2"/>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2"/>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2"/>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2"/>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2"/>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2"/>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2"/>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2"/>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2"/>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2"/>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2"/>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2"/>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2"/>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2"/>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2"/>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2"/>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2"/>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2"/>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2"/>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2"/>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2"/>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2"/>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2"/>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2"/>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2"/>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2"/>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2"/>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2"/>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2"/>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2"/>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2"/>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2"/>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2"/>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2"/>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2"/>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2"/>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2"/>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2"/>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2"/>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2"/>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2"/>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2"/>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2"/>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2"/>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2"/>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1" name="Google Shape;573;p32"/>
          <p:cNvSpPr txBox="1">
            <a:spLocks/>
          </p:cNvSpPr>
          <p:nvPr/>
        </p:nvSpPr>
        <p:spPr>
          <a:xfrm flipH="1">
            <a:off x="4929273" y="1997275"/>
            <a:ext cx="2248500" cy="577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E87E45"/>
              </a:buClr>
              <a:buSzPts val="3600"/>
              <a:buFont typeface="Arvo"/>
              <a:buNone/>
              <a:tabLst/>
              <a:defRPr/>
            </a:pPr>
            <a:r>
              <a:rPr kumimoji="0" lang="es" sz="3600" b="0" i="0" u="none" strike="noStrike" kern="0" cap="none" spc="0" normalizeH="0" baseline="0" noProof="0" dirty="0">
                <a:ln>
                  <a:noFill/>
                </a:ln>
                <a:solidFill>
                  <a:schemeClr val="accent5"/>
                </a:solidFill>
                <a:effectLst/>
                <a:uLnTx/>
                <a:uFillTx/>
                <a:latin typeface="Arvo"/>
                <a:ea typeface="Arvo"/>
                <a:cs typeface="Arvo"/>
                <a:sym typeface="Arvo"/>
              </a:rPr>
              <a:t>0</a:t>
            </a:r>
            <a:r>
              <a:rPr kumimoji="0" lang="id-ID" sz="3600" b="0" i="0" u="none" strike="noStrike" kern="0" cap="none" spc="0" normalizeH="0" baseline="0" noProof="0" dirty="0">
                <a:ln>
                  <a:noFill/>
                </a:ln>
                <a:solidFill>
                  <a:schemeClr val="accent5"/>
                </a:solidFill>
                <a:effectLst/>
                <a:uLnTx/>
                <a:uFillTx/>
                <a:latin typeface="Arvo"/>
                <a:ea typeface="Arvo"/>
                <a:cs typeface="Arvo"/>
                <a:sym typeface="Arvo"/>
              </a:rPr>
              <a:t>5</a:t>
            </a:r>
            <a:endParaRPr kumimoji="0" lang="es" sz="3600" b="0" i="0" u="none" strike="noStrike" kern="0" cap="none" spc="0" normalizeH="0" baseline="0" noProof="0" dirty="0">
              <a:ln>
                <a:noFill/>
              </a:ln>
              <a:solidFill>
                <a:schemeClr val="accent5"/>
              </a:solidFill>
              <a:effectLst/>
              <a:uLnTx/>
              <a:uFillTx/>
              <a:latin typeface="Arvo"/>
              <a:ea typeface="Arvo"/>
              <a:cs typeface="Arvo"/>
              <a:sym typeface="Arvo"/>
            </a:endParaRPr>
          </a:p>
        </p:txBody>
      </p:sp>
      <p:sp>
        <p:nvSpPr>
          <p:cNvPr id="772" name="Google Shape;573;p32"/>
          <p:cNvSpPr txBox="1">
            <a:spLocks/>
          </p:cNvSpPr>
          <p:nvPr/>
        </p:nvSpPr>
        <p:spPr>
          <a:xfrm flipH="1">
            <a:off x="6895500" y="1576861"/>
            <a:ext cx="2248500" cy="577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E87E45"/>
              </a:buClr>
              <a:buSzPts val="3600"/>
              <a:buFont typeface="Arvo"/>
              <a:buNone/>
              <a:tabLst/>
              <a:defRPr/>
            </a:pPr>
            <a:r>
              <a:rPr kumimoji="0" lang="es" sz="3600" b="0" i="0" u="none" strike="noStrike" kern="0" cap="none" spc="0" normalizeH="0" baseline="0" noProof="0" dirty="0">
                <a:ln>
                  <a:noFill/>
                </a:ln>
                <a:solidFill>
                  <a:schemeClr val="accent5"/>
                </a:solidFill>
                <a:effectLst/>
                <a:uLnTx/>
                <a:uFillTx/>
                <a:latin typeface="Arvo"/>
                <a:ea typeface="Arvo"/>
                <a:cs typeface="Arvo"/>
                <a:sym typeface="Arvo"/>
              </a:rPr>
              <a:t>0</a:t>
            </a:r>
            <a:r>
              <a:rPr kumimoji="0" lang="id-ID" sz="3600" b="0" i="0" u="none" strike="noStrike" kern="0" cap="none" spc="0" normalizeH="0" baseline="0" noProof="0" dirty="0">
                <a:ln>
                  <a:noFill/>
                </a:ln>
                <a:solidFill>
                  <a:schemeClr val="accent5"/>
                </a:solidFill>
                <a:effectLst/>
                <a:uLnTx/>
                <a:uFillTx/>
                <a:latin typeface="Arvo"/>
                <a:ea typeface="Arvo"/>
                <a:cs typeface="Arvo"/>
                <a:sym typeface="Arvo"/>
              </a:rPr>
              <a:t>6</a:t>
            </a:r>
            <a:endParaRPr kumimoji="0" lang="es" sz="3600" b="0" i="0" u="none" strike="noStrike" kern="0" cap="none" spc="0" normalizeH="0" baseline="0" noProof="0" dirty="0">
              <a:ln>
                <a:noFill/>
              </a:ln>
              <a:solidFill>
                <a:schemeClr val="accent5"/>
              </a:solidFill>
              <a:effectLst/>
              <a:uLnTx/>
              <a:uFillTx/>
              <a:latin typeface="Arvo"/>
              <a:ea typeface="Arvo"/>
              <a:cs typeface="Arvo"/>
              <a:sym typeface="Arvo"/>
            </a:endParaRPr>
          </a:p>
        </p:txBody>
      </p:sp>
      <p:sp>
        <p:nvSpPr>
          <p:cNvPr id="773" name="Google Shape;579;p32"/>
          <p:cNvSpPr txBox="1">
            <a:spLocks noGrp="1"/>
          </p:cNvSpPr>
          <p:nvPr>
            <p:ph type="subTitle" idx="15"/>
          </p:nvPr>
        </p:nvSpPr>
        <p:spPr>
          <a:xfrm flipH="1">
            <a:off x="5168437" y="2545219"/>
            <a:ext cx="1883443" cy="618395"/>
          </a:xfrm>
          <a:prstGeom prst="rect">
            <a:avLst/>
          </a:prstGeom>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t" anchorCtr="0">
            <a:noAutofit/>
          </a:bodyPr>
          <a:lstStyle/>
          <a:p>
            <a:pPr marL="0" lvl="0" indent="0">
              <a:buClr>
                <a:schemeClr val="dk1"/>
              </a:buClr>
              <a:buSzPts val="1100"/>
            </a:pPr>
            <a:r>
              <a:rPr lang="id-ID" sz="1600" dirty="0"/>
              <a:t>IPS</a:t>
            </a:r>
            <a:r>
              <a:rPr lang="en-US" sz="1600" dirty="0"/>
              <a:t> </a:t>
            </a:r>
            <a:r>
              <a:rPr lang="en-US" sz="1600" dirty="0" err="1"/>
              <a:t>sangat</a:t>
            </a:r>
            <a:r>
              <a:rPr lang="en-US" sz="1600" dirty="0"/>
              <a:t> </a:t>
            </a:r>
            <a:r>
              <a:rPr lang="en-US" sz="1600" dirty="0" err="1"/>
              <a:t>labil</a:t>
            </a:r>
            <a:r>
              <a:rPr lang="en-US" sz="1600" dirty="0"/>
              <a:t> </a:t>
            </a:r>
            <a:endParaRPr sz="1600" dirty="0"/>
          </a:p>
        </p:txBody>
      </p:sp>
      <p:sp>
        <p:nvSpPr>
          <p:cNvPr id="774" name="Google Shape;579;p32"/>
          <p:cNvSpPr txBox="1">
            <a:spLocks noGrp="1"/>
          </p:cNvSpPr>
          <p:nvPr>
            <p:ph type="subTitle" idx="15"/>
          </p:nvPr>
        </p:nvSpPr>
        <p:spPr>
          <a:xfrm flipH="1">
            <a:off x="7118107" y="2121734"/>
            <a:ext cx="1841400" cy="863203"/>
          </a:xfrm>
          <a:prstGeom prst="rect">
            <a:avLst/>
          </a:prstGeom>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t" anchorCtr="0">
            <a:noAutofit/>
          </a:bodyPr>
          <a:lstStyle/>
          <a:p>
            <a:pPr marL="0" lvl="0" indent="0">
              <a:buClr>
                <a:schemeClr val="dk1"/>
              </a:buClr>
              <a:buSzPts val="1100"/>
            </a:pPr>
            <a:r>
              <a:rPr lang="id-ID" sz="1600" dirty="0"/>
              <a:t>Pentingnya hubungan antarmanusia</a:t>
            </a:r>
            <a:endParaRPr sz="1600"/>
          </a:p>
        </p:txBody>
      </p:sp>
      <p:sp>
        <p:nvSpPr>
          <p:cNvPr id="775" name="Google Shape;579;p32"/>
          <p:cNvSpPr txBox="1">
            <a:spLocks noGrp="1"/>
          </p:cNvSpPr>
          <p:nvPr>
            <p:ph type="subTitle" idx="15"/>
          </p:nvPr>
        </p:nvSpPr>
        <p:spPr>
          <a:xfrm flipH="1">
            <a:off x="3224025" y="3850688"/>
            <a:ext cx="1841400" cy="1120705"/>
          </a:xfrm>
          <a:prstGeom prst="rect">
            <a:avLst/>
          </a:prstGeom>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t" anchorCtr="0">
            <a:noAutofit/>
          </a:bodyPr>
          <a:lstStyle/>
          <a:p>
            <a:pPr marL="0" lvl="0" indent="0">
              <a:buClr>
                <a:schemeClr val="dk1"/>
              </a:buClr>
              <a:buSzPts val="1100"/>
            </a:pPr>
            <a:r>
              <a:rPr lang="id-ID" sz="1600" dirty="0"/>
              <a:t>Mengutamakan pengetahuan, nilai, dan keterampilan</a:t>
            </a:r>
            <a:endParaRPr sz="1600"/>
          </a:p>
        </p:txBody>
      </p:sp>
      <p:sp>
        <p:nvSpPr>
          <p:cNvPr id="776" name="Google Shape;579;p32"/>
          <p:cNvSpPr txBox="1">
            <a:spLocks noGrp="1"/>
          </p:cNvSpPr>
          <p:nvPr>
            <p:ph type="subTitle" idx="15"/>
          </p:nvPr>
        </p:nvSpPr>
        <p:spPr>
          <a:xfrm flipH="1">
            <a:off x="5168437" y="3798136"/>
            <a:ext cx="1841400" cy="857948"/>
          </a:xfrm>
          <a:prstGeom prst="rect">
            <a:avLst/>
          </a:prstGeom>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t" anchorCtr="0">
            <a:noAutofit/>
          </a:bodyPr>
          <a:lstStyle/>
          <a:p>
            <a:pPr marL="0" lvl="0" indent="0">
              <a:buClr>
                <a:schemeClr val="dk1"/>
              </a:buClr>
              <a:buSzPts val="1100"/>
            </a:pPr>
            <a:r>
              <a:rPr lang="id-ID" sz="1600" dirty="0"/>
              <a:t>Berusaha memuaskan tiap siswa</a:t>
            </a:r>
            <a:endParaRPr sz="1600"/>
          </a:p>
        </p:txBody>
      </p:sp>
      <p:sp>
        <p:nvSpPr>
          <p:cNvPr id="777" name="Google Shape;579;p32"/>
          <p:cNvSpPr txBox="1">
            <a:spLocks noGrp="1"/>
          </p:cNvSpPr>
          <p:nvPr>
            <p:ph type="subTitle" idx="15"/>
          </p:nvPr>
        </p:nvSpPr>
        <p:spPr>
          <a:xfrm flipH="1">
            <a:off x="7118107" y="3678620"/>
            <a:ext cx="1841400" cy="1119353"/>
          </a:xfrm>
          <a:prstGeom prst="rect">
            <a:avLst/>
          </a:prstGeom>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t" anchorCtr="0">
            <a:noAutofit/>
          </a:bodyPr>
          <a:lstStyle/>
          <a:p>
            <a:pPr marL="0" lvl="0" indent="0">
              <a:buClr>
                <a:schemeClr val="dk1"/>
              </a:buClr>
              <a:buSzPts val="1100"/>
            </a:pPr>
            <a:r>
              <a:rPr lang="id-ID" sz="1600" dirty="0" err="1"/>
              <a:t>P</a:t>
            </a:r>
            <a:r>
              <a:rPr lang="en-US" sz="1600" dirty="0" err="1"/>
              <a:t>elaksanakan</a:t>
            </a:r>
            <a:r>
              <a:rPr lang="en-US" sz="1600" dirty="0"/>
              <a:t> </a:t>
            </a:r>
            <a:r>
              <a:rPr lang="en-US" sz="1600" dirty="0" err="1"/>
              <a:t>prinsip</a:t>
            </a:r>
            <a:r>
              <a:rPr lang="en-US" sz="1600" dirty="0"/>
              <a:t>, </a:t>
            </a:r>
            <a:r>
              <a:rPr lang="en-US" sz="1600" dirty="0" err="1"/>
              <a:t>karakteristik</a:t>
            </a:r>
            <a:r>
              <a:rPr lang="en-US" sz="1600" dirty="0"/>
              <a:t> </a:t>
            </a:r>
            <a:r>
              <a:rPr lang="en-US" sz="1600" dirty="0" err="1"/>
              <a:t>dan</a:t>
            </a:r>
            <a:r>
              <a:rPr lang="en-US" sz="1600" dirty="0"/>
              <a:t> </a:t>
            </a:r>
            <a:r>
              <a:rPr lang="en-US" sz="1600" dirty="0" err="1"/>
              <a:t>pendekat</a:t>
            </a:r>
            <a:r>
              <a:rPr lang="id-ID" sz="1600" dirty="0"/>
              <a:t>an</a:t>
            </a:r>
            <a:endParaRPr sz="1600"/>
          </a:p>
        </p:txBody>
      </p:sp>
      <p:sp>
        <p:nvSpPr>
          <p:cNvPr id="778" name="Google Shape;571;p32"/>
          <p:cNvSpPr txBox="1">
            <a:spLocks/>
          </p:cNvSpPr>
          <p:nvPr/>
        </p:nvSpPr>
        <p:spPr>
          <a:xfrm flipH="1">
            <a:off x="2894348" y="3296427"/>
            <a:ext cx="2248500" cy="577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E87E45"/>
              </a:buClr>
              <a:buSzPts val="3600"/>
              <a:buFont typeface="Arvo"/>
              <a:buNone/>
              <a:tabLst/>
              <a:defRPr/>
            </a:pPr>
            <a:r>
              <a:rPr kumimoji="0" lang="es" sz="3600" b="0" i="0" u="none" strike="noStrike" kern="0" cap="none" spc="0" normalizeH="0" baseline="0" noProof="0" dirty="0">
                <a:ln>
                  <a:noFill/>
                </a:ln>
                <a:solidFill>
                  <a:schemeClr val="accent5"/>
                </a:solidFill>
                <a:effectLst/>
                <a:uLnTx/>
                <a:uFillTx/>
                <a:latin typeface="Arvo"/>
                <a:ea typeface="Arvo"/>
                <a:cs typeface="Arvo"/>
                <a:sym typeface="Arvo"/>
              </a:rPr>
              <a:t>0</a:t>
            </a:r>
            <a:r>
              <a:rPr kumimoji="0" lang="id-ID" sz="3600" b="0" i="0" u="none" strike="noStrike" kern="0" cap="none" spc="0" normalizeH="0" baseline="0" noProof="0" dirty="0">
                <a:ln>
                  <a:noFill/>
                </a:ln>
                <a:solidFill>
                  <a:schemeClr val="accent5"/>
                </a:solidFill>
                <a:effectLst/>
                <a:uLnTx/>
                <a:uFillTx/>
                <a:latin typeface="Arvo"/>
                <a:ea typeface="Arvo"/>
                <a:cs typeface="Arvo"/>
                <a:sym typeface="Arvo"/>
              </a:rPr>
              <a:t>7</a:t>
            </a:r>
            <a:endParaRPr kumimoji="0" lang="es" sz="3600" b="0" i="0" u="none" strike="noStrike" kern="0" cap="none" spc="0" normalizeH="0" baseline="0" noProof="0" dirty="0">
              <a:ln>
                <a:noFill/>
              </a:ln>
              <a:solidFill>
                <a:schemeClr val="accent5"/>
              </a:solidFill>
              <a:effectLst/>
              <a:uLnTx/>
              <a:uFillTx/>
              <a:latin typeface="Arvo"/>
              <a:ea typeface="Arvo"/>
              <a:cs typeface="Arvo"/>
              <a:sym typeface="Arvo"/>
            </a:endParaRPr>
          </a:p>
        </p:txBody>
      </p:sp>
      <p:sp>
        <p:nvSpPr>
          <p:cNvPr id="779" name="Google Shape;571;p32"/>
          <p:cNvSpPr txBox="1">
            <a:spLocks/>
          </p:cNvSpPr>
          <p:nvPr/>
        </p:nvSpPr>
        <p:spPr>
          <a:xfrm flipH="1">
            <a:off x="4943866" y="3222855"/>
            <a:ext cx="2248500" cy="577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E87E45"/>
              </a:buClr>
              <a:buSzPts val="3600"/>
              <a:buFont typeface="Arvo"/>
              <a:buNone/>
              <a:tabLst/>
              <a:defRPr/>
            </a:pPr>
            <a:r>
              <a:rPr kumimoji="0" lang="es" sz="3600" b="0" i="0" u="none" strike="noStrike" kern="0" cap="none" spc="0" normalizeH="0" baseline="0" noProof="0" dirty="0">
                <a:ln>
                  <a:noFill/>
                </a:ln>
                <a:solidFill>
                  <a:schemeClr val="accent5"/>
                </a:solidFill>
                <a:effectLst/>
                <a:uLnTx/>
                <a:uFillTx/>
                <a:latin typeface="Arvo"/>
                <a:ea typeface="Arvo"/>
                <a:cs typeface="Arvo"/>
                <a:sym typeface="Arvo"/>
              </a:rPr>
              <a:t>0</a:t>
            </a:r>
            <a:r>
              <a:rPr kumimoji="0" lang="id-ID" sz="3600" b="0" i="0" u="none" strike="noStrike" kern="0" cap="none" spc="0" normalizeH="0" baseline="0" noProof="0" dirty="0">
                <a:ln>
                  <a:noFill/>
                </a:ln>
                <a:solidFill>
                  <a:schemeClr val="accent5"/>
                </a:solidFill>
                <a:effectLst/>
                <a:uLnTx/>
                <a:uFillTx/>
                <a:latin typeface="Arvo"/>
                <a:ea typeface="Arvo"/>
                <a:cs typeface="Arvo"/>
                <a:sym typeface="Arvo"/>
              </a:rPr>
              <a:t>8</a:t>
            </a:r>
            <a:endParaRPr kumimoji="0" lang="es" sz="3600" b="0" i="0" u="none" strike="noStrike" kern="0" cap="none" spc="0" normalizeH="0" baseline="0" noProof="0" dirty="0">
              <a:ln>
                <a:noFill/>
              </a:ln>
              <a:solidFill>
                <a:schemeClr val="accent5"/>
              </a:solidFill>
              <a:effectLst/>
              <a:uLnTx/>
              <a:uFillTx/>
              <a:latin typeface="Arvo"/>
              <a:ea typeface="Arvo"/>
              <a:cs typeface="Arvo"/>
              <a:sym typeface="Arvo"/>
            </a:endParaRPr>
          </a:p>
        </p:txBody>
      </p:sp>
      <p:sp>
        <p:nvSpPr>
          <p:cNvPr id="780" name="Google Shape;571;p32"/>
          <p:cNvSpPr txBox="1">
            <a:spLocks/>
          </p:cNvSpPr>
          <p:nvPr/>
        </p:nvSpPr>
        <p:spPr>
          <a:xfrm flipH="1">
            <a:off x="6895500" y="3149282"/>
            <a:ext cx="2248500" cy="577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E87E45"/>
              </a:buClr>
              <a:buSzPts val="3600"/>
              <a:buFont typeface="Arvo"/>
              <a:buNone/>
              <a:tabLst/>
              <a:defRPr/>
            </a:pPr>
            <a:r>
              <a:rPr kumimoji="0" lang="es" sz="3600" b="0" i="0" u="none" strike="noStrike" kern="0" cap="none" spc="0" normalizeH="0" baseline="0" noProof="0" dirty="0">
                <a:ln>
                  <a:noFill/>
                </a:ln>
                <a:solidFill>
                  <a:schemeClr val="accent5"/>
                </a:solidFill>
                <a:effectLst/>
                <a:uLnTx/>
                <a:uFillTx/>
                <a:latin typeface="Arvo"/>
                <a:ea typeface="Arvo"/>
                <a:cs typeface="Arvo"/>
                <a:sym typeface="Arvo"/>
              </a:rPr>
              <a:t>0</a:t>
            </a:r>
            <a:r>
              <a:rPr kumimoji="0" lang="id-ID" sz="3600" b="0" i="0" u="none" strike="noStrike" kern="0" cap="none" spc="0" normalizeH="0" baseline="0" noProof="0" dirty="0">
                <a:ln>
                  <a:noFill/>
                </a:ln>
                <a:solidFill>
                  <a:schemeClr val="accent5"/>
                </a:solidFill>
                <a:effectLst/>
                <a:uLnTx/>
                <a:uFillTx/>
                <a:latin typeface="Arvo"/>
                <a:ea typeface="Arvo"/>
                <a:cs typeface="Arvo"/>
                <a:sym typeface="Arvo"/>
              </a:rPr>
              <a:t>9</a:t>
            </a:r>
            <a:endParaRPr kumimoji="0" lang="es" sz="3600" b="0" i="0" u="none" strike="noStrike" kern="0" cap="none" spc="0" normalizeH="0" baseline="0" noProof="0" dirty="0">
              <a:ln>
                <a:noFill/>
              </a:ln>
              <a:solidFill>
                <a:schemeClr val="accent5"/>
              </a:solidFill>
              <a:effectLst/>
              <a:uLnTx/>
              <a:uFillTx/>
              <a:latin typeface="Arvo"/>
              <a:ea typeface="Arvo"/>
              <a:cs typeface="Arvo"/>
              <a:sym typeface="Arv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grpSp>
        <p:nvGrpSpPr>
          <p:cNvPr id="772" name="Google Shape;772;p33"/>
          <p:cNvGrpSpPr/>
          <p:nvPr/>
        </p:nvGrpSpPr>
        <p:grpSpPr>
          <a:xfrm>
            <a:off x="6515110" y="3283400"/>
            <a:ext cx="4724668" cy="2964026"/>
            <a:chOff x="235075" y="777725"/>
            <a:chExt cx="7186900" cy="4132775"/>
          </a:xfrm>
        </p:grpSpPr>
        <p:sp>
          <p:nvSpPr>
            <p:cNvPr id="773" name="Google Shape;773;p33"/>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33"/>
          <p:cNvGrpSpPr/>
          <p:nvPr/>
        </p:nvGrpSpPr>
        <p:grpSpPr>
          <a:xfrm rot="9888019">
            <a:off x="-1069519" y="-2117009"/>
            <a:ext cx="9838050" cy="5657699"/>
            <a:chOff x="235075" y="777725"/>
            <a:chExt cx="7186900" cy="4132775"/>
          </a:xfrm>
        </p:grpSpPr>
        <p:sp>
          <p:nvSpPr>
            <p:cNvPr id="776" name="Google Shape;776;p33"/>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33"/>
          <p:cNvGrpSpPr/>
          <p:nvPr/>
        </p:nvGrpSpPr>
        <p:grpSpPr>
          <a:xfrm>
            <a:off x="6871163" y="4369546"/>
            <a:ext cx="1252756" cy="791730"/>
            <a:chOff x="209625" y="551300"/>
            <a:chExt cx="7170900" cy="4592400"/>
          </a:xfrm>
        </p:grpSpPr>
        <p:sp>
          <p:nvSpPr>
            <p:cNvPr id="779" name="Google Shape;779;p33"/>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3"/>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3"/>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3"/>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3"/>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3"/>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3"/>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3"/>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3"/>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3"/>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3"/>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3"/>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3"/>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3"/>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3"/>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3"/>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3"/>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3"/>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3"/>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3"/>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3"/>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3"/>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3"/>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3"/>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3"/>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3"/>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3"/>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3"/>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3"/>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95250" y="1571625"/>
            <a:ext cx="2613225" cy="5224650"/>
            <a:chOff x="2499325" y="238125"/>
            <a:chExt cx="2613225" cy="5224650"/>
          </a:xfrm>
        </p:grpSpPr>
        <p:sp>
          <p:nvSpPr>
            <p:cNvPr id="876" name="Google Shape;876;p33"/>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33"/>
          <p:cNvSpPr txBox="1">
            <a:spLocks noGrp="1"/>
          </p:cNvSpPr>
          <p:nvPr>
            <p:ph type="ctrTitle"/>
          </p:nvPr>
        </p:nvSpPr>
        <p:spPr>
          <a:xfrm flipH="1">
            <a:off x="2943129" y="278197"/>
            <a:ext cx="3035100" cy="67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3600" b="1" dirty="0">
                <a:solidFill>
                  <a:schemeClr val="accent2"/>
                </a:solidFill>
              </a:rPr>
              <a:t>SIMPULAN</a:t>
            </a:r>
            <a:endParaRPr sz="3600" b="1" dirty="0">
              <a:solidFill>
                <a:schemeClr val="accent2"/>
              </a:solidFill>
            </a:endParaRPr>
          </a:p>
        </p:txBody>
      </p:sp>
      <p:sp>
        <p:nvSpPr>
          <p:cNvPr id="879" name="Google Shape;879;p33"/>
          <p:cNvSpPr txBox="1">
            <a:spLocks noGrp="1"/>
          </p:cNvSpPr>
          <p:nvPr>
            <p:ph type="subTitle" idx="1"/>
          </p:nvPr>
        </p:nvSpPr>
        <p:spPr>
          <a:xfrm flipH="1">
            <a:off x="291451" y="1276167"/>
            <a:ext cx="8338457" cy="3225824"/>
          </a:xfrm>
          <a:prstGeom prst="rect">
            <a:avLst/>
          </a:prstGeom>
        </p:spPr>
        <p:txBody>
          <a:bodyPr spcFirstLastPara="1" wrap="square" lIns="91425" tIns="91425" rIns="91425" bIns="91425" anchor="b" anchorCtr="0">
            <a:noAutofit/>
          </a:bodyPr>
          <a:lstStyle/>
          <a:p>
            <a:pPr marL="0" indent="0" algn="just">
              <a:buFont typeface="Wingdings" pitchFamily="2" charset="2"/>
              <a:buChar char="q"/>
            </a:pPr>
            <a:r>
              <a:rPr lang="id-ID" sz="2000" b="1" dirty="0" err="1"/>
              <a:t>K</a:t>
            </a:r>
            <a:r>
              <a:rPr lang="en-US" sz="2000" b="1" dirty="0" err="1"/>
              <a:t>arakteristik</a:t>
            </a:r>
            <a:r>
              <a:rPr lang="en-US" sz="2000" b="1" dirty="0"/>
              <a:t> </a:t>
            </a:r>
            <a:r>
              <a:rPr lang="en-US" sz="2000" b="1" dirty="0" err="1"/>
              <a:t>pendidikan</a:t>
            </a:r>
            <a:r>
              <a:rPr lang="en-US" sz="2000" b="1" dirty="0"/>
              <a:t> IPS </a:t>
            </a:r>
            <a:r>
              <a:rPr lang="en-US" sz="2000" dirty="0"/>
              <a:t>me</a:t>
            </a:r>
            <a:r>
              <a:rPr lang="id-ID" sz="2000" dirty="0"/>
              <a:t>miliki</a:t>
            </a:r>
            <a:r>
              <a:rPr lang="en-US" sz="2000" dirty="0"/>
              <a:t> </a:t>
            </a:r>
            <a:r>
              <a:rPr lang="en-US" sz="2000" dirty="0" err="1"/>
              <a:t>keterkaitan</a:t>
            </a:r>
            <a:r>
              <a:rPr lang="en-US" sz="2000" dirty="0"/>
              <a:t> </a:t>
            </a:r>
            <a:r>
              <a:rPr lang="en-US" sz="2000" dirty="0" err="1"/>
              <a:t>dengan</a:t>
            </a:r>
            <a:r>
              <a:rPr lang="en-US" sz="2000" dirty="0"/>
              <a:t> </a:t>
            </a:r>
            <a:r>
              <a:rPr lang="en-US" sz="2000" b="1" dirty="0" err="1"/>
              <a:t>materi</a:t>
            </a:r>
            <a:r>
              <a:rPr lang="en-US" sz="2000" b="1" dirty="0"/>
              <a:t> </a:t>
            </a:r>
            <a:r>
              <a:rPr lang="en-US" sz="2000" b="1" dirty="0" err="1"/>
              <a:t>keragaman</a:t>
            </a:r>
            <a:r>
              <a:rPr lang="en-US" sz="2000" b="1" dirty="0"/>
              <a:t> </a:t>
            </a:r>
            <a:r>
              <a:rPr lang="en-US" sz="2000" b="1" dirty="0" err="1"/>
              <a:t>suku</a:t>
            </a:r>
            <a:r>
              <a:rPr lang="en-US" sz="2000" b="1" dirty="0"/>
              <a:t> </a:t>
            </a:r>
            <a:r>
              <a:rPr lang="en-US" sz="2000" b="1" dirty="0" err="1"/>
              <a:t>bangsa</a:t>
            </a:r>
            <a:r>
              <a:rPr lang="en-US" sz="2000" b="1" dirty="0"/>
              <a:t> </a:t>
            </a:r>
            <a:r>
              <a:rPr lang="en-US" sz="2000" b="1" dirty="0" err="1"/>
              <a:t>dan</a:t>
            </a:r>
            <a:r>
              <a:rPr lang="en-US" sz="2000" b="1" dirty="0"/>
              <a:t> </a:t>
            </a:r>
            <a:r>
              <a:rPr lang="en-US" sz="2000" b="1" dirty="0" err="1"/>
              <a:t>budaya</a:t>
            </a:r>
            <a:r>
              <a:rPr lang="en-US" sz="2000" dirty="0"/>
              <a:t> </a:t>
            </a:r>
            <a:r>
              <a:rPr lang="en-US" sz="2000" dirty="0" err="1"/>
              <a:t>yaitu</a:t>
            </a:r>
            <a:r>
              <a:rPr lang="en-US" sz="2000" dirty="0"/>
              <a:t> </a:t>
            </a:r>
            <a:r>
              <a:rPr lang="id-ID" sz="2000" dirty="0"/>
              <a:t>(</a:t>
            </a:r>
            <a:r>
              <a:rPr lang="en-US" sz="2000" dirty="0" err="1"/>
              <a:t>poin</a:t>
            </a:r>
            <a:r>
              <a:rPr lang="en-US" sz="2000" dirty="0"/>
              <a:t> </a:t>
            </a:r>
            <a:r>
              <a:rPr lang="id-ID" sz="2000" dirty="0"/>
              <a:t>5</a:t>
            </a:r>
            <a:r>
              <a:rPr lang="en-US" sz="2000" dirty="0"/>
              <a:t> </a:t>
            </a:r>
            <a:r>
              <a:rPr lang="en-US" sz="2000" dirty="0" err="1"/>
              <a:t>dan</a:t>
            </a:r>
            <a:r>
              <a:rPr lang="en-US" sz="2000" dirty="0"/>
              <a:t> </a:t>
            </a:r>
            <a:r>
              <a:rPr lang="id-ID" sz="2000" dirty="0"/>
              <a:t>8)</a:t>
            </a:r>
            <a:r>
              <a:rPr lang="en-US" sz="2000" dirty="0"/>
              <a:t>. </a:t>
            </a:r>
            <a:endParaRPr lang="id-ID" sz="2000" dirty="0"/>
          </a:p>
          <a:p>
            <a:pPr marL="0" indent="0" algn="just"/>
            <a:endParaRPr lang="id-ID" sz="2000" dirty="0"/>
          </a:p>
          <a:p>
            <a:pPr marL="0" indent="0" algn="just">
              <a:buFont typeface="Wingdings" pitchFamily="2" charset="2"/>
              <a:buChar char="q"/>
            </a:pPr>
            <a:r>
              <a:rPr lang="en-US" sz="2000" dirty="0" err="1"/>
              <a:t>Pada</a:t>
            </a:r>
            <a:r>
              <a:rPr lang="en-US" sz="2000" dirty="0"/>
              <a:t> </a:t>
            </a:r>
            <a:r>
              <a:rPr lang="en-US" sz="2000" dirty="0" err="1"/>
              <a:t>poin</a:t>
            </a:r>
            <a:r>
              <a:rPr lang="en-US" sz="2000" dirty="0"/>
              <a:t> </a:t>
            </a:r>
            <a:r>
              <a:rPr lang="id-ID" sz="2000" dirty="0"/>
              <a:t>5,</a:t>
            </a:r>
            <a:r>
              <a:rPr lang="en-US" sz="2000" dirty="0"/>
              <a:t> IPS </a:t>
            </a:r>
            <a:r>
              <a:rPr lang="en-US" sz="2000" dirty="0" err="1"/>
              <a:t>sangat</a:t>
            </a:r>
            <a:r>
              <a:rPr lang="en-US" sz="2000" dirty="0"/>
              <a:t> </a:t>
            </a:r>
            <a:r>
              <a:rPr lang="en-US" sz="2000" dirty="0" err="1"/>
              <a:t>labil</a:t>
            </a:r>
            <a:r>
              <a:rPr lang="en-US" sz="2000" dirty="0"/>
              <a:t> (</a:t>
            </a:r>
            <a:r>
              <a:rPr lang="en-US" sz="2000" dirty="0" err="1"/>
              <a:t>mudah</a:t>
            </a:r>
            <a:r>
              <a:rPr lang="en-US" sz="2000" dirty="0"/>
              <a:t> </a:t>
            </a:r>
            <a:r>
              <a:rPr lang="en-US" sz="2000" dirty="0" err="1"/>
              <a:t>berubah</a:t>
            </a:r>
            <a:r>
              <a:rPr lang="en-US" sz="2000" dirty="0"/>
              <a:t>) → </a:t>
            </a:r>
            <a:r>
              <a:rPr lang="en-US" sz="2000" dirty="0" err="1"/>
              <a:t>proses</a:t>
            </a:r>
            <a:r>
              <a:rPr lang="en-US" sz="2000" dirty="0"/>
              <a:t> </a:t>
            </a:r>
            <a:r>
              <a:rPr lang="en-US" sz="2000" dirty="0" err="1"/>
              <a:t>internalisasi</a:t>
            </a:r>
            <a:r>
              <a:rPr lang="en-US" sz="2000" dirty="0"/>
              <a:t> → </a:t>
            </a:r>
            <a:r>
              <a:rPr lang="en-US" sz="2000" dirty="0" err="1"/>
              <a:t>kebiasaan</a:t>
            </a:r>
            <a:r>
              <a:rPr lang="en-US" sz="2000" dirty="0"/>
              <a:t> </a:t>
            </a:r>
            <a:r>
              <a:rPr lang="en-US" sz="2000" dirty="0" err="1"/>
              <a:t>dan</a:t>
            </a:r>
            <a:r>
              <a:rPr lang="en-US" sz="2000" dirty="0"/>
              <a:t> </a:t>
            </a:r>
            <a:r>
              <a:rPr lang="en-US" sz="2000" dirty="0" err="1"/>
              <a:t>kemahiran</a:t>
            </a:r>
            <a:r>
              <a:rPr lang="en-US" sz="2000" dirty="0"/>
              <a:t> → </a:t>
            </a:r>
            <a:r>
              <a:rPr lang="en-US" sz="2000" dirty="0" err="1"/>
              <a:t>permasalahan</a:t>
            </a:r>
            <a:r>
              <a:rPr lang="id-ID" sz="2000" dirty="0"/>
              <a:t> kehidupan.</a:t>
            </a:r>
            <a:endParaRPr lang="en-US" sz="2000" dirty="0"/>
          </a:p>
          <a:p>
            <a:pPr marL="0" indent="0" algn="just"/>
            <a:endParaRPr lang="id-ID" sz="2000" dirty="0"/>
          </a:p>
          <a:p>
            <a:pPr marL="0" indent="0" algn="just">
              <a:buFont typeface="Wingdings" pitchFamily="2" charset="2"/>
              <a:buChar char="q"/>
            </a:pPr>
            <a:r>
              <a:rPr lang="en-US" sz="2000" dirty="0" err="1"/>
              <a:t>Kaitannya</a:t>
            </a:r>
            <a:r>
              <a:rPr lang="id-ID" sz="2000" dirty="0"/>
              <a:t>, </a:t>
            </a:r>
            <a:r>
              <a:rPr lang="en-US" sz="2000" dirty="0" err="1"/>
              <a:t>sisw</a:t>
            </a:r>
            <a:r>
              <a:rPr lang="id-ID" sz="2000" dirty="0"/>
              <a:t>a </a:t>
            </a:r>
            <a:r>
              <a:rPr lang="en-US" sz="2000" dirty="0" err="1"/>
              <a:t>dihadapkan</a:t>
            </a:r>
            <a:r>
              <a:rPr lang="en-US" sz="2000" dirty="0"/>
              <a:t> </a:t>
            </a:r>
            <a:r>
              <a:rPr lang="en-US" sz="2000" dirty="0" err="1"/>
              <a:t>dengan</a:t>
            </a:r>
            <a:r>
              <a:rPr lang="en-US" sz="2000" dirty="0"/>
              <a:t> </a:t>
            </a:r>
            <a:r>
              <a:rPr lang="en-US" sz="2000" b="1" dirty="0" err="1"/>
              <a:t>suku</a:t>
            </a:r>
            <a:r>
              <a:rPr lang="en-US" sz="2000" b="1" dirty="0"/>
              <a:t> </a:t>
            </a:r>
            <a:r>
              <a:rPr lang="en-US" sz="2000" b="1" dirty="0" err="1"/>
              <a:t>bangsa</a:t>
            </a:r>
            <a:r>
              <a:rPr lang="en-US" sz="2000" b="1" dirty="0"/>
              <a:t> yang </a:t>
            </a:r>
            <a:r>
              <a:rPr lang="en-US" sz="2000" b="1" dirty="0" err="1"/>
              <a:t>berbed</a:t>
            </a:r>
            <a:r>
              <a:rPr lang="id-ID" sz="2000" b="1" dirty="0"/>
              <a:t>a</a:t>
            </a:r>
            <a:r>
              <a:rPr lang="en-US" sz="2000" b="1" dirty="0"/>
              <a:t> </a:t>
            </a:r>
            <a:r>
              <a:rPr lang="en-US" sz="2000" dirty="0" err="1"/>
              <a:t>diharapkan</a:t>
            </a:r>
            <a:r>
              <a:rPr lang="en-US" sz="2000" dirty="0"/>
              <a:t> </a:t>
            </a:r>
            <a:r>
              <a:rPr lang="en-US" sz="2000" dirty="0" err="1"/>
              <a:t>dapat</a:t>
            </a:r>
            <a:r>
              <a:rPr lang="en-US" sz="2000" dirty="0"/>
              <a:t> </a:t>
            </a:r>
            <a:r>
              <a:rPr lang="en-US" sz="2000" dirty="0" err="1"/>
              <a:t>berkembang</a:t>
            </a:r>
            <a:r>
              <a:rPr lang="en-US" sz="2000" dirty="0"/>
              <a:t> </a:t>
            </a:r>
            <a:r>
              <a:rPr lang="en-US" sz="2000" dirty="0" err="1"/>
              <a:t>kemampuannya</a:t>
            </a:r>
            <a:r>
              <a:rPr lang="en-US" sz="2000" dirty="0"/>
              <a:t> </a:t>
            </a:r>
            <a:r>
              <a:rPr lang="en-US" sz="2000" dirty="0" err="1"/>
              <a:t>dalam</a:t>
            </a:r>
            <a:r>
              <a:rPr lang="en-US" sz="2000" dirty="0"/>
              <a:t> </a:t>
            </a:r>
            <a:r>
              <a:rPr lang="en-US" sz="2000" dirty="0" err="1"/>
              <a:t>berinteraksi</a:t>
            </a:r>
            <a:r>
              <a:rPr lang="en-US" sz="2000" dirty="0"/>
              <a:t> </a:t>
            </a:r>
            <a:r>
              <a:rPr lang="en-US" sz="2000" dirty="0" err="1"/>
              <a:t>pada</a:t>
            </a:r>
            <a:r>
              <a:rPr lang="en-US" sz="2000" dirty="0"/>
              <a:t> </a:t>
            </a:r>
            <a:r>
              <a:rPr lang="en-US" sz="2000" b="1" dirty="0" err="1"/>
              <a:t>kehidupan</a:t>
            </a:r>
            <a:r>
              <a:rPr lang="en-US" sz="2000" b="1" dirty="0"/>
              <a:t> </a:t>
            </a:r>
            <a:r>
              <a:rPr lang="en-US" sz="2000" b="1" dirty="0" err="1"/>
              <a:t>sosial</a:t>
            </a:r>
            <a:r>
              <a:rPr lang="en-US" sz="2000" b="1" dirty="0"/>
              <a:t> yang </a:t>
            </a:r>
            <a:r>
              <a:rPr lang="en-US" sz="2000" b="1" dirty="0" err="1"/>
              <a:t>labil</a:t>
            </a:r>
            <a:r>
              <a:rPr lang="id-ID" sz="2000" dirty="0"/>
              <a:t>.</a:t>
            </a:r>
          </a:p>
          <a:p>
            <a:pPr marL="0" indent="0" algn="just"/>
            <a:endParaRPr lang="id-ID" sz="1600" dirty="0"/>
          </a:p>
          <a:p>
            <a:pPr marL="0" lvl="0" indent="0" algn="ctr" rtl="0">
              <a:spcBef>
                <a:spcPts val="0"/>
              </a:spcBef>
              <a:spcAft>
                <a:spcPts val="0"/>
              </a:spcAft>
              <a:buNone/>
            </a:pPr>
            <a:endParaRPr sz="1200" dirty="0">
              <a:solidFill>
                <a:schemeClr val="accen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grpSp>
        <p:nvGrpSpPr>
          <p:cNvPr id="1556" name="Google Shape;1556;p38"/>
          <p:cNvGrpSpPr/>
          <p:nvPr/>
        </p:nvGrpSpPr>
        <p:grpSpPr>
          <a:xfrm>
            <a:off x="4345625" y="3159713"/>
            <a:ext cx="7186900" cy="4132775"/>
            <a:chOff x="235075" y="777725"/>
            <a:chExt cx="7186900" cy="4132775"/>
          </a:xfrm>
        </p:grpSpPr>
        <p:sp>
          <p:nvSpPr>
            <p:cNvPr id="1557" name="Google Shape;1557;p38"/>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8"/>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38"/>
          <p:cNvGrpSpPr/>
          <p:nvPr/>
        </p:nvGrpSpPr>
        <p:grpSpPr>
          <a:xfrm rot="-1056684">
            <a:off x="8466930" y="-221788"/>
            <a:ext cx="1533784" cy="3488197"/>
            <a:chOff x="2650500" y="238500"/>
            <a:chExt cx="2300750" cy="5232700"/>
          </a:xfrm>
        </p:grpSpPr>
        <p:sp>
          <p:nvSpPr>
            <p:cNvPr id="1560" name="Google Shape;1560;p38"/>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8"/>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8"/>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8"/>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4" name="Google Shape;1564;p38"/>
          <p:cNvSpPr/>
          <p:nvPr/>
        </p:nvSpPr>
        <p:spPr>
          <a:xfrm flipH="1">
            <a:off x="4591974" y="1793781"/>
            <a:ext cx="2419903" cy="1845109"/>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5" name="Google Shape;1565;p38"/>
          <p:cNvGrpSpPr/>
          <p:nvPr/>
        </p:nvGrpSpPr>
        <p:grpSpPr>
          <a:xfrm rot="-3842226">
            <a:off x="3064104" y="276940"/>
            <a:ext cx="2613290" cy="5224780"/>
            <a:chOff x="2499325" y="238125"/>
            <a:chExt cx="2613225" cy="5224650"/>
          </a:xfrm>
        </p:grpSpPr>
        <p:sp>
          <p:nvSpPr>
            <p:cNvPr id="1566" name="Google Shape;1566;p38"/>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8"/>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8" name="Google Shape;1568;p38"/>
          <p:cNvSpPr txBox="1">
            <a:spLocks noGrp="1"/>
          </p:cNvSpPr>
          <p:nvPr>
            <p:ph type="ctrTitle"/>
          </p:nvPr>
        </p:nvSpPr>
        <p:spPr>
          <a:xfrm>
            <a:off x="721513" y="665077"/>
            <a:ext cx="8171265" cy="3576750"/>
          </a:xfrm>
          <a:prstGeom prst="rect">
            <a:avLst/>
          </a:prstGeom>
        </p:spPr>
        <p:txBody>
          <a:bodyPr spcFirstLastPara="1" wrap="square" lIns="91425" tIns="91425" rIns="91425" bIns="91425" anchor="b" anchorCtr="0">
            <a:noAutofit/>
          </a:bodyPr>
          <a:lstStyle/>
          <a:p>
            <a:r>
              <a:rPr lang="en-US" sz="1800" dirty="0" err="1"/>
              <a:t>Sedangkan</a:t>
            </a:r>
            <a:r>
              <a:rPr lang="en-US" sz="1800" dirty="0"/>
              <a:t> </a:t>
            </a:r>
            <a:r>
              <a:rPr lang="en-US" sz="1800" dirty="0" err="1"/>
              <a:t>poin</a:t>
            </a:r>
            <a:r>
              <a:rPr lang="en-US" sz="1800" dirty="0"/>
              <a:t> </a:t>
            </a:r>
            <a:r>
              <a:rPr lang="id-ID" sz="1800" dirty="0"/>
              <a:t>8, </a:t>
            </a:r>
            <a:r>
              <a:rPr lang="en-US" sz="1800" dirty="0" err="1"/>
              <a:t>berusaha</a:t>
            </a:r>
            <a:r>
              <a:rPr lang="en-US" sz="1800" dirty="0"/>
              <a:t>  </a:t>
            </a:r>
            <a:r>
              <a:rPr lang="en-US" sz="1800" dirty="0" err="1"/>
              <a:t>memuaskan</a:t>
            </a:r>
            <a:r>
              <a:rPr lang="en-US" sz="1800" dirty="0"/>
              <a:t> </a:t>
            </a:r>
            <a:r>
              <a:rPr lang="en-US" sz="1800" dirty="0" err="1"/>
              <a:t>tiap</a:t>
            </a:r>
            <a:r>
              <a:rPr lang="en-US" sz="1800" dirty="0"/>
              <a:t> </a:t>
            </a:r>
            <a:r>
              <a:rPr lang="en-US" sz="1800" dirty="0" err="1"/>
              <a:t>siswa</a:t>
            </a:r>
            <a:r>
              <a:rPr lang="en-US" sz="1800" dirty="0"/>
              <a:t> yang </a:t>
            </a:r>
            <a:r>
              <a:rPr lang="en-US" sz="1800" dirty="0" err="1"/>
              <a:t>berbeda</a:t>
            </a:r>
            <a:r>
              <a:rPr lang="en-US" sz="1800" dirty="0"/>
              <a:t> </a:t>
            </a:r>
            <a:r>
              <a:rPr lang="en-US" sz="1800" dirty="0" err="1"/>
              <a:t>melalui</a:t>
            </a:r>
            <a:r>
              <a:rPr lang="en-US" sz="1800" dirty="0"/>
              <a:t> program </a:t>
            </a:r>
            <a:r>
              <a:rPr lang="en-US" sz="1800" dirty="0" err="1"/>
              <a:t>maupun</a:t>
            </a:r>
            <a:r>
              <a:rPr lang="en-US" sz="1800" dirty="0"/>
              <a:t> </a:t>
            </a:r>
            <a:r>
              <a:rPr lang="en-US" sz="1800" dirty="0" err="1"/>
              <a:t>pembelajarannya</a:t>
            </a:r>
            <a:r>
              <a:rPr lang="id-ID" sz="1800" dirty="0"/>
              <a:t>.</a:t>
            </a:r>
            <a:br>
              <a:rPr lang="en-US" sz="1800" dirty="0"/>
            </a:br>
            <a:br>
              <a:rPr lang="en-US" sz="1800" dirty="0"/>
            </a:br>
            <a:r>
              <a:rPr lang="en-US" sz="1800" dirty="0" err="1"/>
              <a:t>Kaitannya</a:t>
            </a:r>
            <a:r>
              <a:rPr lang="id-ID" sz="1800" dirty="0"/>
              <a:t>,</a:t>
            </a:r>
            <a:r>
              <a:rPr lang="en-US" sz="1800" dirty="0"/>
              <a:t> </a:t>
            </a:r>
            <a:r>
              <a:rPr lang="en-US" sz="1800" dirty="0" err="1"/>
              <a:t>siswa</a:t>
            </a:r>
            <a:r>
              <a:rPr lang="en-US" sz="1800" dirty="0"/>
              <a:t> </a:t>
            </a:r>
            <a:r>
              <a:rPr lang="en-US" sz="1800" dirty="0" err="1"/>
              <a:t>mampu</a:t>
            </a:r>
            <a:r>
              <a:rPr lang="en-US" sz="1800" dirty="0"/>
              <a:t> </a:t>
            </a:r>
            <a:r>
              <a:rPr lang="en-US" sz="1800" b="1" dirty="0" err="1"/>
              <a:t>menghadapi</a:t>
            </a:r>
            <a:r>
              <a:rPr lang="en-US" sz="1800" b="1" dirty="0"/>
              <a:t> </a:t>
            </a:r>
            <a:r>
              <a:rPr lang="en-US" sz="1800" b="1" dirty="0" err="1"/>
              <a:t>masalah-masalah</a:t>
            </a:r>
            <a:r>
              <a:rPr lang="en-US" sz="1800" b="1" dirty="0"/>
              <a:t> </a:t>
            </a:r>
            <a:r>
              <a:rPr lang="en-US" sz="1800" b="1" dirty="0" err="1"/>
              <a:t>sosial</a:t>
            </a:r>
            <a:r>
              <a:rPr lang="en-US" sz="1800" b="1" dirty="0"/>
              <a:t> </a:t>
            </a:r>
            <a:r>
              <a:rPr lang="en-US" sz="1800" dirty="0"/>
              <a:t>yang </a:t>
            </a:r>
            <a:r>
              <a:rPr lang="en-US" sz="1800" dirty="0" err="1"/>
              <a:t>ada</a:t>
            </a:r>
            <a:r>
              <a:rPr lang="en-US" sz="1800" dirty="0"/>
              <a:t> </a:t>
            </a:r>
            <a:r>
              <a:rPr lang="en-US" sz="1800" dirty="0" err="1"/>
              <a:t>dekat</a:t>
            </a:r>
            <a:r>
              <a:rPr lang="en-US" sz="1800" dirty="0"/>
              <a:t> </a:t>
            </a:r>
            <a:r>
              <a:rPr lang="en-US" sz="1800" dirty="0" err="1"/>
              <a:t>dengan</a:t>
            </a:r>
            <a:r>
              <a:rPr lang="en-US" sz="1800" dirty="0"/>
              <a:t> </a:t>
            </a:r>
            <a:r>
              <a:rPr lang="en-US" sz="1800" dirty="0" err="1"/>
              <a:t>kehidupannya</a:t>
            </a:r>
            <a:r>
              <a:rPr lang="en-US" sz="1800" dirty="0"/>
              <a:t> </a:t>
            </a:r>
            <a:r>
              <a:rPr lang="en-US" sz="1800" dirty="0" err="1"/>
              <a:t>yaitu</a:t>
            </a:r>
            <a:r>
              <a:rPr lang="en-US" sz="1800" dirty="0"/>
              <a:t> di </a:t>
            </a:r>
            <a:r>
              <a:rPr lang="en-US" sz="1800" dirty="0" err="1"/>
              <a:t>lingkungannya</a:t>
            </a:r>
            <a:r>
              <a:rPr lang="en-US" sz="1800" dirty="0"/>
              <a:t> </a:t>
            </a:r>
            <a:r>
              <a:rPr lang="en-US" sz="1800" dirty="0" err="1"/>
              <a:t>sendiri</a:t>
            </a:r>
            <a:r>
              <a:rPr lang="en-US" sz="1800" dirty="0"/>
              <a:t>. </a:t>
            </a:r>
            <a:br>
              <a:rPr lang="id-ID" sz="1800" dirty="0"/>
            </a:br>
            <a:br>
              <a:rPr lang="id-ID" sz="1800" dirty="0"/>
            </a:br>
            <a:r>
              <a:rPr lang="id-ID" sz="1800" dirty="0"/>
              <a:t>Kesimpulannya, </a:t>
            </a:r>
            <a:r>
              <a:rPr lang="en-US" sz="1800" dirty="0" err="1"/>
              <a:t>materi</a:t>
            </a:r>
            <a:r>
              <a:rPr lang="en-US" sz="1800" dirty="0"/>
              <a:t> </a:t>
            </a:r>
            <a:r>
              <a:rPr lang="en-US" sz="1800" dirty="0" err="1"/>
              <a:t>keragaman</a:t>
            </a:r>
            <a:r>
              <a:rPr lang="en-US" sz="1800" dirty="0"/>
              <a:t> </a:t>
            </a:r>
            <a:r>
              <a:rPr lang="en-US" sz="1800" dirty="0" err="1"/>
              <a:t>suku</a:t>
            </a:r>
            <a:r>
              <a:rPr lang="en-US" sz="1800" dirty="0"/>
              <a:t> </a:t>
            </a:r>
            <a:r>
              <a:rPr lang="en-US" sz="1800" dirty="0" err="1"/>
              <a:t>bangsa</a:t>
            </a:r>
            <a:r>
              <a:rPr lang="en-US" sz="1800" dirty="0"/>
              <a:t> dan </a:t>
            </a:r>
            <a:r>
              <a:rPr lang="en-US" sz="1800" dirty="0" err="1"/>
              <a:t>budaya</a:t>
            </a:r>
            <a:r>
              <a:rPr lang="en-US" sz="1800" dirty="0"/>
              <a:t> Indonesia mem</a:t>
            </a:r>
            <a:r>
              <a:rPr lang="id-ID" sz="1800" dirty="0"/>
              <a:t>punyai</a:t>
            </a:r>
            <a:r>
              <a:rPr lang="en-US" sz="1800" dirty="0"/>
              <a:t> </a:t>
            </a:r>
            <a:r>
              <a:rPr lang="en-US" sz="1800" dirty="0" err="1"/>
              <a:t>keterkaitan</a:t>
            </a:r>
            <a:r>
              <a:rPr lang="en-US" sz="1800" dirty="0"/>
              <a:t> </a:t>
            </a:r>
            <a:r>
              <a:rPr lang="en-US" sz="1800" dirty="0" err="1"/>
              <a:t>dengan</a:t>
            </a:r>
            <a:r>
              <a:rPr lang="en-US" sz="1800" dirty="0"/>
              <a:t> </a:t>
            </a:r>
            <a:r>
              <a:rPr lang="en-US" sz="1800" dirty="0" err="1"/>
              <a:t>karakteristik</a:t>
            </a:r>
            <a:r>
              <a:rPr lang="en-US" sz="1800" dirty="0"/>
              <a:t> </a:t>
            </a:r>
            <a:r>
              <a:rPr lang="en-US" sz="1800" dirty="0" err="1"/>
              <a:t>pendidikan</a:t>
            </a:r>
            <a:r>
              <a:rPr lang="en-US" sz="1800" dirty="0"/>
              <a:t> IPS </a:t>
            </a:r>
            <a:r>
              <a:rPr lang="en-US" sz="1800" dirty="0" err="1"/>
              <a:t>karena</a:t>
            </a:r>
            <a:r>
              <a:rPr lang="en-US" sz="1800" dirty="0"/>
              <a:t> </a:t>
            </a:r>
            <a:r>
              <a:rPr lang="en-US" sz="1800" b="1" dirty="0" err="1"/>
              <a:t>selalu</a:t>
            </a:r>
            <a:r>
              <a:rPr lang="en-US" sz="1800" b="1" dirty="0"/>
              <a:t> </a:t>
            </a:r>
            <a:r>
              <a:rPr lang="en-US" sz="1800" b="1" dirty="0" err="1"/>
              <a:t>berhubungan</a:t>
            </a:r>
            <a:r>
              <a:rPr lang="en-US" sz="1800" b="1" dirty="0"/>
              <a:t> </a:t>
            </a:r>
            <a:r>
              <a:rPr lang="en-US" sz="1800" b="1" dirty="0" err="1"/>
              <a:t>dengan</a:t>
            </a:r>
            <a:r>
              <a:rPr lang="en-US" sz="1800" b="1" dirty="0"/>
              <a:t> </a:t>
            </a:r>
            <a:r>
              <a:rPr lang="en-US" sz="1800" b="1" dirty="0" err="1"/>
              <a:t>kehidupan</a:t>
            </a:r>
            <a:r>
              <a:rPr lang="en-US" sz="1800" b="1" dirty="0"/>
              <a:t> </a:t>
            </a:r>
            <a:r>
              <a:rPr lang="en-US" sz="1800" b="1" dirty="0" err="1"/>
              <a:t>nyata</a:t>
            </a:r>
            <a:r>
              <a:rPr lang="en-US" sz="1800" b="1" dirty="0"/>
              <a:t> di </a:t>
            </a:r>
            <a:r>
              <a:rPr lang="en-US" sz="1800" b="1" dirty="0" err="1"/>
              <a:t>masyarakat</a:t>
            </a:r>
            <a:r>
              <a:rPr lang="en-US" sz="1800" b="1" dirty="0"/>
              <a:t>. </a:t>
            </a:r>
            <a:br>
              <a:rPr lang="id-ID" sz="1800" b="1" dirty="0"/>
            </a:br>
            <a:endParaRPr sz="1800" dirty="0"/>
          </a:p>
        </p:txBody>
      </p:sp>
      <p:grpSp>
        <p:nvGrpSpPr>
          <p:cNvPr id="1571" name="Google Shape;1571;p38"/>
          <p:cNvGrpSpPr/>
          <p:nvPr/>
        </p:nvGrpSpPr>
        <p:grpSpPr>
          <a:xfrm>
            <a:off x="-1374359" y="-535064"/>
            <a:ext cx="2512923" cy="1944905"/>
            <a:chOff x="434475" y="237850"/>
            <a:chExt cx="6749725" cy="5224025"/>
          </a:xfrm>
        </p:grpSpPr>
        <p:sp>
          <p:nvSpPr>
            <p:cNvPr id="1572" name="Google Shape;1572;p38"/>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38"/>
          <p:cNvGrpSpPr/>
          <p:nvPr/>
        </p:nvGrpSpPr>
        <p:grpSpPr>
          <a:xfrm>
            <a:off x="-494575" y="4614080"/>
            <a:ext cx="1597878" cy="1023344"/>
            <a:chOff x="769235" y="2959709"/>
            <a:chExt cx="1708778" cy="1094369"/>
          </a:xfrm>
        </p:grpSpPr>
        <p:sp>
          <p:nvSpPr>
            <p:cNvPr id="1575" name="Google Shape;1575;p38"/>
            <p:cNvSpPr/>
            <p:nvPr/>
          </p:nvSpPr>
          <p:spPr>
            <a:xfrm>
              <a:off x="919144" y="3260104"/>
              <a:ext cx="56888" cy="42906"/>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1069356" y="3110142"/>
              <a:ext cx="56793" cy="42834"/>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8"/>
            <p:cNvSpPr/>
            <p:nvPr/>
          </p:nvSpPr>
          <p:spPr>
            <a:xfrm>
              <a:off x="1219265" y="2959768"/>
              <a:ext cx="57001" cy="4293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8"/>
            <p:cNvSpPr/>
            <p:nvPr/>
          </p:nvSpPr>
          <p:spPr>
            <a:xfrm>
              <a:off x="1069261" y="3260104"/>
              <a:ext cx="56888" cy="42906"/>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8"/>
            <p:cNvSpPr/>
            <p:nvPr/>
          </p:nvSpPr>
          <p:spPr>
            <a:xfrm>
              <a:off x="1223584" y="3109778"/>
              <a:ext cx="48321" cy="43186"/>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8"/>
            <p:cNvSpPr/>
            <p:nvPr/>
          </p:nvSpPr>
          <p:spPr>
            <a:xfrm>
              <a:off x="1373862" y="2959709"/>
              <a:ext cx="48000" cy="43126"/>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8"/>
            <p:cNvSpPr/>
            <p:nvPr/>
          </p:nvSpPr>
          <p:spPr>
            <a:xfrm>
              <a:off x="1219217" y="3260104"/>
              <a:ext cx="56888" cy="43025"/>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p:nvPr/>
          </p:nvSpPr>
          <p:spPr>
            <a:xfrm>
              <a:off x="1369317" y="3109856"/>
              <a:ext cx="56906" cy="4280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8"/>
            <p:cNvSpPr/>
            <p:nvPr/>
          </p:nvSpPr>
          <p:spPr>
            <a:xfrm>
              <a:off x="1519452" y="2959763"/>
              <a:ext cx="56793" cy="42936"/>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8"/>
            <p:cNvSpPr/>
            <p:nvPr/>
          </p:nvSpPr>
          <p:spPr>
            <a:xfrm>
              <a:off x="1373862" y="3259782"/>
              <a:ext cx="48000" cy="43126"/>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8"/>
            <p:cNvSpPr/>
            <p:nvPr/>
          </p:nvSpPr>
          <p:spPr>
            <a:xfrm>
              <a:off x="1519452" y="3109754"/>
              <a:ext cx="56751" cy="43067"/>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p:nvPr/>
          </p:nvSpPr>
          <p:spPr>
            <a:xfrm>
              <a:off x="1519386" y="3259919"/>
              <a:ext cx="56954" cy="42852"/>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8"/>
            <p:cNvSpPr/>
            <p:nvPr/>
          </p:nvSpPr>
          <p:spPr>
            <a:xfrm>
              <a:off x="769235" y="3260098"/>
              <a:ext cx="56841" cy="42971"/>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8"/>
            <p:cNvSpPr/>
            <p:nvPr/>
          </p:nvSpPr>
          <p:spPr>
            <a:xfrm>
              <a:off x="923511" y="3109784"/>
              <a:ext cx="47994" cy="43144"/>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8"/>
            <p:cNvSpPr/>
            <p:nvPr/>
          </p:nvSpPr>
          <p:spPr>
            <a:xfrm>
              <a:off x="1069261" y="2959763"/>
              <a:ext cx="56793" cy="42936"/>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8"/>
            <p:cNvSpPr/>
            <p:nvPr/>
          </p:nvSpPr>
          <p:spPr>
            <a:xfrm>
              <a:off x="1669575" y="3260104"/>
              <a:ext cx="56882" cy="42906"/>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8"/>
            <p:cNvSpPr/>
            <p:nvPr/>
          </p:nvSpPr>
          <p:spPr>
            <a:xfrm>
              <a:off x="1819620" y="3110142"/>
              <a:ext cx="56954" cy="42834"/>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8"/>
            <p:cNvSpPr/>
            <p:nvPr/>
          </p:nvSpPr>
          <p:spPr>
            <a:xfrm>
              <a:off x="1819692" y="3260104"/>
              <a:ext cx="56882" cy="42906"/>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8"/>
            <p:cNvSpPr/>
            <p:nvPr/>
          </p:nvSpPr>
          <p:spPr>
            <a:xfrm>
              <a:off x="1974009" y="3109778"/>
              <a:ext cx="48160" cy="43186"/>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8"/>
            <p:cNvSpPr/>
            <p:nvPr/>
          </p:nvSpPr>
          <p:spPr>
            <a:xfrm>
              <a:off x="1969648" y="3260104"/>
              <a:ext cx="56882" cy="43025"/>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8"/>
            <p:cNvSpPr/>
            <p:nvPr/>
          </p:nvSpPr>
          <p:spPr>
            <a:xfrm>
              <a:off x="2124287" y="3259782"/>
              <a:ext cx="48000" cy="43186"/>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8"/>
            <p:cNvSpPr/>
            <p:nvPr/>
          </p:nvSpPr>
          <p:spPr>
            <a:xfrm>
              <a:off x="2269882" y="3109754"/>
              <a:ext cx="56745" cy="43067"/>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8"/>
            <p:cNvSpPr/>
            <p:nvPr/>
          </p:nvSpPr>
          <p:spPr>
            <a:xfrm>
              <a:off x="2269811" y="3259919"/>
              <a:ext cx="56954" cy="42852"/>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8"/>
            <p:cNvSpPr/>
            <p:nvPr/>
          </p:nvSpPr>
          <p:spPr>
            <a:xfrm>
              <a:off x="1669616" y="2960031"/>
              <a:ext cx="56841" cy="42846"/>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8"/>
            <p:cNvSpPr/>
            <p:nvPr/>
          </p:nvSpPr>
          <p:spPr>
            <a:xfrm>
              <a:off x="1674096" y="3109784"/>
              <a:ext cx="48000" cy="43144"/>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8"/>
            <p:cNvSpPr/>
            <p:nvPr/>
          </p:nvSpPr>
          <p:spPr>
            <a:xfrm>
              <a:off x="1819692" y="2959763"/>
              <a:ext cx="56793" cy="42936"/>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8"/>
            <p:cNvSpPr/>
            <p:nvPr/>
          </p:nvSpPr>
          <p:spPr>
            <a:xfrm>
              <a:off x="1219217" y="3560660"/>
              <a:ext cx="56841" cy="42828"/>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8"/>
            <p:cNvSpPr/>
            <p:nvPr/>
          </p:nvSpPr>
          <p:spPr>
            <a:xfrm>
              <a:off x="1369334" y="3410596"/>
              <a:ext cx="56751" cy="42942"/>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8"/>
            <p:cNvSpPr/>
            <p:nvPr/>
          </p:nvSpPr>
          <p:spPr>
            <a:xfrm>
              <a:off x="919192" y="4011172"/>
              <a:ext cx="56841" cy="42888"/>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8"/>
            <p:cNvSpPr/>
            <p:nvPr/>
          </p:nvSpPr>
          <p:spPr>
            <a:xfrm>
              <a:off x="1069356" y="3861049"/>
              <a:ext cx="56793" cy="42918"/>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8"/>
            <p:cNvSpPr/>
            <p:nvPr/>
          </p:nvSpPr>
          <p:spPr>
            <a:xfrm>
              <a:off x="1219265" y="3710753"/>
              <a:ext cx="57001" cy="42852"/>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8"/>
            <p:cNvSpPr/>
            <p:nvPr/>
          </p:nvSpPr>
          <p:spPr>
            <a:xfrm>
              <a:off x="1373862" y="3560624"/>
              <a:ext cx="48000" cy="43383"/>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8"/>
            <p:cNvSpPr/>
            <p:nvPr/>
          </p:nvSpPr>
          <p:spPr>
            <a:xfrm>
              <a:off x="1519452" y="3410596"/>
              <a:ext cx="56793" cy="42936"/>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8"/>
            <p:cNvSpPr/>
            <p:nvPr/>
          </p:nvSpPr>
          <p:spPr>
            <a:xfrm>
              <a:off x="1069261" y="4011011"/>
              <a:ext cx="56888" cy="42989"/>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8"/>
            <p:cNvSpPr/>
            <p:nvPr/>
          </p:nvSpPr>
          <p:spPr>
            <a:xfrm>
              <a:off x="1223584" y="3860739"/>
              <a:ext cx="48321" cy="43132"/>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8"/>
            <p:cNvSpPr/>
            <p:nvPr/>
          </p:nvSpPr>
          <p:spPr>
            <a:xfrm>
              <a:off x="1373862" y="3710676"/>
              <a:ext cx="48000" cy="43067"/>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8"/>
            <p:cNvSpPr/>
            <p:nvPr/>
          </p:nvSpPr>
          <p:spPr>
            <a:xfrm>
              <a:off x="1519386" y="3560654"/>
              <a:ext cx="56954" cy="42834"/>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8"/>
            <p:cNvSpPr/>
            <p:nvPr/>
          </p:nvSpPr>
          <p:spPr>
            <a:xfrm>
              <a:off x="1219217" y="4011172"/>
              <a:ext cx="56888" cy="42906"/>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8"/>
            <p:cNvSpPr/>
            <p:nvPr/>
          </p:nvSpPr>
          <p:spPr>
            <a:xfrm>
              <a:off x="1369430" y="3860787"/>
              <a:ext cx="56793" cy="42936"/>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8"/>
            <p:cNvSpPr/>
            <p:nvPr/>
          </p:nvSpPr>
          <p:spPr>
            <a:xfrm>
              <a:off x="1519452" y="3710753"/>
              <a:ext cx="56793" cy="42852"/>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8"/>
            <p:cNvSpPr/>
            <p:nvPr/>
          </p:nvSpPr>
          <p:spPr>
            <a:xfrm>
              <a:off x="1373862" y="4010808"/>
              <a:ext cx="48000" cy="43144"/>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8"/>
            <p:cNvSpPr/>
            <p:nvPr/>
          </p:nvSpPr>
          <p:spPr>
            <a:xfrm>
              <a:off x="1519452" y="3860721"/>
              <a:ext cx="56751" cy="43007"/>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8"/>
            <p:cNvSpPr/>
            <p:nvPr/>
          </p:nvSpPr>
          <p:spPr>
            <a:xfrm>
              <a:off x="1519386" y="4010844"/>
              <a:ext cx="56954" cy="42834"/>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8"/>
            <p:cNvSpPr/>
            <p:nvPr/>
          </p:nvSpPr>
          <p:spPr>
            <a:xfrm>
              <a:off x="774037" y="3410596"/>
              <a:ext cx="47350" cy="42799"/>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8"/>
            <p:cNvSpPr/>
            <p:nvPr/>
          </p:nvSpPr>
          <p:spPr>
            <a:xfrm>
              <a:off x="923511" y="3410549"/>
              <a:ext cx="48160" cy="43079"/>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8"/>
            <p:cNvSpPr/>
            <p:nvPr/>
          </p:nvSpPr>
          <p:spPr>
            <a:xfrm>
              <a:off x="919144" y="3560654"/>
              <a:ext cx="56751" cy="42840"/>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8"/>
            <p:cNvSpPr/>
            <p:nvPr/>
          </p:nvSpPr>
          <p:spPr>
            <a:xfrm>
              <a:off x="1069100" y="3410561"/>
              <a:ext cx="57001" cy="42971"/>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8"/>
            <p:cNvSpPr/>
            <p:nvPr/>
          </p:nvSpPr>
          <p:spPr>
            <a:xfrm>
              <a:off x="769235" y="3861055"/>
              <a:ext cx="56841" cy="42846"/>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8"/>
            <p:cNvSpPr/>
            <p:nvPr/>
          </p:nvSpPr>
          <p:spPr>
            <a:xfrm>
              <a:off x="919192" y="3710938"/>
              <a:ext cx="56841" cy="42971"/>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8"/>
            <p:cNvSpPr/>
            <p:nvPr/>
          </p:nvSpPr>
          <p:spPr>
            <a:xfrm>
              <a:off x="1073628" y="3560624"/>
              <a:ext cx="47833" cy="43114"/>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8"/>
            <p:cNvSpPr/>
            <p:nvPr/>
          </p:nvSpPr>
          <p:spPr>
            <a:xfrm>
              <a:off x="1219217" y="3410543"/>
              <a:ext cx="56841" cy="42828"/>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8"/>
            <p:cNvSpPr/>
            <p:nvPr/>
          </p:nvSpPr>
          <p:spPr>
            <a:xfrm>
              <a:off x="1069261" y="3710735"/>
              <a:ext cx="56793" cy="4287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8"/>
            <p:cNvSpPr/>
            <p:nvPr/>
          </p:nvSpPr>
          <p:spPr>
            <a:xfrm>
              <a:off x="1969648" y="3560660"/>
              <a:ext cx="56995" cy="42828"/>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8"/>
            <p:cNvSpPr/>
            <p:nvPr/>
          </p:nvSpPr>
          <p:spPr>
            <a:xfrm>
              <a:off x="2119765" y="3410596"/>
              <a:ext cx="56745" cy="42942"/>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8"/>
            <p:cNvSpPr/>
            <p:nvPr/>
          </p:nvSpPr>
          <p:spPr>
            <a:xfrm>
              <a:off x="1669616" y="4011172"/>
              <a:ext cx="56841" cy="42888"/>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8"/>
            <p:cNvSpPr/>
            <p:nvPr/>
          </p:nvSpPr>
          <p:spPr>
            <a:xfrm>
              <a:off x="1819620" y="3861049"/>
              <a:ext cx="56954" cy="42918"/>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8"/>
            <p:cNvSpPr/>
            <p:nvPr/>
          </p:nvSpPr>
          <p:spPr>
            <a:xfrm>
              <a:off x="1969690" y="3710753"/>
              <a:ext cx="56841" cy="42852"/>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8"/>
            <p:cNvSpPr/>
            <p:nvPr/>
          </p:nvSpPr>
          <p:spPr>
            <a:xfrm>
              <a:off x="2124287" y="3560624"/>
              <a:ext cx="48321" cy="4374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8"/>
            <p:cNvSpPr/>
            <p:nvPr/>
          </p:nvSpPr>
          <p:spPr>
            <a:xfrm>
              <a:off x="2269721" y="3410596"/>
              <a:ext cx="56954" cy="42936"/>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8"/>
            <p:cNvSpPr/>
            <p:nvPr/>
          </p:nvSpPr>
          <p:spPr>
            <a:xfrm>
              <a:off x="1819692" y="4011011"/>
              <a:ext cx="56882" cy="42989"/>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8"/>
            <p:cNvSpPr/>
            <p:nvPr/>
          </p:nvSpPr>
          <p:spPr>
            <a:xfrm>
              <a:off x="1974009" y="3860739"/>
              <a:ext cx="48160" cy="43132"/>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8"/>
            <p:cNvSpPr/>
            <p:nvPr/>
          </p:nvSpPr>
          <p:spPr>
            <a:xfrm>
              <a:off x="2124287" y="3710676"/>
              <a:ext cx="47839" cy="43067"/>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8"/>
            <p:cNvSpPr/>
            <p:nvPr/>
          </p:nvSpPr>
          <p:spPr>
            <a:xfrm>
              <a:off x="2269811" y="3560654"/>
              <a:ext cx="56954" cy="42834"/>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8"/>
            <p:cNvSpPr/>
            <p:nvPr/>
          </p:nvSpPr>
          <p:spPr>
            <a:xfrm>
              <a:off x="1969648" y="4011172"/>
              <a:ext cx="56882" cy="42906"/>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8"/>
            <p:cNvSpPr/>
            <p:nvPr/>
          </p:nvSpPr>
          <p:spPr>
            <a:xfrm>
              <a:off x="2119854" y="3860787"/>
              <a:ext cx="56793" cy="42936"/>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8"/>
            <p:cNvSpPr/>
            <p:nvPr/>
          </p:nvSpPr>
          <p:spPr>
            <a:xfrm>
              <a:off x="2269882" y="3860721"/>
              <a:ext cx="56745" cy="43007"/>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8"/>
            <p:cNvSpPr/>
            <p:nvPr/>
          </p:nvSpPr>
          <p:spPr>
            <a:xfrm>
              <a:off x="1673935" y="3410549"/>
              <a:ext cx="48160" cy="43079"/>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8"/>
            <p:cNvSpPr/>
            <p:nvPr/>
          </p:nvSpPr>
          <p:spPr>
            <a:xfrm>
              <a:off x="1669575" y="3560654"/>
              <a:ext cx="56745" cy="42840"/>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8"/>
            <p:cNvSpPr/>
            <p:nvPr/>
          </p:nvSpPr>
          <p:spPr>
            <a:xfrm>
              <a:off x="1819525" y="3410561"/>
              <a:ext cx="57001" cy="42971"/>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8"/>
            <p:cNvSpPr/>
            <p:nvPr/>
          </p:nvSpPr>
          <p:spPr>
            <a:xfrm>
              <a:off x="1669616" y="3710938"/>
              <a:ext cx="56841" cy="42971"/>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8"/>
            <p:cNvSpPr/>
            <p:nvPr/>
          </p:nvSpPr>
          <p:spPr>
            <a:xfrm>
              <a:off x="1824053" y="3560624"/>
              <a:ext cx="48000" cy="43114"/>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8"/>
            <p:cNvSpPr/>
            <p:nvPr/>
          </p:nvSpPr>
          <p:spPr>
            <a:xfrm>
              <a:off x="1969648" y="3410543"/>
              <a:ext cx="56835" cy="42828"/>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8"/>
            <p:cNvSpPr/>
            <p:nvPr/>
          </p:nvSpPr>
          <p:spPr>
            <a:xfrm>
              <a:off x="1674096" y="3860733"/>
              <a:ext cx="48000" cy="43186"/>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8"/>
            <p:cNvSpPr/>
            <p:nvPr/>
          </p:nvSpPr>
          <p:spPr>
            <a:xfrm>
              <a:off x="1819692" y="3710735"/>
              <a:ext cx="56793" cy="4287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8"/>
            <p:cNvSpPr/>
            <p:nvPr/>
          </p:nvSpPr>
          <p:spPr>
            <a:xfrm>
              <a:off x="2421131" y="3260104"/>
              <a:ext cx="56882" cy="42906"/>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8"/>
            <p:cNvSpPr/>
            <p:nvPr/>
          </p:nvSpPr>
          <p:spPr>
            <a:xfrm>
              <a:off x="2421131" y="3560654"/>
              <a:ext cx="56745" cy="42840"/>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 name="Google Shape;1651;p38"/>
          <p:cNvGrpSpPr/>
          <p:nvPr/>
        </p:nvGrpSpPr>
        <p:grpSpPr>
          <a:xfrm>
            <a:off x="6520615" y="-281482"/>
            <a:ext cx="1597878" cy="1023344"/>
            <a:chOff x="769235" y="2959709"/>
            <a:chExt cx="1708778" cy="1094369"/>
          </a:xfrm>
        </p:grpSpPr>
        <p:sp>
          <p:nvSpPr>
            <p:cNvPr id="1652" name="Google Shape;1652;p38"/>
            <p:cNvSpPr/>
            <p:nvPr/>
          </p:nvSpPr>
          <p:spPr>
            <a:xfrm>
              <a:off x="919144" y="3260104"/>
              <a:ext cx="56888" cy="42906"/>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8"/>
            <p:cNvSpPr/>
            <p:nvPr/>
          </p:nvSpPr>
          <p:spPr>
            <a:xfrm>
              <a:off x="1069356" y="3110142"/>
              <a:ext cx="56793" cy="42834"/>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8"/>
            <p:cNvSpPr/>
            <p:nvPr/>
          </p:nvSpPr>
          <p:spPr>
            <a:xfrm>
              <a:off x="1219265" y="2959768"/>
              <a:ext cx="57001" cy="4293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8"/>
            <p:cNvSpPr/>
            <p:nvPr/>
          </p:nvSpPr>
          <p:spPr>
            <a:xfrm>
              <a:off x="1069261" y="3260104"/>
              <a:ext cx="56888" cy="42906"/>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8"/>
            <p:cNvSpPr/>
            <p:nvPr/>
          </p:nvSpPr>
          <p:spPr>
            <a:xfrm>
              <a:off x="1223584" y="3109778"/>
              <a:ext cx="48321" cy="43186"/>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8"/>
            <p:cNvSpPr/>
            <p:nvPr/>
          </p:nvSpPr>
          <p:spPr>
            <a:xfrm>
              <a:off x="1373862" y="2959709"/>
              <a:ext cx="48000" cy="43126"/>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8"/>
            <p:cNvSpPr/>
            <p:nvPr/>
          </p:nvSpPr>
          <p:spPr>
            <a:xfrm>
              <a:off x="1219217" y="3260104"/>
              <a:ext cx="56888" cy="43025"/>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8"/>
            <p:cNvSpPr/>
            <p:nvPr/>
          </p:nvSpPr>
          <p:spPr>
            <a:xfrm>
              <a:off x="1369317" y="3109856"/>
              <a:ext cx="56906" cy="4280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8"/>
            <p:cNvSpPr/>
            <p:nvPr/>
          </p:nvSpPr>
          <p:spPr>
            <a:xfrm>
              <a:off x="1519452" y="2959763"/>
              <a:ext cx="56793" cy="42936"/>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8"/>
            <p:cNvSpPr/>
            <p:nvPr/>
          </p:nvSpPr>
          <p:spPr>
            <a:xfrm>
              <a:off x="1373862" y="3259782"/>
              <a:ext cx="48000" cy="43126"/>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8"/>
            <p:cNvSpPr/>
            <p:nvPr/>
          </p:nvSpPr>
          <p:spPr>
            <a:xfrm>
              <a:off x="1519452" y="3109754"/>
              <a:ext cx="56751" cy="43067"/>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8"/>
            <p:cNvSpPr/>
            <p:nvPr/>
          </p:nvSpPr>
          <p:spPr>
            <a:xfrm>
              <a:off x="1519386" y="3259919"/>
              <a:ext cx="56954" cy="42852"/>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8"/>
            <p:cNvSpPr/>
            <p:nvPr/>
          </p:nvSpPr>
          <p:spPr>
            <a:xfrm>
              <a:off x="769235" y="3260098"/>
              <a:ext cx="56841" cy="42971"/>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8"/>
            <p:cNvSpPr/>
            <p:nvPr/>
          </p:nvSpPr>
          <p:spPr>
            <a:xfrm>
              <a:off x="923511" y="3109784"/>
              <a:ext cx="47994" cy="43144"/>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8"/>
            <p:cNvSpPr/>
            <p:nvPr/>
          </p:nvSpPr>
          <p:spPr>
            <a:xfrm>
              <a:off x="1069261" y="2959763"/>
              <a:ext cx="56793" cy="42936"/>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8"/>
            <p:cNvSpPr/>
            <p:nvPr/>
          </p:nvSpPr>
          <p:spPr>
            <a:xfrm>
              <a:off x="1669575" y="3260104"/>
              <a:ext cx="56882" cy="42906"/>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8"/>
            <p:cNvSpPr/>
            <p:nvPr/>
          </p:nvSpPr>
          <p:spPr>
            <a:xfrm>
              <a:off x="1819620" y="3110142"/>
              <a:ext cx="56954" cy="42834"/>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8"/>
            <p:cNvSpPr/>
            <p:nvPr/>
          </p:nvSpPr>
          <p:spPr>
            <a:xfrm>
              <a:off x="1819692" y="3260104"/>
              <a:ext cx="56882" cy="42906"/>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8"/>
            <p:cNvSpPr/>
            <p:nvPr/>
          </p:nvSpPr>
          <p:spPr>
            <a:xfrm>
              <a:off x="1974009" y="3109778"/>
              <a:ext cx="48160" cy="43186"/>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8"/>
            <p:cNvSpPr/>
            <p:nvPr/>
          </p:nvSpPr>
          <p:spPr>
            <a:xfrm>
              <a:off x="1969648" y="3260104"/>
              <a:ext cx="56882" cy="43025"/>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8"/>
            <p:cNvSpPr/>
            <p:nvPr/>
          </p:nvSpPr>
          <p:spPr>
            <a:xfrm>
              <a:off x="2124287" y="3259782"/>
              <a:ext cx="48000" cy="43186"/>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8"/>
            <p:cNvSpPr/>
            <p:nvPr/>
          </p:nvSpPr>
          <p:spPr>
            <a:xfrm>
              <a:off x="2269882" y="3109754"/>
              <a:ext cx="56745" cy="43067"/>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8"/>
            <p:cNvSpPr/>
            <p:nvPr/>
          </p:nvSpPr>
          <p:spPr>
            <a:xfrm>
              <a:off x="2269811" y="3259919"/>
              <a:ext cx="56954" cy="42852"/>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8"/>
            <p:cNvSpPr/>
            <p:nvPr/>
          </p:nvSpPr>
          <p:spPr>
            <a:xfrm>
              <a:off x="1669616" y="2960031"/>
              <a:ext cx="56841" cy="42846"/>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8"/>
            <p:cNvSpPr/>
            <p:nvPr/>
          </p:nvSpPr>
          <p:spPr>
            <a:xfrm>
              <a:off x="1674096" y="3109784"/>
              <a:ext cx="48000" cy="43144"/>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8"/>
            <p:cNvSpPr/>
            <p:nvPr/>
          </p:nvSpPr>
          <p:spPr>
            <a:xfrm>
              <a:off x="1819692" y="2959763"/>
              <a:ext cx="56793" cy="42936"/>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8"/>
            <p:cNvSpPr/>
            <p:nvPr/>
          </p:nvSpPr>
          <p:spPr>
            <a:xfrm>
              <a:off x="1219217" y="3560660"/>
              <a:ext cx="56841" cy="42828"/>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8"/>
            <p:cNvSpPr/>
            <p:nvPr/>
          </p:nvSpPr>
          <p:spPr>
            <a:xfrm>
              <a:off x="1369334" y="3410596"/>
              <a:ext cx="56751" cy="42942"/>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8"/>
            <p:cNvSpPr/>
            <p:nvPr/>
          </p:nvSpPr>
          <p:spPr>
            <a:xfrm>
              <a:off x="919192" y="4011172"/>
              <a:ext cx="56841" cy="42888"/>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8"/>
            <p:cNvSpPr/>
            <p:nvPr/>
          </p:nvSpPr>
          <p:spPr>
            <a:xfrm>
              <a:off x="1069356" y="3861049"/>
              <a:ext cx="56793" cy="42918"/>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8"/>
            <p:cNvSpPr/>
            <p:nvPr/>
          </p:nvSpPr>
          <p:spPr>
            <a:xfrm>
              <a:off x="1219265" y="3710753"/>
              <a:ext cx="57001" cy="42852"/>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8"/>
            <p:cNvSpPr/>
            <p:nvPr/>
          </p:nvSpPr>
          <p:spPr>
            <a:xfrm>
              <a:off x="1373862" y="3560624"/>
              <a:ext cx="48000" cy="43383"/>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8"/>
            <p:cNvSpPr/>
            <p:nvPr/>
          </p:nvSpPr>
          <p:spPr>
            <a:xfrm>
              <a:off x="1519452" y="3410596"/>
              <a:ext cx="56793" cy="42936"/>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8"/>
            <p:cNvSpPr/>
            <p:nvPr/>
          </p:nvSpPr>
          <p:spPr>
            <a:xfrm>
              <a:off x="1069261" y="4011011"/>
              <a:ext cx="56888" cy="42989"/>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8"/>
            <p:cNvSpPr/>
            <p:nvPr/>
          </p:nvSpPr>
          <p:spPr>
            <a:xfrm>
              <a:off x="1223584" y="3860739"/>
              <a:ext cx="48321" cy="43132"/>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8"/>
            <p:cNvSpPr/>
            <p:nvPr/>
          </p:nvSpPr>
          <p:spPr>
            <a:xfrm>
              <a:off x="1373862" y="3710676"/>
              <a:ext cx="48000" cy="43067"/>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8"/>
            <p:cNvSpPr/>
            <p:nvPr/>
          </p:nvSpPr>
          <p:spPr>
            <a:xfrm>
              <a:off x="1519386" y="3560654"/>
              <a:ext cx="56954" cy="42834"/>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8"/>
            <p:cNvSpPr/>
            <p:nvPr/>
          </p:nvSpPr>
          <p:spPr>
            <a:xfrm>
              <a:off x="1219217" y="4011172"/>
              <a:ext cx="56888" cy="42906"/>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8"/>
            <p:cNvSpPr/>
            <p:nvPr/>
          </p:nvSpPr>
          <p:spPr>
            <a:xfrm>
              <a:off x="1369430" y="3860787"/>
              <a:ext cx="56793" cy="42936"/>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8"/>
            <p:cNvSpPr/>
            <p:nvPr/>
          </p:nvSpPr>
          <p:spPr>
            <a:xfrm>
              <a:off x="1519452" y="3710753"/>
              <a:ext cx="56793" cy="42852"/>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8"/>
            <p:cNvSpPr/>
            <p:nvPr/>
          </p:nvSpPr>
          <p:spPr>
            <a:xfrm>
              <a:off x="1373862" y="4010808"/>
              <a:ext cx="48000" cy="43144"/>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8"/>
            <p:cNvSpPr/>
            <p:nvPr/>
          </p:nvSpPr>
          <p:spPr>
            <a:xfrm>
              <a:off x="1519452" y="3860721"/>
              <a:ext cx="56751" cy="43007"/>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8"/>
            <p:cNvSpPr/>
            <p:nvPr/>
          </p:nvSpPr>
          <p:spPr>
            <a:xfrm>
              <a:off x="1519386" y="4010844"/>
              <a:ext cx="56954" cy="42834"/>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8"/>
            <p:cNvSpPr/>
            <p:nvPr/>
          </p:nvSpPr>
          <p:spPr>
            <a:xfrm>
              <a:off x="774037" y="3410596"/>
              <a:ext cx="47350" cy="42799"/>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p:nvPr/>
          </p:nvSpPr>
          <p:spPr>
            <a:xfrm>
              <a:off x="923511" y="3410549"/>
              <a:ext cx="48160" cy="43079"/>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8"/>
            <p:cNvSpPr/>
            <p:nvPr/>
          </p:nvSpPr>
          <p:spPr>
            <a:xfrm>
              <a:off x="919144" y="3560654"/>
              <a:ext cx="56751" cy="42840"/>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8"/>
            <p:cNvSpPr/>
            <p:nvPr/>
          </p:nvSpPr>
          <p:spPr>
            <a:xfrm>
              <a:off x="1069100" y="3410561"/>
              <a:ext cx="57001" cy="42971"/>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8"/>
            <p:cNvSpPr/>
            <p:nvPr/>
          </p:nvSpPr>
          <p:spPr>
            <a:xfrm>
              <a:off x="769235" y="3861055"/>
              <a:ext cx="56841" cy="42846"/>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8"/>
            <p:cNvSpPr/>
            <p:nvPr/>
          </p:nvSpPr>
          <p:spPr>
            <a:xfrm>
              <a:off x="919192" y="3710938"/>
              <a:ext cx="56841" cy="42971"/>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8"/>
            <p:cNvSpPr/>
            <p:nvPr/>
          </p:nvSpPr>
          <p:spPr>
            <a:xfrm>
              <a:off x="1073628" y="3560624"/>
              <a:ext cx="47833" cy="43114"/>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a:off x="1219217" y="3410543"/>
              <a:ext cx="56841" cy="42828"/>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8"/>
            <p:cNvSpPr/>
            <p:nvPr/>
          </p:nvSpPr>
          <p:spPr>
            <a:xfrm>
              <a:off x="1069261" y="3710735"/>
              <a:ext cx="56793" cy="4287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8"/>
            <p:cNvSpPr/>
            <p:nvPr/>
          </p:nvSpPr>
          <p:spPr>
            <a:xfrm>
              <a:off x="1969648" y="3560660"/>
              <a:ext cx="56995" cy="42828"/>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2119765" y="3410596"/>
              <a:ext cx="56745" cy="42942"/>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a:off x="1669616" y="4011172"/>
              <a:ext cx="56841" cy="42888"/>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a:off x="1819620" y="3861049"/>
              <a:ext cx="56954" cy="42918"/>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a:off x="1969690" y="3710753"/>
              <a:ext cx="56841" cy="42852"/>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2124287" y="3560624"/>
              <a:ext cx="48321" cy="4374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8"/>
            <p:cNvSpPr/>
            <p:nvPr/>
          </p:nvSpPr>
          <p:spPr>
            <a:xfrm>
              <a:off x="2269721" y="3410596"/>
              <a:ext cx="56954" cy="42936"/>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8"/>
            <p:cNvSpPr/>
            <p:nvPr/>
          </p:nvSpPr>
          <p:spPr>
            <a:xfrm>
              <a:off x="1819692" y="4011011"/>
              <a:ext cx="56882" cy="42989"/>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8"/>
            <p:cNvSpPr/>
            <p:nvPr/>
          </p:nvSpPr>
          <p:spPr>
            <a:xfrm>
              <a:off x="1974009" y="3860739"/>
              <a:ext cx="48160" cy="43132"/>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2124287" y="3710676"/>
              <a:ext cx="47839" cy="43067"/>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a:off x="2269811" y="3560654"/>
              <a:ext cx="56954" cy="42834"/>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8"/>
            <p:cNvSpPr/>
            <p:nvPr/>
          </p:nvSpPr>
          <p:spPr>
            <a:xfrm>
              <a:off x="1969648" y="4011172"/>
              <a:ext cx="56882" cy="42906"/>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p:nvPr/>
          </p:nvSpPr>
          <p:spPr>
            <a:xfrm>
              <a:off x="2119854" y="3860787"/>
              <a:ext cx="56793" cy="42936"/>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8"/>
            <p:cNvSpPr/>
            <p:nvPr/>
          </p:nvSpPr>
          <p:spPr>
            <a:xfrm>
              <a:off x="2269882" y="3860721"/>
              <a:ext cx="56745" cy="43007"/>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8"/>
            <p:cNvSpPr/>
            <p:nvPr/>
          </p:nvSpPr>
          <p:spPr>
            <a:xfrm>
              <a:off x="1673935" y="3410549"/>
              <a:ext cx="48160" cy="43079"/>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8"/>
            <p:cNvSpPr/>
            <p:nvPr/>
          </p:nvSpPr>
          <p:spPr>
            <a:xfrm>
              <a:off x="1669575" y="3560654"/>
              <a:ext cx="56745" cy="42840"/>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8"/>
            <p:cNvSpPr/>
            <p:nvPr/>
          </p:nvSpPr>
          <p:spPr>
            <a:xfrm>
              <a:off x="1819525" y="3410561"/>
              <a:ext cx="57001" cy="42971"/>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8"/>
            <p:cNvSpPr/>
            <p:nvPr/>
          </p:nvSpPr>
          <p:spPr>
            <a:xfrm>
              <a:off x="1669616" y="3710938"/>
              <a:ext cx="56841" cy="42971"/>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8"/>
            <p:cNvSpPr/>
            <p:nvPr/>
          </p:nvSpPr>
          <p:spPr>
            <a:xfrm>
              <a:off x="1824053" y="3560624"/>
              <a:ext cx="48000" cy="43114"/>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8"/>
            <p:cNvSpPr/>
            <p:nvPr/>
          </p:nvSpPr>
          <p:spPr>
            <a:xfrm>
              <a:off x="1969648" y="3410543"/>
              <a:ext cx="56835" cy="42828"/>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8"/>
            <p:cNvSpPr/>
            <p:nvPr/>
          </p:nvSpPr>
          <p:spPr>
            <a:xfrm>
              <a:off x="1674096" y="3860733"/>
              <a:ext cx="48000" cy="43186"/>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8"/>
            <p:cNvSpPr/>
            <p:nvPr/>
          </p:nvSpPr>
          <p:spPr>
            <a:xfrm>
              <a:off x="1819692" y="3710735"/>
              <a:ext cx="56793" cy="4287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8"/>
            <p:cNvSpPr/>
            <p:nvPr/>
          </p:nvSpPr>
          <p:spPr>
            <a:xfrm>
              <a:off x="2421131" y="3260104"/>
              <a:ext cx="56882" cy="42906"/>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8"/>
            <p:cNvSpPr/>
            <p:nvPr/>
          </p:nvSpPr>
          <p:spPr>
            <a:xfrm>
              <a:off x="2421131" y="3560654"/>
              <a:ext cx="56745" cy="42840"/>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2920;p48">
            <a:extLst>
              <a:ext uri="{FF2B5EF4-FFF2-40B4-BE49-F238E27FC236}">
                <a16:creationId xmlns:a16="http://schemas.microsoft.com/office/drawing/2014/main" id="{ABED8674-B509-482D-A0C2-F36D1AE78DC3}"/>
              </a:ext>
            </a:extLst>
          </p:cNvPr>
          <p:cNvGrpSpPr/>
          <p:nvPr/>
        </p:nvGrpSpPr>
        <p:grpSpPr>
          <a:xfrm>
            <a:off x="39307" y="1231438"/>
            <a:ext cx="788306" cy="663099"/>
            <a:chOff x="235075" y="777725"/>
            <a:chExt cx="7186900" cy="4132775"/>
          </a:xfrm>
        </p:grpSpPr>
        <p:sp>
          <p:nvSpPr>
            <p:cNvPr id="176" name="Google Shape;2921;p48">
              <a:extLst>
                <a:ext uri="{FF2B5EF4-FFF2-40B4-BE49-F238E27FC236}">
                  <a16:creationId xmlns:a16="http://schemas.microsoft.com/office/drawing/2014/main" id="{24B2BEB5-9995-4989-9F96-145DDAC265D5}"/>
                </a:ext>
              </a:extLst>
            </p:cNvPr>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922;p48">
              <a:extLst>
                <a:ext uri="{FF2B5EF4-FFF2-40B4-BE49-F238E27FC236}">
                  <a16:creationId xmlns:a16="http://schemas.microsoft.com/office/drawing/2014/main" id="{4994D0B6-60EA-43ED-9405-3012B33BD3B7}"/>
                </a:ext>
              </a:extLst>
            </p:cNvPr>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2941;p48">
            <a:extLst>
              <a:ext uri="{FF2B5EF4-FFF2-40B4-BE49-F238E27FC236}">
                <a16:creationId xmlns:a16="http://schemas.microsoft.com/office/drawing/2014/main" id="{5754CF61-01F7-437A-9CB6-9DB4579E0A01}"/>
              </a:ext>
            </a:extLst>
          </p:cNvPr>
          <p:cNvGrpSpPr/>
          <p:nvPr/>
        </p:nvGrpSpPr>
        <p:grpSpPr>
          <a:xfrm>
            <a:off x="354112" y="1444762"/>
            <a:ext cx="246658" cy="261106"/>
            <a:chOff x="-50154850" y="2316775"/>
            <a:chExt cx="300100" cy="300125"/>
          </a:xfrm>
        </p:grpSpPr>
        <p:sp>
          <p:nvSpPr>
            <p:cNvPr id="179" name="Google Shape;2942;p48">
              <a:extLst>
                <a:ext uri="{FF2B5EF4-FFF2-40B4-BE49-F238E27FC236}">
                  <a16:creationId xmlns:a16="http://schemas.microsoft.com/office/drawing/2014/main" id="{17CC21E0-2650-445C-8E89-448137C485A3}"/>
                </a:ext>
              </a:extLst>
            </p:cNvPr>
            <p:cNvSpPr/>
            <p:nvPr/>
          </p:nvSpPr>
          <p:spPr>
            <a:xfrm>
              <a:off x="-50154850" y="2316775"/>
              <a:ext cx="300100" cy="300125"/>
            </a:xfrm>
            <a:custGeom>
              <a:avLst/>
              <a:gdLst/>
              <a:ahLst/>
              <a:cxnLst/>
              <a:rect l="l" t="t" r="r" b="b"/>
              <a:pathLst>
                <a:path w="12004" h="12005" extrusionOk="0">
                  <a:moveTo>
                    <a:pt x="1418" y="694"/>
                  </a:moveTo>
                  <a:lnTo>
                    <a:pt x="1418" y="1419"/>
                  </a:lnTo>
                  <a:lnTo>
                    <a:pt x="693" y="1419"/>
                  </a:lnTo>
                  <a:lnTo>
                    <a:pt x="693" y="694"/>
                  </a:lnTo>
                  <a:close/>
                  <a:moveTo>
                    <a:pt x="11279" y="694"/>
                  </a:moveTo>
                  <a:lnTo>
                    <a:pt x="11279" y="1419"/>
                  </a:lnTo>
                  <a:lnTo>
                    <a:pt x="10586" y="1419"/>
                  </a:lnTo>
                  <a:lnTo>
                    <a:pt x="10586" y="694"/>
                  </a:lnTo>
                  <a:close/>
                  <a:moveTo>
                    <a:pt x="9893" y="1419"/>
                  </a:moveTo>
                  <a:lnTo>
                    <a:pt x="9893" y="1765"/>
                  </a:lnTo>
                  <a:cubicBezTo>
                    <a:pt x="9893" y="1954"/>
                    <a:pt x="10019" y="2112"/>
                    <a:pt x="10239" y="2112"/>
                  </a:cubicBezTo>
                  <a:lnTo>
                    <a:pt x="10586" y="2112"/>
                  </a:lnTo>
                  <a:lnTo>
                    <a:pt x="10586" y="9893"/>
                  </a:lnTo>
                  <a:lnTo>
                    <a:pt x="10239" y="9893"/>
                  </a:lnTo>
                  <a:cubicBezTo>
                    <a:pt x="10019" y="9893"/>
                    <a:pt x="9893" y="10051"/>
                    <a:pt x="9893" y="10240"/>
                  </a:cubicBezTo>
                  <a:lnTo>
                    <a:pt x="9893" y="10587"/>
                  </a:lnTo>
                  <a:lnTo>
                    <a:pt x="2111" y="10587"/>
                  </a:lnTo>
                  <a:lnTo>
                    <a:pt x="2111" y="10240"/>
                  </a:lnTo>
                  <a:cubicBezTo>
                    <a:pt x="2111" y="10051"/>
                    <a:pt x="1953" y="9893"/>
                    <a:pt x="1764" y="9893"/>
                  </a:cubicBezTo>
                  <a:lnTo>
                    <a:pt x="1418" y="9893"/>
                  </a:lnTo>
                  <a:lnTo>
                    <a:pt x="1418" y="2112"/>
                  </a:lnTo>
                  <a:lnTo>
                    <a:pt x="1764" y="2112"/>
                  </a:lnTo>
                  <a:cubicBezTo>
                    <a:pt x="1953" y="2112"/>
                    <a:pt x="2111" y="1954"/>
                    <a:pt x="2111" y="1765"/>
                  </a:cubicBezTo>
                  <a:lnTo>
                    <a:pt x="2111" y="1419"/>
                  </a:lnTo>
                  <a:close/>
                  <a:moveTo>
                    <a:pt x="1418" y="10555"/>
                  </a:moveTo>
                  <a:lnTo>
                    <a:pt x="1418" y="11248"/>
                  </a:lnTo>
                  <a:lnTo>
                    <a:pt x="693" y="11248"/>
                  </a:lnTo>
                  <a:lnTo>
                    <a:pt x="693" y="10555"/>
                  </a:lnTo>
                  <a:close/>
                  <a:moveTo>
                    <a:pt x="11279" y="10555"/>
                  </a:moveTo>
                  <a:lnTo>
                    <a:pt x="11279" y="11248"/>
                  </a:lnTo>
                  <a:lnTo>
                    <a:pt x="10586" y="11248"/>
                  </a:lnTo>
                  <a:lnTo>
                    <a:pt x="10586" y="10555"/>
                  </a:lnTo>
                  <a:close/>
                  <a:moveTo>
                    <a:pt x="347" y="1"/>
                  </a:moveTo>
                  <a:cubicBezTo>
                    <a:pt x="158" y="1"/>
                    <a:pt x="0" y="158"/>
                    <a:pt x="0" y="348"/>
                  </a:cubicBezTo>
                  <a:lnTo>
                    <a:pt x="0" y="1765"/>
                  </a:lnTo>
                  <a:cubicBezTo>
                    <a:pt x="0" y="1954"/>
                    <a:pt x="158" y="2112"/>
                    <a:pt x="347" y="2112"/>
                  </a:cubicBezTo>
                  <a:lnTo>
                    <a:pt x="693" y="2112"/>
                  </a:lnTo>
                  <a:lnTo>
                    <a:pt x="693" y="9893"/>
                  </a:lnTo>
                  <a:lnTo>
                    <a:pt x="347" y="9893"/>
                  </a:lnTo>
                  <a:cubicBezTo>
                    <a:pt x="158" y="9893"/>
                    <a:pt x="0" y="10051"/>
                    <a:pt x="0" y="10240"/>
                  </a:cubicBezTo>
                  <a:lnTo>
                    <a:pt x="0" y="11658"/>
                  </a:lnTo>
                  <a:cubicBezTo>
                    <a:pt x="0" y="11847"/>
                    <a:pt x="158" y="12004"/>
                    <a:pt x="347" y="12004"/>
                  </a:cubicBezTo>
                  <a:lnTo>
                    <a:pt x="1764" y="12004"/>
                  </a:lnTo>
                  <a:cubicBezTo>
                    <a:pt x="1953" y="12004"/>
                    <a:pt x="2111" y="11847"/>
                    <a:pt x="2111" y="11658"/>
                  </a:cubicBezTo>
                  <a:lnTo>
                    <a:pt x="2111" y="11311"/>
                  </a:lnTo>
                  <a:lnTo>
                    <a:pt x="9893" y="11311"/>
                  </a:lnTo>
                  <a:lnTo>
                    <a:pt x="9893" y="11658"/>
                  </a:lnTo>
                  <a:cubicBezTo>
                    <a:pt x="9893" y="11847"/>
                    <a:pt x="10019" y="12004"/>
                    <a:pt x="10239" y="12004"/>
                  </a:cubicBezTo>
                  <a:lnTo>
                    <a:pt x="11657" y="12004"/>
                  </a:lnTo>
                  <a:cubicBezTo>
                    <a:pt x="11846" y="12004"/>
                    <a:pt x="12004" y="11847"/>
                    <a:pt x="12004" y="11658"/>
                  </a:cubicBezTo>
                  <a:lnTo>
                    <a:pt x="12004" y="10240"/>
                  </a:lnTo>
                  <a:cubicBezTo>
                    <a:pt x="12004" y="10051"/>
                    <a:pt x="11846" y="9893"/>
                    <a:pt x="11657" y="9893"/>
                  </a:cubicBezTo>
                  <a:lnTo>
                    <a:pt x="11310" y="9893"/>
                  </a:lnTo>
                  <a:lnTo>
                    <a:pt x="11310" y="2112"/>
                  </a:lnTo>
                  <a:lnTo>
                    <a:pt x="11657" y="2112"/>
                  </a:lnTo>
                  <a:lnTo>
                    <a:pt x="11657" y="2080"/>
                  </a:lnTo>
                  <a:cubicBezTo>
                    <a:pt x="11846" y="2080"/>
                    <a:pt x="12004" y="1923"/>
                    <a:pt x="12004" y="1734"/>
                  </a:cubicBezTo>
                  <a:lnTo>
                    <a:pt x="12004" y="348"/>
                  </a:lnTo>
                  <a:cubicBezTo>
                    <a:pt x="12004" y="158"/>
                    <a:pt x="11846" y="1"/>
                    <a:pt x="11657" y="1"/>
                  </a:cubicBezTo>
                  <a:lnTo>
                    <a:pt x="10239" y="1"/>
                  </a:lnTo>
                  <a:cubicBezTo>
                    <a:pt x="10019" y="1"/>
                    <a:pt x="9893" y="158"/>
                    <a:pt x="9893" y="348"/>
                  </a:cubicBezTo>
                  <a:lnTo>
                    <a:pt x="9893" y="694"/>
                  </a:lnTo>
                  <a:lnTo>
                    <a:pt x="2111" y="694"/>
                  </a:lnTo>
                  <a:lnTo>
                    <a:pt x="2111" y="348"/>
                  </a:lnTo>
                  <a:cubicBezTo>
                    <a:pt x="2111" y="158"/>
                    <a:pt x="1953" y="1"/>
                    <a:pt x="176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943;p48">
              <a:extLst>
                <a:ext uri="{FF2B5EF4-FFF2-40B4-BE49-F238E27FC236}">
                  <a16:creationId xmlns:a16="http://schemas.microsoft.com/office/drawing/2014/main" id="{E16FD32B-EFFC-465A-A4C4-440E8AED6C86}"/>
                </a:ext>
              </a:extLst>
            </p:cNvPr>
            <p:cNvSpPr/>
            <p:nvPr/>
          </p:nvSpPr>
          <p:spPr>
            <a:xfrm>
              <a:off x="-50083975" y="2368775"/>
              <a:ext cx="158325" cy="193775"/>
            </a:xfrm>
            <a:custGeom>
              <a:avLst/>
              <a:gdLst/>
              <a:ahLst/>
              <a:cxnLst/>
              <a:rect l="l" t="t" r="r" b="b"/>
              <a:pathLst>
                <a:path w="6333" h="7751" extrusionOk="0">
                  <a:moveTo>
                    <a:pt x="5577" y="693"/>
                  </a:moveTo>
                  <a:lnTo>
                    <a:pt x="5577" y="1567"/>
                  </a:lnTo>
                  <a:lnTo>
                    <a:pt x="5577" y="1567"/>
                  </a:lnTo>
                  <a:cubicBezTo>
                    <a:pt x="5492" y="1468"/>
                    <a:pt x="5402" y="1418"/>
                    <a:pt x="5262" y="1418"/>
                  </a:cubicBezTo>
                  <a:lnTo>
                    <a:pt x="3844" y="1418"/>
                  </a:lnTo>
                  <a:cubicBezTo>
                    <a:pt x="3655" y="1418"/>
                    <a:pt x="3498" y="1576"/>
                    <a:pt x="3498" y="1765"/>
                  </a:cubicBezTo>
                  <a:lnTo>
                    <a:pt x="3498" y="6742"/>
                  </a:lnTo>
                  <a:cubicBezTo>
                    <a:pt x="3498" y="6900"/>
                    <a:pt x="3624" y="6963"/>
                    <a:pt x="3687" y="7089"/>
                  </a:cubicBezTo>
                  <a:lnTo>
                    <a:pt x="2584" y="7089"/>
                  </a:lnTo>
                  <a:cubicBezTo>
                    <a:pt x="2710" y="6963"/>
                    <a:pt x="2773" y="6900"/>
                    <a:pt x="2773" y="6742"/>
                  </a:cubicBezTo>
                  <a:lnTo>
                    <a:pt x="2773" y="1765"/>
                  </a:lnTo>
                  <a:cubicBezTo>
                    <a:pt x="2773" y="1576"/>
                    <a:pt x="2647" y="1418"/>
                    <a:pt x="2426" y="1418"/>
                  </a:cubicBezTo>
                  <a:lnTo>
                    <a:pt x="1009" y="1418"/>
                  </a:lnTo>
                  <a:cubicBezTo>
                    <a:pt x="851" y="1418"/>
                    <a:pt x="788" y="1544"/>
                    <a:pt x="662" y="1607"/>
                  </a:cubicBezTo>
                  <a:lnTo>
                    <a:pt x="662" y="693"/>
                  </a:lnTo>
                  <a:close/>
                  <a:moveTo>
                    <a:pt x="347" y="0"/>
                  </a:moveTo>
                  <a:cubicBezTo>
                    <a:pt x="158" y="0"/>
                    <a:pt x="1" y="158"/>
                    <a:pt x="1" y="347"/>
                  </a:cubicBezTo>
                  <a:lnTo>
                    <a:pt x="1" y="2489"/>
                  </a:lnTo>
                  <a:cubicBezTo>
                    <a:pt x="1" y="2696"/>
                    <a:pt x="163" y="2835"/>
                    <a:pt x="328" y="2835"/>
                  </a:cubicBezTo>
                  <a:cubicBezTo>
                    <a:pt x="415" y="2835"/>
                    <a:pt x="503" y="2796"/>
                    <a:pt x="568" y="2710"/>
                  </a:cubicBezTo>
                  <a:lnTo>
                    <a:pt x="1166" y="2143"/>
                  </a:lnTo>
                  <a:lnTo>
                    <a:pt x="2080" y="2143"/>
                  </a:lnTo>
                  <a:lnTo>
                    <a:pt x="2080" y="6585"/>
                  </a:lnTo>
                  <a:lnTo>
                    <a:pt x="1481" y="7183"/>
                  </a:lnTo>
                  <a:cubicBezTo>
                    <a:pt x="1261" y="7404"/>
                    <a:pt x="1418" y="7750"/>
                    <a:pt x="1733" y="7750"/>
                  </a:cubicBezTo>
                  <a:lnTo>
                    <a:pt x="4537" y="7750"/>
                  </a:lnTo>
                  <a:cubicBezTo>
                    <a:pt x="4852" y="7750"/>
                    <a:pt x="5010" y="7372"/>
                    <a:pt x="4758" y="7183"/>
                  </a:cubicBezTo>
                  <a:lnTo>
                    <a:pt x="4159" y="6585"/>
                  </a:lnTo>
                  <a:lnTo>
                    <a:pt x="4159" y="2143"/>
                  </a:lnTo>
                  <a:lnTo>
                    <a:pt x="5073" y="2143"/>
                  </a:lnTo>
                  <a:lnTo>
                    <a:pt x="5671" y="2710"/>
                  </a:lnTo>
                  <a:cubicBezTo>
                    <a:pt x="5747" y="2796"/>
                    <a:pt x="5842" y="2835"/>
                    <a:pt x="5933" y="2835"/>
                  </a:cubicBezTo>
                  <a:cubicBezTo>
                    <a:pt x="6107" y="2835"/>
                    <a:pt x="6270" y="2696"/>
                    <a:pt x="6270" y="2489"/>
                  </a:cubicBezTo>
                  <a:lnTo>
                    <a:pt x="6270" y="347"/>
                  </a:lnTo>
                  <a:cubicBezTo>
                    <a:pt x="6333" y="158"/>
                    <a:pt x="6176" y="0"/>
                    <a:pt x="59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2944;p48">
            <a:extLst>
              <a:ext uri="{FF2B5EF4-FFF2-40B4-BE49-F238E27FC236}">
                <a16:creationId xmlns:a16="http://schemas.microsoft.com/office/drawing/2014/main" id="{D5916C09-5A22-400E-B086-AE996F07D858}"/>
              </a:ext>
            </a:extLst>
          </p:cNvPr>
          <p:cNvGrpSpPr/>
          <p:nvPr/>
        </p:nvGrpSpPr>
        <p:grpSpPr>
          <a:xfrm>
            <a:off x="310859" y="2223506"/>
            <a:ext cx="287480" cy="288961"/>
            <a:chOff x="-48634750" y="2342000"/>
            <a:chExt cx="300900" cy="302450"/>
          </a:xfrm>
        </p:grpSpPr>
        <p:sp>
          <p:nvSpPr>
            <p:cNvPr id="183" name="Google Shape;2945;p48">
              <a:extLst>
                <a:ext uri="{FF2B5EF4-FFF2-40B4-BE49-F238E27FC236}">
                  <a16:creationId xmlns:a16="http://schemas.microsoft.com/office/drawing/2014/main" id="{1A0D9C1F-CC43-4FFB-BA90-2D62D8D8A3DB}"/>
                </a:ext>
              </a:extLst>
            </p:cNvPr>
            <p:cNvSpPr/>
            <p:nvPr/>
          </p:nvSpPr>
          <p:spPr>
            <a:xfrm>
              <a:off x="-48545750" y="2342000"/>
              <a:ext cx="211900" cy="300875"/>
            </a:xfrm>
            <a:custGeom>
              <a:avLst/>
              <a:gdLst/>
              <a:ahLst/>
              <a:cxnLst/>
              <a:rect l="l" t="t" r="r" b="b"/>
              <a:pathLst>
                <a:path w="8476" h="12035" extrusionOk="0">
                  <a:moveTo>
                    <a:pt x="6711" y="725"/>
                  </a:moveTo>
                  <a:cubicBezTo>
                    <a:pt x="7310" y="725"/>
                    <a:pt x="7782" y="1197"/>
                    <a:pt x="7782" y="1764"/>
                  </a:cubicBezTo>
                  <a:lnTo>
                    <a:pt x="7782" y="10239"/>
                  </a:lnTo>
                  <a:cubicBezTo>
                    <a:pt x="7782" y="10838"/>
                    <a:pt x="7310" y="11310"/>
                    <a:pt x="6711" y="11310"/>
                  </a:cubicBezTo>
                  <a:lnTo>
                    <a:pt x="1797" y="11310"/>
                  </a:lnTo>
                  <a:cubicBezTo>
                    <a:pt x="1198" y="11310"/>
                    <a:pt x="725" y="10838"/>
                    <a:pt x="725" y="10239"/>
                  </a:cubicBezTo>
                  <a:lnTo>
                    <a:pt x="725" y="1764"/>
                  </a:lnTo>
                  <a:cubicBezTo>
                    <a:pt x="725" y="1197"/>
                    <a:pt x="1198" y="725"/>
                    <a:pt x="1797" y="725"/>
                  </a:cubicBezTo>
                  <a:close/>
                  <a:moveTo>
                    <a:pt x="1797" y="0"/>
                  </a:moveTo>
                  <a:cubicBezTo>
                    <a:pt x="788" y="0"/>
                    <a:pt x="1" y="788"/>
                    <a:pt x="1" y="1764"/>
                  </a:cubicBezTo>
                  <a:lnTo>
                    <a:pt x="1" y="10239"/>
                  </a:lnTo>
                  <a:cubicBezTo>
                    <a:pt x="1" y="11247"/>
                    <a:pt x="788" y="12035"/>
                    <a:pt x="1797" y="12035"/>
                  </a:cubicBezTo>
                  <a:lnTo>
                    <a:pt x="6711" y="12035"/>
                  </a:lnTo>
                  <a:cubicBezTo>
                    <a:pt x="7688" y="12035"/>
                    <a:pt x="8476" y="11247"/>
                    <a:pt x="8476" y="10239"/>
                  </a:cubicBezTo>
                  <a:lnTo>
                    <a:pt x="8476" y="1764"/>
                  </a:lnTo>
                  <a:cubicBezTo>
                    <a:pt x="8476" y="788"/>
                    <a:pt x="7688" y="0"/>
                    <a:pt x="671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946;p48">
              <a:extLst>
                <a:ext uri="{FF2B5EF4-FFF2-40B4-BE49-F238E27FC236}">
                  <a16:creationId xmlns:a16="http://schemas.microsoft.com/office/drawing/2014/main" id="{17312AE5-1BC5-48F6-9012-BE798C448E24}"/>
                </a:ext>
              </a:extLst>
            </p:cNvPr>
            <p:cNvSpPr/>
            <p:nvPr/>
          </p:nvSpPr>
          <p:spPr>
            <a:xfrm>
              <a:off x="-48509525" y="2395550"/>
              <a:ext cx="52800" cy="52800"/>
            </a:xfrm>
            <a:custGeom>
              <a:avLst/>
              <a:gdLst/>
              <a:ahLst/>
              <a:cxnLst/>
              <a:rect l="l" t="t" r="r" b="b"/>
              <a:pathLst>
                <a:path w="2112" h="2112" extrusionOk="0">
                  <a:moveTo>
                    <a:pt x="1041" y="694"/>
                  </a:moveTo>
                  <a:cubicBezTo>
                    <a:pt x="1230" y="694"/>
                    <a:pt x="1387" y="851"/>
                    <a:pt x="1387" y="1040"/>
                  </a:cubicBezTo>
                  <a:cubicBezTo>
                    <a:pt x="1387" y="1261"/>
                    <a:pt x="1230" y="1418"/>
                    <a:pt x="1041" y="1418"/>
                  </a:cubicBezTo>
                  <a:cubicBezTo>
                    <a:pt x="852" y="1418"/>
                    <a:pt x="694" y="1261"/>
                    <a:pt x="694" y="1040"/>
                  </a:cubicBezTo>
                  <a:cubicBezTo>
                    <a:pt x="694" y="851"/>
                    <a:pt x="852" y="694"/>
                    <a:pt x="1041" y="694"/>
                  </a:cubicBezTo>
                  <a:close/>
                  <a:moveTo>
                    <a:pt x="1041" y="0"/>
                  </a:moveTo>
                  <a:cubicBezTo>
                    <a:pt x="442" y="0"/>
                    <a:pt x="1" y="473"/>
                    <a:pt x="1" y="1040"/>
                  </a:cubicBezTo>
                  <a:cubicBezTo>
                    <a:pt x="1" y="1639"/>
                    <a:pt x="442" y="2111"/>
                    <a:pt x="1041" y="2111"/>
                  </a:cubicBezTo>
                  <a:cubicBezTo>
                    <a:pt x="1639" y="2111"/>
                    <a:pt x="2112" y="1639"/>
                    <a:pt x="2112" y="1040"/>
                  </a:cubicBezTo>
                  <a:cubicBezTo>
                    <a:pt x="2112" y="473"/>
                    <a:pt x="1639" y="0"/>
                    <a:pt x="104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947;p48">
              <a:extLst>
                <a:ext uri="{FF2B5EF4-FFF2-40B4-BE49-F238E27FC236}">
                  <a16:creationId xmlns:a16="http://schemas.microsoft.com/office/drawing/2014/main" id="{5E6C340F-F64D-4C82-A55D-56810D641874}"/>
                </a:ext>
              </a:extLst>
            </p:cNvPr>
            <p:cNvSpPr/>
            <p:nvPr/>
          </p:nvSpPr>
          <p:spPr>
            <a:xfrm>
              <a:off x="-48509525" y="2466425"/>
              <a:ext cx="52800" cy="52800"/>
            </a:xfrm>
            <a:custGeom>
              <a:avLst/>
              <a:gdLst/>
              <a:ahLst/>
              <a:cxnLst/>
              <a:rect l="l" t="t" r="r" b="b"/>
              <a:pathLst>
                <a:path w="2112" h="2112" extrusionOk="0">
                  <a:moveTo>
                    <a:pt x="1041" y="694"/>
                  </a:moveTo>
                  <a:cubicBezTo>
                    <a:pt x="1230" y="694"/>
                    <a:pt x="1387" y="851"/>
                    <a:pt x="1387" y="1072"/>
                  </a:cubicBezTo>
                  <a:cubicBezTo>
                    <a:pt x="1387" y="1261"/>
                    <a:pt x="1230" y="1419"/>
                    <a:pt x="1041" y="1419"/>
                  </a:cubicBezTo>
                  <a:cubicBezTo>
                    <a:pt x="852" y="1419"/>
                    <a:pt x="694" y="1261"/>
                    <a:pt x="694" y="1072"/>
                  </a:cubicBezTo>
                  <a:cubicBezTo>
                    <a:pt x="694" y="851"/>
                    <a:pt x="852" y="694"/>
                    <a:pt x="1041" y="694"/>
                  </a:cubicBezTo>
                  <a:close/>
                  <a:moveTo>
                    <a:pt x="1041" y="1"/>
                  </a:moveTo>
                  <a:cubicBezTo>
                    <a:pt x="442" y="1"/>
                    <a:pt x="1" y="473"/>
                    <a:pt x="1" y="1072"/>
                  </a:cubicBezTo>
                  <a:cubicBezTo>
                    <a:pt x="1" y="1639"/>
                    <a:pt x="442" y="2112"/>
                    <a:pt x="1041" y="2112"/>
                  </a:cubicBezTo>
                  <a:cubicBezTo>
                    <a:pt x="1639" y="2112"/>
                    <a:pt x="2112" y="1639"/>
                    <a:pt x="2112" y="1072"/>
                  </a:cubicBezTo>
                  <a:cubicBezTo>
                    <a:pt x="2112" y="473"/>
                    <a:pt x="1639" y="1"/>
                    <a:pt x="104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948;p48">
              <a:extLst>
                <a:ext uri="{FF2B5EF4-FFF2-40B4-BE49-F238E27FC236}">
                  <a16:creationId xmlns:a16="http://schemas.microsoft.com/office/drawing/2014/main" id="{E7130535-D27E-4E96-A38D-D026A62F3AEF}"/>
                </a:ext>
              </a:extLst>
            </p:cNvPr>
            <p:cNvSpPr/>
            <p:nvPr/>
          </p:nvSpPr>
          <p:spPr>
            <a:xfrm>
              <a:off x="-48509525" y="2537325"/>
              <a:ext cx="52800" cy="52800"/>
            </a:xfrm>
            <a:custGeom>
              <a:avLst/>
              <a:gdLst/>
              <a:ahLst/>
              <a:cxnLst/>
              <a:rect l="l" t="t" r="r" b="b"/>
              <a:pathLst>
                <a:path w="2112" h="2112" extrusionOk="0">
                  <a:moveTo>
                    <a:pt x="1041" y="693"/>
                  </a:moveTo>
                  <a:cubicBezTo>
                    <a:pt x="1230" y="693"/>
                    <a:pt x="1387" y="851"/>
                    <a:pt x="1387" y="1071"/>
                  </a:cubicBezTo>
                  <a:cubicBezTo>
                    <a:pt x="1387" y="1260"/>
                    <a:pt x="1230" y="1418"/>
                    <a:pt x="1041" y="1418"/>
                  </a:cubicBezTo>
                  <a:cubicBezTo>
                    <a:pt x="852" y="1418"/>
                    <a:pt x="694" y="1260"/>
                    <a:pt x="694" y="1071"/>
                  </a:cubicBezTo>
                  <a:cubicBezTo>
                    <a:pt x="694" y="851"/>
                    <a:pt x="852" y="693"/>
                    <a:pt x="1041" y="693"/>
                  </a:cubicBezTo>
                  <a:close/>
                  <a:moveTo>
                    <a:pt x="1041" y="0"/>
                  </a:moveTo>
                  <a:cubicBezTo>
                    <a:pt x="442" y="0"/>
                    <a:pt x="1" y="473"/>
                    <a:pt x="1" y="1071"/>
                  </a:cubicBezTo>
                  <a:cubicBezTo>
                    <a:pt x="1" y="1639"/>
                    <a:pt x="442" y="2111"/>
                    <a:pt x="1041" y="2111"/>
                  </a:cubicBezTo>
                  <a:cubicBezTo>
                    <a:pt x="1639" y="2111"/>
                    <a:pt x="2112" y="1639"/>
                    <a:pt x="2112" y="1071"/>
                  </a:cubicBezTo>
                  <a:cubicBezTo>
                    <a:pt x="2112" y="473"/>
                    <a:pt x="1639" y="0"/>
                    <a:pt x="104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949;p48">
              <a:extLst>
                <a:ext uri="{FF2B5EF4-FFF2-40B4-BE49-F238E27FC236}">
                  <a16:creationId xmlns:a16="http://schemas.microsoft.com/office/drawing/2014/main" id="{75393100-1560-45B5-8D0B-880D0DD911DA}"/>
                </a:ext>
              </a:extLst>
            </p:cNvPr>
            <p:cNvSpPr/>
            <p:nvPr/>
          </p:nvSpPr>
          <p:spPr>
            <a:xfrm>
              <a:off x="-48421300" y="2395550"/>
              <a:ext cx="52800" cy="52800"/>
            </a:xfrm>
            <a:custGeom>
              <a:avLst/>
              <a:gdLst/>
              <a:ahLst/>
              <a:cxnLst/>
              <a:rect l="l" t="t" r="r" b="b"/>
              <a:pathLst>
                <a:path w="2112" h="2112" extrusionOk="0">
                  <a:moveTo>
                    <a:pt x="1072" y="694"/>
                  </a:moveTo>
                  <a:cubicBezTo>
                    <a:pt x="1261" y="694"/>
                    <a:pt x="1418" y="851"/>
                    <a:pt x="1418" y="1040"/>
                  </a:cubicBezTo>
                  <a:cubicBezTo>
                    <a:pt x="1387" y="1261"/>
                    <a:pt x="1229" y="1418"/>
                    <a:pt x="1072" y="1418"/>
                  </a:cubicBezTo>
                  <a:cubicBezTo>
                    <a:pt x="851" y="1418"/>
                    <a:pt x="725" y="1261"/>
                    <a:pt x="725" y="1040"/>
                  </a:cubicBezTo>
                  <a:cubicBezTo>
                    <a:pt x="725" y="851"/>
                    <a:pt x="851" y="694"/>
                    <a:pt x="1072" y="694"/>
                  </a:cubicBezTo>
                  <a:close/>
                  <a:moveTo>
                    <a:pt x="1072" y="0"/>
                  </a:moveTo>
                  <a:cubicBezTo>
                    <a:pt x="473" y="0"/>
                    <a:pt x="1" y="473"/>
                    <a:pt x="1" y="1040"/>
                  </a:cubicBezTo>
                  <a:cubicBezTo>
                    <a:pt x="1" y="1639"/>
                    <a:pt x="473" y="2111"/>
                    <a:pt x="1072" y="2111"/>
                  </a:cubicBezTo>
                  <a:cubicBezTo>
                    <a:pt x="1639" y="2111"/>
                    <a:pt x="2111" y="1639"/>
                    <a:pt x="2111" y="1040"/>
                  </a:cubicBezTo>
                  <a:cubicBezTo>
                    <a:pt x="2080" y="473"/>
                    <a:pt x="1607" y="0"/>
                    <a:pt x="107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950;p48">
              <a:extLst>
                <a:ext uri="{FF2B5EF4-FFF2-40B4-BE49-F238E27FC236}">
                  <a16:creationId xmlns:a16="http://schemas.microsoft.com/office/drawing/2014/main" id="{62D9BCE7-8E47-44FC-BCFF-4AF844BFF163}"/>
                </a:ext>
              </a:extLst>
            </p:cNvPr>
            <p:cNvSpPr/>
            <p:nvPr/>
          </p:nvSpPr>
          <p:spPr>
            <a:xfrm>
              <a:off x="-48421300" y="2466425"/>
              <a:ext cx="52800" cy="52800"/>
            </a:xfrm>
            <a:custGeom>
              <a:avLst/>
              <a:gdLst/>
              <a:ahLst/>
              <a:cxnLst/>
              <a:rect l="l" t="t" r="r" b="b"/>
              <a:pathLst>
                <a:path w="2112" h="2112" extrusionOk="0">
                  <a:moveTo>
                    <a:pt x="1072" y="694"/>
                  </a:moveTo>
                  <a:cubicBezTo>
                    <a:pt x="1261" y="694"/>
                    <a:pt x="1418" y="851"/>
                    <a:pt x="1418" y="1072"/>
                  </a:cubicBezTo>
                  <a:cubicBezTo>
                    <a:pt x="1387" y="1261"/>
                    <a:pt x="1229" y="1419"/>
                    <a:pt x="1072" y="1419"/>
                  </a:cubicBezTo>
                  <a:cubicBezTo>
                    <a:pt x="851" y="1419"/>
                    <a:pt x="725" y="1261"/>
                    <a:pt x="725" y="1072"/>
                  </a:cubicBezTo>
                  <a:cubicBezTo>
                    <a:pt x="725" y="851"/>
                    <a:pt x="851" y="694"/>
                    <a:pt x="1072" y="694"/>
                  </a:cubicBezTo>
                  <a:close/>
                  <a:moveTo>
                    <a:pt x="1072" y="1"/>
                  </a:moveTo>
                  <a:cubicBezTo>
                    <a:pt x="473" y="1"/>
                    <a:pt x="1" y="473"/>
                    <a:pt x="1" y="1072"/>
                  </a:cubicBezTo>
                  <a:cubicBezTo>
                    <a:pt x="1" y="1639"/>
                    <a:pt x="473" y="2112"/>
                    <a:pt x="1072" y="2112"/>
                  </a:cubicBezTo>
                  <a:cubicBezTo>
                    <a:pt x="1639" y="2112"/>
                    <a:pt x="2111" y="1639"/>
                    <a:pt x="2111" y="1072"/>
                  </a:cubicBezTo>
                  <a:cubicBezTo>
                    <a:pt x="2080" y="473"/>
                    <a:pt x="1607" y="1"/>
                    <a:pt x="10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951;p48">
              <a:extLst>
                <a:ext uri="{FF2B5EF4-FFF2-40B4-BE49-F238E27FC236}">
                  <a16:creationId xmlns:a16="http://schemas.microsoft.com/office/drawing/2014/main" id="{519ED92F-AB73-4582-9A02-19B6C9EEFE84}"/>
                </a:ext>
              </a:extLst>
            </p:cNvPr>
            <p:cNvSpPr/>
            <p:nvPr/>
          </p:nvSpPr>
          <p:spPr>
            <a:xfrm>
              <a:off x="-48421300" y="2537325"/>
              <a:ext cx="52800" cy="52800"/>
            </a:xfrm>
            <a:custGeom>
              <a:avLst/>
              <a:gdLst/>
              <a:ahLst/>
              <a:cxnLst/>
              <a:rect l="l" t="t" r="r" b="b"/>
              <a:pathLst>
                <a:path w="2112" h="2112" extrusionOk="0">
                  <a:moveTo>
                    <a:pt x="1072" y="693"/>
                  </a:moveTo>
                  <a:cubicBezTo>
                    <a:pt x="1261" y="693"/>
                    <a:pt x="1418" y="851"/>
                    <a:pt x="1418" y="1071"/>
                  </a:cubicBezTo>
                  <a:cubicBezTo>
                    <a:pt x="1418" y="1260"/>
                    <a:pt x="1229" y="1418"/>
                    <a:pt x="1072" y="1418"/>
                  </a:cubicBezTo>
                  <a:cubicBezTo>
                    <a:pt x="851" y="1418"/>
                    <a:pt x="725" y="1260"/>
                    <a:pt x="725" y="1071"/>
                  </a:cubicBezTo>
                  <a:cubicBezTo>
                    <a:pt x="725" y="851"/>
                    <a:pt x="851" y="693"/>
                    <a:pt x="1072" y="693"/>
                  </a:cubicBezTo>
                  <a:close/>
                  <a:moveTo>
                    <a:pt x="1072" y="0"/>
                  </a:moveTo>
                  <a:cubicBezTo>
                    <a:pt x="473" y="0"/>
                    <a:pt x="1" y="473"/>
                    <a:pt x="1" y="1071"/>
                  </a:cubicBezTo>
                  <a:cubicBezTo>
                    <a:pt x="1" y="1639"/>
                    <a:pt x="473" y="2111"/>
                    <a:pt x="1072" y="2111"/>
                  </a:cubicBezTo>
                  <a:cubicBezTo>
                    <a:pt x="1639" y="2111"/>
                    <a:pt x="2111" y="1639"/>
                    <a:pt x="2111" y="1071"/>
                  </a:cubicBezTo>
                  <a:cubicBezTo>
                    <a:pt x="2080" y="473"/>
                    <a:pt x="1607" y="0"/>
                    <a:pt x="107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952;p48">
              <a:extLst>
                <a:ext uri="{FF2B5EF4-FFF2-40B4-BE49-F238E27FC236}">
                  <a16:creationId xmlns:a16="http://schemas.microsoft.com/office/drawing/2014/main" id="{FCD34C22-7C15-47C3-B55A-2A1339CB1118}"/>
                </a:ext>
              </a:extLst>
            </p:cNvPr>
            <p:cNvSpPr/>
            <p:nvPr/>
          </p:nvSpPr>
          <p:spPr>
            <a:xfrm>
              <a:off x="-48634750" y="2342775"/>
              <a:ext cx="71700" cy="301675"/>
            </a:xfrm>
            <a:custGeom>
              <a:avLst/>
              <a:gdLst/>
              <a:ahLst/>
              <a:cxnLst/>
              <a:rect l="l" t="t" r="r" b="b"/>
              <a:pathLst>
                <a:path w="2868" h="12067" extrusionOk="0">
                  <a:moveTo>
                    <a:pt x="1891" y="725"/>
                  </a:moveTo>
                  <a:lnTo>
                    <a:pt x="1891" y="725"/>
                  </a:lnTo>
                  <a:cubicBezTo>
                    <a:pt x="1828" y="851"/>
                    <a:pt x="1796" y="946"/>
                    <a:pt x="1796" y="1072"/>
                  </a:cubicBezTo>
                  <a:cubicBezTo>
                    <a:pt x="1765" y="1450"/>
                    <a:pt x="1859" y="1796"/>
                    <a:pt x="2112" y="2143"/>
                  </a:cubicBezTo>
                  <a:cubicBezTo>
                    <a:pt x="2175" y="2174"/>
                    <a:pt x="2206" y="2269"/>
                    <a:pt x="2175" y="2332"/>
                  </a:cubicBezTo>
                  <a:cubicBezTo>
                    <a:pt x="2049" y="2616"/>
                    <a:pt x="1796" y="2805"/>
                    <a:pt x="1481" y="2805"/>
                  </a:cubicBezTo>
                  <a:cubicBezTo>
                    <a:pt x="1103" y="2805"/>
                    <a:pt x="788" y="2489"/>
                    <a:pt x="788" y="2111"/>
                  </a:cubicBezTo>
                  <a:cubicBezTo>
                    <a:pt x="725" y="1702"/>
                    <a:pt x="883" y="1355"/>
                    <a:pt x="1166" y="1135"/>
                  </a:cubicBezTo>
                  <a:cubicBezTo>
                    <a:pt x="1418" y="883"/>
                    <a:pt x="1607" y="788"/>
                    <a:pt x="1891" y="725"/>
                  </a:cubicBezTo>
                  <a:close/>
                  <a:moveTo>
                    <a:pt x="1481" y="3529"/>
                  </a:moveTo>
                  <a:cubicBezTo>
                    <a:pt x="1733" y="3750"/>
                    <a:pt x="1891" y="4600"/>
                    <a:pt x="1954" y="4947"/>
                  </a:cubicBezTo>
                  <a:lnTo>
                    <a:pt x="977" y="4947"/>
                  </a:lnTo>
                  <a:cubicBezTo>
                    <a:pt x="1040" y="4600"/>
                    <a:pt x="1198" y="3750"/>
                    <a:pt x="1481" y="3529"/>
                  </a:cubicBezTo>
                  <a:close/>
                  <a:moveTo>
                    <a:pt x="2049" y="5608"/>
                  </a:moveTo>
                  <a:cubicBezTo>
                    <a:pt x="2112" y="6176"/>
                    <a:pt x="2112" y="6743"/>
                    <a:pt x="2112" y="7373"/>
                  </a:cubicBezTo>
                  <a:cubicBezTo>
                    <a:pt x="2143" y="9421"/>
                    <a:pt x="1796" y="10933"/>
                    <a:pt x="1450" y="11279"/>
                  </a:cubicBezTo>
                  <a:cubicBezTo>
                    <a:pt x="1387" y="11216"/>
                    <a:pt x="1166" y="10964"/>
                    <a:pt x="1009" y="10145"/>
                  </a:cubicBezTo>
                  <a:cubicBezTo>
                    <a:pt x="851" y="9389"/>
                    <a:pt x="725" y="8412"/>
                    <a:pt x="725" y="7373"/>
                  </a:cubicBezTo>
                  <a:cubicBezTo>
                    <a:pt x="725" y="6743"/>
                    <a:pt x="788" y="6176"/>
                    <a:pt x="820" y="5608"/>
                  </a:cubicBezTo>
                  <a:close/>
                  <a:moveTo>
                    <a:pt x="2458" y="1"/>
                  </a:moveTo>
                  <a:cubicBezTo>
                    <a:pt x="1765" y="1"/>
                    <a:pt x="1198" y="64"/>
                    <a:pt x="631" y="631"/>
                  </a:cubicBezTo>
                  <a:cubicBezTo>
                    <a:pt x="221" y="1040"/>
                    <a:pt x="1" y="1576"/>
                    <a:pt x="1" y="2143"/>
                  </a:cubicBezTo>
                  <a:cubicBezTo>
                    <a:pt x="1" y="2647"/>
                    <a:pt x="253" y="3120"/>
                    <a:pt x="694" y="3372"/>
                  </a:cubicBezTo>
                  <a:cubicBezTo>
                    <a:pt x="158" y="4317"/>
                    <a:pt x="1" y="6333"/>
                    <a:pt x="1" y="7467"/>
                  </a:cubicBezTo>
                  <a:cubicBezTo>
                    <a:pt x="1" y="8570"/>
                    <a:pt x="95" y="10586"/>
                    <a:pt x="694" y="11563"/>
                  </a:cubicBezTo>
                  <a:cubicBezTo>
                    <a:pt x="883" y="11909"/>
                    <a:pt x="1135" y="12067"/>
                    <a:pt x="1418" y="12067"/>
                  </a:cubicBezTo>
                  <a:cubicBezTo>
                    <a:pt x="1670" y="12067"/>
                    <a:pt x="1923" y="11909"/>
                    <a:pt x="2112" y="11563"/>
                  </a:cubicBezTo>
                  <a:cubicBezTo>
                    <a:pt x="2679" y="10618"/>
                    <a:pt x="2836" y="8601"/>
                    <a:pt x="2836" y="7467"/>
                  </a:cubicBezTo>
                  <a:cubicBezTo>
                    <a:pt x="2868" y="6270"/>
                    <a:pt x="2742" y="4285"/>
                    <a:pt x="2143" y="3309"/>
                  </a:cubicBezTo>
                  <a:cubicBezTo>
                    <a:pt x="2427" y="3151"/>
                    <a:pt x="2679" y="2899"/>
                    <a:pt x="2742" y="2584"/>
                  </a:cubicBezTo>
                  <a:cubicBezTo>
                    <a:pt x="2868" y="2269"/>
                    <a:pt x="2773" y="1954"/>
                    <a:pt x="2584" y="1702"/>
                  </a:cubicBezTo>
                  <a:cubicBezTo>
                    <a:pt x="2395" y="1481"/>
                    <a:pt x="2269" y="1166"/>
                    <a:pt x="2742" y="568"/>
                  </a:cubicBezTo>
                  <a:cubicBezTo>
                    <a:pt x="2836" y="442"/>
                    <a:pt x="2868" y="347"/>
                    <a:pt x="2773" y="221"/>
                  </a:cubicBezTo>
                  <a:cubicBezTo>
                    <a:pt x="2742" y="95"/>
                    <a:pt x="2584" y="1"/>
                    <a:pt x="245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2954;p48">
            <a:extLst>
              <a:ext uri="{FF2B5EF4-FFF2-40B4-BE49-F238E27FC236}">
                <a16:creationId xmlns:a16="http://schemas.microsoft.com/office/drawing/2014/main" id="{58421487-C824-4AD0-B70A-005029435F92}"/>
              </a:ext>
            </a:extLst>
          </p:cNvPr>
          <p:cNvGrpSpPr/>
          <p:nvPr/>
        </p:nvGrpSpPr>
        <p:grpSpPr>
          <a:xfrm>
            <a:off x="317563" y="3082914"/>
            <a:ext cx="287802" cy="288272"/>
            <a:chOff x="-30805300" y="2298675"/>
            <a:chExt cx="290650" cy="291125"/>
          </a:xfrm>
        </p:grpSpPr>
        <p:sp>
          <p:nvSpPr>
            <p:cNvPr id="192" name="Google Shape;2955;p48">
              <a:extLst>
                <a:ext uri="{FF2B5EF4-FFF2-40B4-BE49-F238E27FC236}">
                  <a16:creationId xmlns:a16="http://schemas.microsoft.com/office/drawing/2014/main" id="{35E20C27-96A8-4F19-8312-EF6E254ED348}"/>
                </a:ext>
              </a:extLst>
            </p:cNvPr>
            <p:cNvSpPr/>
            <p:nvPr/>
          </p:nvSpPr>
          <p:spPr>
            <a:xfrm>
              <a:off x="-30720225" y="2419175"/>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956;p48">
              <a:extLst>
                <a:ext uri="{FF2B5EF4-FFF2-40B4-BE49-F238E27FC236}">
                  <a16:creationId xmlns:a16="http://schemas.microsoft.com/office/drawing/2014/main" id="{1EFC84CC-1847-4113-B0EB-D41F6CEFC6AD}"/>
                </a:ext>
              </a:extLst>
            </p:cNvPr>
            <p:cNvSpPr/>
            <p:nvPr/>
          </p:nvSpPr>
          <p:spPr>
            <a:xfrm>
              <a:off x="-30635175" y="2453250"/>
              <a:ext cx="87450" cy="69125"/>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57;p48">
              <a:extLst>
                <a:ext uri="{FF2B5EF4-FFF2-40B4-BE49-F238E27FC236}">
                  <a16:creationId xmlns:a16="http://schemas.microsoft.com/office/drawing/2014/main" id="{65E8B01C-C21F-462F-A525-F30A69CC14E6}"/>
                </a:ext>
              </a:extLst>
            </p:cNvPr>
            <p:cNvSpPr/>
            <p:nvPr/>
          </p:nvSpPr>
          <p:spPr>
            <a:xfrm>
              <a:off x="-30805300" y="2298675"/>
              <a:ext cx="290650" cy="291125"/>
            </a:xfrm>
            <a:custGeom>
              <a:avLst/>
              <a:gdLst/>
              <a:ahLst/>
              <a:cxnLst/>
              <a:rect l="l" t="t" r="r" b="b"/>
              <a:pathLst>
                <a:path w="11626" h="11645" extrusionOk="0">
                  <a:moveTo>
                    <a:pt x="5797" y="630"/>
                  </a:moveTo>
                  <a:cubicBezTo>
                    <a:pt x="6333" y="630"/>
                    <a:pt x="6806" y="1103"/>
                    <a:pt x="6806" y="1670"/>
                  </a:cubicBezTo>
                  <a:lnTo>
                    <a:pt x="6806" y="4096"/>
                  </a:lnTo>
                  <a:lnTo>
                    <a:pt x="6459" y="4096"/>
                  </a:lnTo>
                  <a:cubicBezTo>
                    <a:pt x="5514" y="4096"/>
                    <a:pt x="4758" y="4852"/>
                    <a:pt x="4758" y="5797"/>
                  </a:cubicBezTo>
                  <a:lnTo>
                    <a:pt x="4758" y="6144"/>
                  </a:lnTo>
                  <a:lnTo>
                    <a:pt x="3088" y="6144"/>
                  </a:lnTo>
                  <a:lnTo>
                    <a:pt x="3088" y="6207"/>
                  </a:lnTo>
                  <a:cubicBezTo>
                    <a:pt x="2993" y="6207"/>
                    <a:pt x="2930" y="6238"/>
                    <a:pt x="2836" y="6270"/>
                  </a:cubicBezTo>
                  <a:lnTo>
                    <a:pt x="2017" y="7057"/>
                  </a:lnTo>
                  <a:lnTo>
                    <a:pt x="2017" y="6490"/>
                  </a:lnTo>
                  <a:cubicBezTo>
                    <a:pt x="2017" y="6301"/>
                    <a:pt x="1859" y="6144"/>
                    <a:pt x="1670" y="6144"/>
                  </a:cubicBezTo>
                  <a:cubicBezTo>
                    <a:pt x="1103" y="6144"/>
                    <a:pt x="631" y="5671"/>
                    <a:pt x="631" y="5136"/>
                  </a:cubicBezTo>
                  <a:lnTo>
                    <a:pt x="631" y="1670"/>
                  </a:lnTo>
                  <a:cubicBezTo>
                    <a:pt x="631" y="1103"/>
                    <a:pt x="1103" y="630"/>
                    <a:pt x="1670" y="630"/>
                  </a:cubicBezTo>
                  <a:close/>
                  <a:moveTo>
                    <a:pt x="9925" y="4852"/>
                  </a:moveTo>
                  <a:cubicBezTo>
                    <a:pt x="10492" y="4852"/>
                    <a:pt x="10964" y="5325"/>
                    <a:pt x="10964" y="5860"/>
                  </a:cubicBezTo>
                  <a:lnTo>
                    <a:pt x="10964" y="8601"/>
                  </a:lnTo>
                  <a:cubicBezTo>
                    <a:pt x="10964" y="9137"/>
                    <a:pt x="10492" y="9609"/>
                    <a:pt x="9925" y="9609"/>
                  </a:cubicBezTo>
                  <a:lnTo>
                    <a:pt x="8538" y="9609"/>
                  </a:lnTo>
                  <a:cubicBezTo>
                    <a:pt x="8475" y="9609"/>
                    <a:pt x="8349" y="9672"/>
                    <a:pt x="8318" y="9735"/>
                  </a:cubicBezTo>
                  <a:lnTo>
                    <a:pt x="7530" y="10523"/>
                  </a:lnTo>
                  <a:lnTo>
                    <a:pt x="7530" y="9987"/>
                  </a:lnTo>
                  <a:cubicBezTo>
                    <a:pt x="7530" y="9767"/>
                    <a:pt x="7373" y="9609"/>
                    <a:pt x="7184" y="9609"/>
                  </a:cubicBezTo>
                  <a:lnTo>
                    <a:pt x="6491" y="9609"/>
                  </a:lnTo>
                  <a:cubicBezTo>
                    <a:pt x="5955" y="9609"/>
                    <a:pt x="5482" y="9137"/>
                    <a:pt x="5482" y="8601"/>
                  </a:cubicBezTo>
                  <a:lnTo>
                    <a:pt x="5482" y="5860"/>
                  </a:lnTo>
                  <a:cubicBezTo>
                    <a:pt x="5482" y="5325"/>
                    <a:pt x="5955" y="4852"/>
                    <a:pt x="6491" y="4852"/>
                  </a:cubicBezTo>
                  <a:close/>
                  <a:moveTo>
                    <a:pt x="1702" y="0"/>
                  </a:moveTo>
                  <a:cubicBezTo>
                    <a:pt x="757" y="0"/>
                    <a:pt x="1" y="756"/>
                    <a:pt x="1" y="1702"/>
                  </a:cubicBezTo>
                  <a:lnTo>
                    <a:pt x="1" y="5167"/>
                  </a:lnTo>
                  <a:cubicBezTo>
                    <a:pt x="1" y="5986"/>
                    <a:pt x="599" y="6711"/>
                    <a:pt x="1387" y="6868"/>
                  </a:cubicBezTo>
                  <a:lnTo>
                    <a:pt x="1387" y="7940"/>
                  </a:lnTo>
                  <a:cubicBezTo>
                    <a:pt x="1387" y="8034"/>
                    <a:pt x="1450" y="8192"/>
                    <a:pt x="1576" y="8255"/>
                  </a:cubicBezTo>
                  <a:cubicBezTo>
                    <a:pt x="1618" y="8265"/>
                    <a:pt x="1663" y="8272"/>
                    <a:pt x="1708" y="8272"/>
                  </a:cubicBezTo>
                  <a:cubicBezTo>
                    <a:pt x="1796" y="8272"/>
                    <a:pt x="1880" y="8244"/>
                    <a:pt x="1922" y="8160"/>
                  </a:cubicBezTo>
                  <a:lnTo>
                    <a:pt x="3246" y="6900"/>
                  </a:lnTo>
                  <a:lnTo>
                    <a:pt x="4821" y="6900"/>
                  </a:lnTo>
                  <a:lnTo>
                    <a:pt x="4821" y="8601"/>
                  </a:lnTo>
                  <a:cubicBezTo>
                    <a:pt x="4821" y="9546"/>
                    <a:pt x="5545" y="10302"/>
                    <a:pt x="6491" y="10302"/>
                  </a:cubicBezTo>
                  <a:lnTo>
                    <a:pt x="6869" y="10302"/>
                  </a:lnTo>
                  <a:lnTo>
                    <a:pt x="6869" y="11311"/>
                  </a:lnTo>
                  <a:cubicBezTo>
                    <a:pt x="6869" y="11468"/>
                    <a:pt x="6932" y="11594"/>
                    <a:pt x="7058" y="11626"/>
                  </a:cubicBezTo>
                  <a:cubicBezTo>
                    <a:pt x="7104" y="11637"/>
                    <a:pt x="7154" y="11644"/>
                    <a:pt x="7202" y="11644"/>
                  </a:cubicBezTo>
                  <a:cubicBezTo>
                    <a:pt x="7286" y="11644"/>
                    <a:pt x="7364" y="11623"/>
                    <a:pt x="7404" y="11563"/>
                  </a:cubicBezTo>
                  <a:lnTo>
                    <a:pt x="8664" y="10302"/>
                  </a:lnTo>
                  <a:lnTo>
                    <a:pt x="9925" y="10302"/>
                  </a:lnTo>
                  <a:cubicBezTo>
                    <a:pt x="10870" y="10302"/>
                    <a:pt x="11626" y="9546"/>
                    <a:pt x="11626" y="8601"/>
                  </a:cubicBezTo>
                  <a:lnTo>
                    <a:pt x="11626" y="5892"/>
                  </a:lnTo>
                  <a:cubicBezTo>
                    <a:pt x="11626" y="4884"/>
                    <a:pt x="10870" y="4159"/>
                    <a:pt x="9925" y="4159"/>
                  </a:cubicBezTo>
                  <a:lnTo>
                    <a:pt x="7530" y="4159"/>
                  </a:lnTo>
                  <a:lnTo>
                    <a:pt x="7530" y="1702"/>
                  </a:lnTo>
                  <a:cubicBezTo>
                    <a:pt x="7530" y="756"/>
                    <a:pt x="6774" y="0"/>
                    <a:pt x="582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58;p48">
              <a:extLst>
                <a:ext uri="{FF2B5EF4-FFF2-40B4-BE49-F238E27FC236}">
                  <a16:creationId xmlns:a16="http://schemas.microsoft.com/office/drawing/2014/main" id="{5B67C8CF-517B-45A1-AA2E-68DCD8CF65A7}"/>
                </a:ext>
              </a:extLst>
            </p:cNvPr>
            <p:cNvSpPr/>
            <p:nvPr/>
          </p:nvSpPr>
          <p:spPr>
            <a:xfrm>
              <a:off x="-30737575" y="2332550"/>
              <a:ext cx="53600" cy="69325"/>
            </a:xfrm>
            <a:custGeom>
              <a:avLst/>
              <a:gdLst/>
              <a:ahLst/>
              <a:cxnLst/>
              <a:rect l="l" t="t" r="r" b="b"/>
              <a:pathLst>
                <a:path w="2144" h="2773" extrusionOk="0">
                  <a:moveTo>
                    <a:pt x="1041" y="0"/>
                  </a:moveTo>
                  <a:cubicBezTo>
                    <a:pt x="474" y="0"/>
                    <a:pt x="1" y="473"/>
                    <a:pt x="1" y="1008"/>
                  </a:cubicBezTo>
                  <a:cubicBezTo>
                    <a:pt x="1" y="1197"/>
                    <a:pt x="158" y="1355"/>
                    <a:pt x="379" y="1355"/>
                  </a:cubicBezTo>
                  <a:cubicBezTo>
                    <a:pt x="568" y="1355"/>
                    <a:pt x="726" y="1197"/>
                    <a:pt x="726" y="1008"/>
                  </a:cubicBezTo>
                  <a:cubicBezTo>
                    <a:pt x="726" y="819"/>
                    <a:pt x="883" y="662"/>
                    <a:pt x="1072" y="662"/>
                  </a:cubicBezTo>
                  <a:cubicBezTo>
                    <a:pt x="1293" y="662"/>
                    <a:pt x="1450" y="819"/>
                    <a:pt x="1450" y="1008"/>
                  </a:cubicBezTo>
                  <a:cubicBezTo>
                    <a:pt x="1450" y="1103"/>
                    <a:pt x="1324" y="1292"/>
                    <a:pt x="1198" y="1323"/>
                  </a:cubicBezTo>
                  <a:cubicBezTo>
                    <a:pt x="915" y="1449"/>
                    <a:pt x="757" y="1701"/>
                    <a:pt x="757" y="1953"/>
                  </a:cubicBezTo>
                  <a:lnTo>
                    <a:pt x="757" y="2426"/>
                  </a:lnTo>
                  <a:cubicBezTo>
                    <a:pt x="757" y="2615"/>
                    <a:pt x="915" y="2772"/>
                    <a:pt x="1135" y="2772"/>
                  </a:cubicBezTo>
                  <a:cubicBezTo>
                    <a:pt x="1324" y="2772"/>
                    <a:pt x="1482" y="2615"/>
                    <a:pt x="1482" y="2426"/>
                  </a:cubicBezTo>
                  <a:lnTo>
                    <a:pt x="1482" y="1953"/>
                  </a:lnTo>
                  <a:cubicBezTo>
                    <a:pt x="1860" y="1796"/>
                    <a:pt x="2143" y="1418"/>
                    <a:pt x="2143" y="1008"/>
                  </a:cubicBezTo>
                  <a:cubicBezTo>
                    <a:pt x="2049" y="473"/>
                    <a:pt x="1576" y="0"/>
                    <a:pt x="104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84754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grpSp>
        <p:nvGrpSpPr>
          <p:cNvPr id="940" name="Google Shape;940;p34"/>
          <p:cNvGrpSpPr/>
          <p:nvPr/>
        </p:nvGrpSpPr>
        <p:grpSpPr>
          <a:xfrm flipH="1">
            <a:off x="-257018" y="2362075"/>
            <a:ext cx="1425315" cy="3241658"/>
            <a:chOff x="2650500" y="238500"/>
            <a:chExt cx="2300750" cy="5232700"/>
          </a:xfrm>
        </p:grpSpPr>
        <p:sp>
          <p:nvSpPr>
            <p:cNvPr id="941" name="Google Shape;941;p34"/>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4" name="Google Shape;944;p34"/>
          <p:cNvSpPr/>
          <p:nvPr/>
        </p:nvSpPr>
        <p:spPr>
          <a:xfrm rot="7701277">
            <a:off x="2176416" y="2723793"/>
            <a:ext cx="2363108" cy="1874176"/>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34"/>
          <p:cNvGrpSpPr/>
          <p:nvPr/>
        </p:nvGrpSpPr>
        <p:grpSpPr>
          <a:xfrm rot="4341138" flipH="1">
            <a:off x="-1678078" y="-777857"/>
            <a:ext cx="4147842" cy="3210269"/>
            <a:chOff x="434475" y="237850"/>
            <a:chExt cx="6749725" cy="5224025"/>
          </a:xfrm>
        </p:grpSpPr>
        <p:sp>
          <p:nvSpPr>
            <p:cNvPr id="946" name="Google Shape;946;p34"/>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a:off x="3605463" y="2331113"/>
            <a:ext cx="7186900" cy="4132775"/>
            <a:chOff x="235075" y="777725"/>
            <a:chExt cx="7186900" cy="4132775"/>
          </a:xfrm>
        </p:grpSpPr>
        <p:sp>
          <p:nvSpPr>
            <p:cNvPr id="949" name="Google Shape;949;p34"/>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1" name="Google Shape;951;p34"/>
          <p:cNvSpPr/>
          <p:nvPr/>
        </p:nvSpPr>
        <p:spPr>
          <a:xfrm>
            <a:off x="3015900" y="1015650"/>
            <a:ext cx="3112200" cy="3112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txBox="1">
            <a:spLocks noGrp="1"/>
          </p:cNvSpPr>
          <p:nvPr>
            <p:ph type="title" idx="2"/>
          </p:nvPr>
        </p:nvSpPr>
        <p:spPr>
          <a:xfrm>
            <a:off x="3080659" y="2331883"/>
            <a:ext cx="3091543" cy="94471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3200" b="1" dirty="0">
                <a:solidFill>
                  <a:schemeClr val="accent1"/>
                </a:solidFill>
              </a:rPr>
              <a:t>CIRI – CIRI MATA PELAJARAN IPS</a:t>
            </a:r>
            <a:endParaRPr sz="3200" b="1" dirty="0">
              <a:solidFill>
                <a:schemeClr val="accent1"/>
              </a:solidFill>
            </a:endParaRPr>
          </a:p>
        </p:txBody>
      </p:sp>
      <p:grpSp>
        <p:nvGrpSpPr>
          <p:cNvPr id="955" name="Google Shape;955;p34"/>
          <p:cNvGrpSpPr/>
          <p:nvPr/>
        </p:nvGrpSpPr>
        <p:grpSpPr>
          <a:xfrm rot="1195466">
            <a:off x="48704" y="177540"/>
            <a:ext cx="2763315" cy="771207"/>
            <a:chOff x="234200" y="2027925"/>
            <a:chExt cx="6760111" cy="1887098"/>
          </a:xfrm>
        </p:grpSpPr>
        <p:sp>
          <p:nvSpPr>
            <p:cNvPr id="956" name="Google Shape;956;p34"/>
            <p:cNvSpPr/>
            <p:nvPr/>
          </p:nvSpPr>
          <p:spPr>
            <a:xfrm>
              <a:off x="234200" y="3510875"/>
              <a:ext cx="311250" cy="154150"/>
            </a:xfrm>
            <a:custGeom>
              <a:avLst/>
              <a:gdLst/>
              <a:ahLst/>
              <a:cxnLst/>
              <a:rect l="l" t="t" r="r" b="b"/>
              <a:pathLst>
                <a:path w="12450" h="6166" extrusionOk="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706400" y="2918875"/>
              <a:ext cx="577575" cy="299350"/>
            </a:xfrm>
            <a:custGeom>
              <a:avLst/>
              <a:gdLst/>
              <a:ahLst/>
              <a:cxnLst/>
              <a:rect l="l" t="t" r="r" b="b"/>
              <a:pathLst>
                <a:path w="23103" h="11974" extrusionOk="0">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1324925" y="3370600"/>
              <a:ext cx="297575" cy="139600"/>
            </a:xfrm>
            <a:custGeom>
              <a:avLst/>
              <a:gdLst/>
              <a:ahLst/>
              <a:cxnLst/>
              <a:rect l="l" t="t" r="r" b="b"/>
              <a:pathLst>
                <a:path w="11903" h="5584" extrusionOk="0">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1835650" y="2826000"/>
              <a:ext cx="666825" cy="31695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2948775" y="2707475"/>
              <a:ext cx="236625" cy="119550"/>
            </a:xfrm>
            <a:custGeom>
              <a:avLst/>
              <a:gdLst/>
              <a:ahLst/>
              <a:cxnLst/>
              <a:rect l="l" t="t" r="r" b="b"/>
              <a:pathLst>
                <a:path w="9465" h="4782" extrusionOk="0">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072675" y="3192025"/>
              <a:ext cx="529300" cy="291075"/>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409275" y="2154825"/>
              <a:ext cx="217575" cy="135250"/>
            </a:xfrm>
            <a:custGeom>
              <a:avLst/>
              <a:gdLst/>
              <a:ahLst/>
              <a:cxnLst/>
              <a:rect l="l" t="t" r="r" b="b"/>
              <a:pathLst>
                <a:path w="8703" h="5410" extrusionOk="0">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3648775" y="2476625"/>
              <a:ext cx="324400" cy="168925"/>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804875" y="2648175"/>
              <a:ext cx="773175" cy="407800"/>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4713401" y="3101236"/>
              <a:ext cx="536600" cy="279225"/>
            </a:xfrm>
            <a:custGeom>
              <a:avLst/>
              <a:gdLst/>
              <a:ahLst/>
              <a:cxnLst/>
              <a:rect l="l" t="t" r="r" b="b"/>
              <a:pathLst>
                <a:path w="21464" h="11169" extrusionOk="0">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4321925" y="2027925"/>
              <a:ext cx="564400" cy="342625"/>
            </a:xfrm>
            <a:custGeom>
              <a:avLst/>
              <a:gdLst/>
              <a:ahLst/>
              <a:cxnLst/>
              <a:rect l="l" t="t" r="r" b="b"/>
              <a:pathLst>
                <a:path w="22576" h="13705" extrusionOk="0">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504384">
              <a:off x="5226777" y="3516101"/>
              <a:ext cx="621003" cy="355436"/>
            </a:xfrm>
            <a:custGeom>
              <a:avLst/>
              <a:gdLst/>
              <a:ahLst/>
              <a:cxnLst/>
              <a:rect l="l" t="t" r="r" b="b"/>
              <a:pathLst>
                <a:path w="24839" h="14217" extrusionOk="0">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5290200" y="2689950"/>
              <a:ext cx="400025" cy="21560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6405511" y="2440005"/>
              <a:ext cx="588800" cy="334100"/>
            </a:xfrm>
            <a:custGeom>
              <a:avLst/>
              <a:gdLst/>
              <a:ahLst/>
              <a:cxnLst/>
              <a:rect l="l" t="t" r="r" b="b"/>
              <a:pathLst>
                <a:path w="23552" h="13364" extrusionOk="0">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rot="344">
              <a:off x="6362670" y="3367488"/>
              <a:ext cx="480500" cy="403464"/>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34"/>
          <p:cNvGrpSpPr/>
          <p:nvPr/>
        </p:nvGrpSpPr>
        <p:grpSpPr>
          <a:xfrm>
            <a:off x="5849014" y="3884007"/>
            <a:ext cx="1324793" cy="770735"/>
            <a:chOff x="5849014" y="3884007"/>
            <a:chExt cx="1324793" cy="770735"/>
          </a:xfrm>
        </p:grpSpPr>
        <p:sp>
          <p:nvSpPr>
            <p:cNvPr id="973" name="Google Shape;973;p34"/>
            <p:cNvSpPr/>
            <p:nvPr/>
          </p:nvSpPr>
          <p:spPr>
            <a:xfrm rot="182579">
              <a:off x="6283991" y="3892279"/>
              <a:ext cx="316056" cy="166658"/>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rot="182579">
              <a:off x="6308354" y="4381804"/>
              <a:ext cx="316056" cy="166658"/>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rot="182579">
              <a:off x="6839040" y="3941081"/>
              <a:ext cx="132607" cy="69036"/>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rot="182579">
              <a:off x="6807126" y="4557417"/>
              <a:ext cx="196417" cy="92177"/>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rot="182579">
              <a:off x="6607267" y="4099310"/>
              <a:ext cx="216365" cy="118956"/>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rot="182579">
              <a:off x="5852261" y="4214277"/>
              <a:ext cx="272582" cy="12953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rot="182579">
              <a:off x="7008062" y="4353453"/>
              <a:ext cx="163521" cy="88111"/>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 name="Google Shape;980;p34"/>
          <p:cNvGrpSpPr/>
          <p:nvPr/>
        </p:nvGrpSpPr>
        <p:grpSpPr>
          <a:xfrm rot="1345290" flipH="1">
            <a:off x="6917101" y="-919918"/>
            <a:ext cx="1674713" cy="3227384"/>
            <a:chOff x="2453450" y="238025"/>
            <a:chExt cx="2711225" cy="5224875"/>
          </a:xfrm>
        </p:grpSpPr>
        <p:sp>
          <p:nvSpPr>
            <p:cNvPr id="981" name="Google Shape;981;p34"/>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Rectangle 98"/>
          <p:cNvSpPr/>
          <p:nvPr/>
        </p:nvSpPr>
        <p:spPr>
          <a:xfrm>
            <a:off x="5475516" y="239485"/>
            <a:ext cx="3287485" cy="1197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600" dirty="0">
                <a:solidFill>
                  <a:schemeClr val="bg2"/>
                </a:solidFill>
                <a:latin typeface="Roboto" charset="0"/>
                <a:ea typeface="Roboto" charset="0"/>
              </a:rPr>
              <a:t>1. Bahan ajar memperhatikan minat siswa, masalah sosial, keterampilan berpikir, dan pemanfaatan  lingkungan alam</a:t>
            </a:r>
            <a:r>
              <a:rPr lang="id-ID" dirty="0">
                <a:latin typeface="Roboto" charset="0"/>
                <a:ea typeface="Roboto" charset="0"/>
              </a:rPr>
              <a:t>.</a:t>
            </a:r>
          </a:p>
          <a:p>
            <a:pPr algn="ctr"/>
            <a:endParaRPr lang="id-ID" dirty="0"/>
          </a:p>
        </p:txBody>
      </p:sp>
      <p:sp>
        <p:nvSpPr>
          <p:cNvPr id="100" name="Rectangle 99"/>
          <p:cNvSpPr/>
          <p:nvPr/>
        </p:nvSpPr>
        <p:spPr>
          <a:xfrm>
            <a:off x="6063345" y="1556658"/>
            <a:ext cx="2656112" cy="968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600" dirty="0">
                <a:solidFill>
                  <a:schemeClr val="bg2"/>
                </a:solidFill>
                <a:latin typeface="Roboto" charset="0"/>
                <a:ea typeface="Roboto" charset="0"/>
              </a:rPr>
              <a:t>2. </a:t>
            </a:r>
            <a:r>
              <a:rPr lang="en-US" sz="1600" dirty="0" err="1">
                <a:solidFill>
                  <a:schemeClr val="bg2"/>
                </a:solidFill>
                <a:latin typeface="Roboto" charset="0"/>
                <a:ea typeface="Roboto" charset="0"/>
              </a:rPr>
              <a:t>Mencerminkan</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berbagai</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kegiatan</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dasar</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dari</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manusia</a:t>
            </a:r>
            <a:r>
              <a:rPr lang="en-US" sz="1600" dirty="0">
                <a:solidFill>
                  <a:schemeClr val="bg2"/>
                </a:solidFill>
                <a:latin typeface="Roboto" charset="0"/>
                <a:ea typeface="Roboto" charset="0"/>
              </a:rPr>
              <a:t>.</a:t>
            </a:r>
            <a:endParaRPr lang="id-ID" sz="1600" dirty="0">
              <a:solidFill>
                <a:schemeClr val="bg2"/>
              </a:solidFill>
              <a:latin typeface="Roboto" charset="0"/>
              <a:ea typeface="Roboto" charset="0"/>
            </a:endParaRPr>
          </a:p>
          <a:p>
            <a:pPr algn="ctr"/>
            <a:endParaRPr lang="id-ID" dirty="0"/>
          </a:p>
        </p:txBody>
      </p:sp>
      <p:cxnSp>
        <p:nvCxnSpPr>
          <p:cNvPr id="102" name="Shape 101"/>
          <p:cNvCxnSpPr/>
          <p:nvPr/>
        </p:nvCxnSpPr>
        <p:spPr>
          <a:xfrm flipV="1">
            <a:off x="4430490" y="783771"/>
            <a:ext cx="1045026" cy="794667"/>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103" name="Rectangle 102"/>
          <p:cNvSpPr/>
          <p:nvPr/>
        </p:nvSpPr>
        <p:spPr>
          <a:xfrm>
            <a:off x="5987144" y="2775856"/>
            <a:ext cx="2884714" cy="762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600" dirty="0">
                <a:solidFill>
                  <a:schemeClr val="bg2"/>
                </a:solidFill>
                <a:latin typeface="Roboto" charset="0"/>
                <a:ea typeface="Roboto" charset="0"/>
              </a:rPr>
              <a:t>3. </a:t>
            </a:r>
            <a:r>
              <a:rPr lang="en-US" sz="1600" dirty="0" err="1">
                <a:solidFill>
                  <a:schemeClr val="bg2"/>
                </a:solidFill>
                <a:latin typeface="Roboto" charset="0"/>
                <a:ea typeface="Roboto" charset="0"/>
              </a:rPr>
              <a:t>Organisasi</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kurikulum</a:t>
            </a:r>
            <a:r>
              <a:rPr lang="en-US" sz="1600" dirty="0">
                <a:solidFill>
                  <a:schemeClr val="bg2"/>
                </a:solidFill>
                <a:latin typeface="Roboto" charset="0"/>
                <a:ea typeface="Roboto" charset="0"/>
              </a:rPr>
              <a:t> IPS </a:t>
            </a:r>
            <a:r>
              <a:rPr lang="en-US" sz="1600" dirty="0" err="1">
                <a:solidFill>
                  <a:schemeClr val="bg2"/>
                </a:solidFill>
                <a:latin typeface="Roboto" charset="0"/>
                <a:ea typeface="Roboto" charset="0"/>
              </a:rPr>
              <a:t>akan</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bervariasi</a:t>
            </a:r>
            <a:r>
              <a:rPr lang="id-ID" sz="1600" dirty="0">
                <a:solidFill>
                  <a:schemeClr val="bg2"/>
                </a:solidFill>
                <a:latin typeface="Roboto" charset="0"/>
                <a:ea typeface="Roboto" charset="0"/>
              </a:rPr>
              <a:t>.</a:t>
            </a:r>
          </a:p>
          <a:p>
            <a:pPr algn="ctr"/>
            <a:endParaRPr lang="id-ID" dirty="0"/>
          </a:p>
        </p:txBody>
      </p:sp>
      <p:sp>
        <p:nvSpPr>
          <p:cNvPr id="104" name="Rectangle 103"/>
          <p:cNvSpPr/>
          <p:nvPr/>
        </p:nvSpPr>
        <p:spPr>
          <a:xfrm>
            <a:off x="5660572" y="3940629"/>
            <a:ext cx="3233057" cy="653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600" dirty="0">
                <a:solidFill>
                  <a:schemeClr val="bg2"/>
                </a:solidFill>
                <a:latin typeface="Roboto" charset="0"/>
                <a:ea typeface="Roboto" charset="0"/>
              </a:rPr>
              <a:t>4. </a:t>
            </a:r>
            <a:r>
              <a:rPr lang="en-US" sz="1600" dirty="0" err="1">
                <a:solidFill>
                  <a:schemeClr val="bg2"/>
                </a:solidFill>
                <a:latin typeface="Roboto" charset="0"/>
                <a:ea typeface="Roboto" charset="0"/>
              </a:rPr>
              <a:t>Susunan</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bahan</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pembelajaran</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akan</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bervariasi</a:t>
            </a:r>
            <a:r>
              <a:rPr lang="en-US" sz="1600" dirty="0">
                <a:solidFill>
                  <a:schemeClr val="bg2"/>
                </a:solidFill>
                <a:latin typeface="Roboto" charset="0"/>
                <a:ea typeface="Roboto" charset="0"/>
              </a:rPr>
              <a:t>.</a:t>
            </a:r>
            <a:r>
              <a:rPr lang="id-ID" dirty="0">
                <a:latin typeface="Roboto" charset="0"/>
                <a:ea typeface="Roboto" charset="0"/>
              </a:rPr>
              <a:t>.</a:t>
            </a:r>
          </a:p>
          <a:p>
            <a:pPr algn="ctr"/>
            <a:endParaRPr lang="id-ID" dirty="0"/>
          </a:p>
        </p:txBody>
      </p:sp>
      <p:cxnSp>
        <p:nvCxnSpPr>
          <p:cNvPr id="112" name="Elbow Connector 111"/>
          <p:cNvCxnSpPr>
            <a:endCxn id="104" idx="1"/>
          </p:cNvCxnSpPr>
          <p:nvPr/>
        </p:nvCxnSpPr>
        <p:spPr>
          <a:xfrm>
            <a:off x="5007429" y="3831771"/>
            <a:ext cx="653143" cy="43543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113" name="Rectangle 112"/>
          <p:cNvSpPr/>
          <p:nvPr/>
        </p:nvSpPr>
        <p:spPr>
          <a:xfrm>
            <a:off x="489859" y="413658"/>
            <a:ext cx="2688772" cy="990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600" dirty="0">
                <a:solidFill>
                  <a:schemeClr val="bg2"/>
                </a:solidFill>
                <a:latin typeface="Roboto" charset="0"/>
                <a:ea typeface="Roboto" charset="0"/>
              </a:rPr>
              <a:t>5. </a:t>
            </a:r>
            <a:r>
              <a:rPr lang="en-US" sz="1600" dirty="0" err="1">
                <a:solidFill>
                  <a:schemeClr val="bg2"/>
                </a:solidFill>
                <a:latin typeface="Roboto" charset="0"/>
                <a:ea typeface="Roboto" charset="0"/>
              </a:rPr>
              <a:t>Kelas</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pengajaran</a:t>
            </a:r>
            <a:r>
              <a:rPr lang="en-US" sz="1600" dirty="0">
                <a:solidFill>
                  <a:schemeClr val="bg2"/>
                </a:solidFill>
                <a:latin typeface="Roboto" charset="0"/>
                <a:ea typeface="Roboto" charset="0"/>
              </a:rPr>
              <a:t> IPS </a:t>
            </a:r>
            <a:r>
              <a:rPr lang="en-US" sz="1600" dirty="0" err="1">
                <a:solidFill>
                  <a:schemeClr val="bg2"/>
                </a:solidFill>
                <a:latin typeface="Roboto" charset="0"/>
                <a:ea typeface="Roboto" charset="0"/>
              </a:rPr>
              <a:t>akan</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dijadikan</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laboratorium</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demokrasi</a:t>
            </a:r>
            <a:r>
              <a:rPr lang="en-US" sz="1600" dirty="0">
                <a:solidFill>
                  <a:schemeClr val="bg2"/>
                </a:solidFill>
                <a:latin typeface="Roboto" charset="0"/>
                <a:ea typeface="Roboto" charset="0"/>
              </a:rPr>
              <a:t>.</a:t>
            </a:r>
            <a:endParaRPr lang="id-ID" sz="1600" dirty="0">
              <a:solidFill>
                <a:schemeClr val="bg2"/>
              </a:solidFill>
              <a:latin typeface="Roboto" charset="0"/>
              <a:ea typeface="Roboto" charset="0"/>
            </a:endParaRPr>
          </a:p>
          <a:p>
            <a:pPr algn="ctr"/>
            <a:endParaRPr lang="id-ID" dirty="0"/>
          </a:p>
        </p:txBody>
      </p:sp>
      <p:sp>
        <p:nvSpPr>
          <p:cNvPr id="114" name="Rectangle 113"/>
          <p:cNvSpPr/>
          <p:nvPr/>
        </p:nvSpPr>
        <p:spPr>
          <a:xfrm>
            <a:off x="174171" y="1545774"/>
            <a:ext cx="2754086" cy="783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600" dirty="0">
                <a:solidFill>
                  <a:schemeClr val="bg2"/>
                </a:solidFill>
                <a:latin typeface="Roboto" charset="0"/>
                <a:ea typeface="Roboto" charset="0"/>
              </a:rPr>
              <a:t>6. Evaluasi terdiri dari berbagai jenis aspek.</a:t>
            </a:r>
          </a:p>
          <a:p>
            <a:pPr algn="ctr"/>
            <a:endParaRPr lang="id-ID" dirty="0"/>
          </a:p>
        </p:txBody>
      </p:sp>
      <p:sp>
        <p:nvSpPr>
          <p:cNvPr id="115" name="Rectangle 114"/>
          <p:cNvSpPr/>
          <p:nvPr/>
        </p:nvSpPr>
        <p:spPr>
          <a:xfrm>
            <a:off x="348342" y="2677888"/>
            <a:ext cx="2601686" cy="103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600" dirty="0">
                <a:solidFill>
                  <a:schemeClr val="bg2"/>
                </a:solidFill>
                <a:latin typeface="Roboto" charset="0"/>
                <a:ea typeface="Roboto" charset="0"/>
              </a:rPr>
              <a:t>7. Banyak unsur yang </a:t>
            </a:r>
            <a:r>
              <a:rPr lang="en-US" sz="1600" dirty="0" err="1">
                <a:solidFill>
                  <a:schemeClr val="bg2"/>
                </a:solidFill>
                <a:latin typeface="Roboto" charset="0"/>
                <a:ea typeface="Roboto" charset="0"/>
              </a:rPr>
              <a:t>melengkapi</a:t>
            </a:r>
            <a:r>
              <a:rPr lang="en-US" sz="1600" dirty="0">
                <a:solidFill>
                  <a:schemeClr val="bg2"/>
                </a:solidFill>
                <a:latin typeface="Roboto" charset="0"/>
                <a:ea typeface="Roboto" charset="0"/>
              </a:rPr>
              <a:t> program </a:t>
            </a:r>
            <a:r>
              <a:rPr lang="en-US" sz="1600" dirty="0" err="1">
                <a:solidFill>
                  <a:schemeClr val="bg2"/>
                </a:solidFill>
                <a:latin typeface="Roboto" charset="0"/>
                <a:ea typeface="Roboto" charset="0"/>
              </a:rPr>
              <a:t>pembelajaran</a:t>
            </a:r>
            <a:r>
              <a:rPr lang="en-US" sz="1600" dirty="0">
                <a:solidFill>
                  <a:schemeClr val="bg2"/>
                </a:solidFill>
                <a:latin typeface="Roboto" charset="0"/>
                <a:ea typeface="Roboto" charset="0"/>
              </a:rPr>
              <a:t> IPS</a:t>
            </a:r>
            <a:r>
              <a:rPr lang="id-ID" sz="1600" dirty="0">
                <a:solidFill>
                  <a:schemeClr val="bg2"/>
                </a:solidFill>
                <a:latin typeface="Roboto" charset="0"/>
                <a:ea typeface="Roboto" charset="0"/>
              </a:rPr>
              <a:t>.</a:t>
            </a:r>
          </a:p>
          <a:p>
            <a:pPr algn="ctr"/>
            <a:endParaRPr lang="id-ID" dirty="0"/>
          </a:p>
        </p:txBody>
      </p:sp>
      <p:sp>
        <p:nvSpPr>
          <p:cNvPr id="116" name="Rectangle 115"/>
          <p:cNvSpPr/>
          <p:nvPr/>
        </p:nvSpPr>
        <p:spPr>
          <a:xfrm>
            <a:off x="141514" y="3946072"/>
            <a:ext cx="3080657" cy="1012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600" dirty="0">
                <a:solidFill>
                  <a:schemeClr val="bg2"/>
                </a:solidFill>
                <a:latin typeface="Roboto" charset="0"/>
                <a:ea typeface="Roboto" charset="0"/>
              </a:rPr>
              <a:t>8. </a:t>
            </a:r>
            <a:r>
              <a:rPr lang="en-US" sz="1600" dirty="0" err="1">
                <a:solidFill>
                  <a:schemeClr val="bg2"/>
                </a:solidFill>
                <a:latin typeface="Roboto" charset="0"/>
                <a:ea typeface="Roboto" charset="0"/>
              </a:rPr>
              <a:t>Digunakannya</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pendekatan</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pengembangan</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bahan</a:t>
            </a:r>
            <a:r>
              <a:rPr lang="en-US" sz="1600" dirty="0">
                <a:solidFill>
                  <a:schemeClr val="bg2"/>
                </a:solidFill>
                <a:latin typeface="Roboto" charset="0"/>
                <a:ea typeface="Roboto" charset="0"/>
              </a:rPr>
              <a:t> </a:t>
            </a:r>
            <a:r>
              <a:rPr lang="en-US" sz="1600" dirty="0" err="1">
                <a:solidFill>
                  <a:schemeClr val="bg2"/>
                </a:solidFill>
                <a:latin typeface="Roboto" charset="0"/>
                <a:ea typeface="Roboto" charset="0"/>
              </a:rPr>
              <a:t>pembelajaran</a:t>
            </a:r>
            <a:r>
              <a:rPr lang="en-US" sz="1600" dirty="0">
                <a:solidFill>
                  <a:schemeClr val="bg2"/>
                </a:solidFill>
                <a:latin typeface="Roboto" charset="0"/>
                <a:ea typeface="Roboto" charset="0"/>
              </a:rPr>
              <a:t> IPS</a:t>
            </a:r>
            <a:r>
              <a:rPr lang="id-ID" sz="1600" dirty="0">
                <a:solidFill>
                  <a:schemeClr val="bg2"/>
                </a:solidFill>
                <a:latin typeface="Roboto" charset="0"/>
                <a:ea typeface="Roboto" charset="0"/>
              </a:rPr>
              <a:t>.</a:t>
            </a:r>
          </a:p>
          <a:p>
            <a:pPr algn="ctr"/>
            <a:endParaRPr lang="id-ID" dirty="0"/>
          </a:p>
        </p:txBody>
      </p:sp>
      <p:cxnSp>
        <p:nvCxnSpPr>
          <p:cNvPr id="125" name="Elbow Connector 124"/>
          <p:cNvCxnSpPr/>
          <p:nvPr/>
        </p:nvCxnSpPr>
        <p:spPr>
          <a:xfrm rot="10800000">
            <a:off x="3178629" y="751115"/>
            <a:ext cx="1273628" cy="827315"/>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2" name="Elbow Connector 131"/>
          <p:cNvCxnSpPr>
            <a:endCxn id="100" idx="1"/>
          </p:cNvCxnSpPr>
          <p:nvPr/>
        </p:nvCxnSpPr>
        <p:spPr>
          <a:xfrm flipV="1">
            <a:off x="5584371" y="2041073"/>
            <a:ext cx="478974" cy="451756"/>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4" name="Elbow Connector 133"/>
          <p:cNvCxnSpPr/>
          <p:nvPr/>
        </p:nvCxnSpPr>
        <p:spPr>
          <a:xfrm>
            <a:off x="5431971" y="3276600"/>
            <a:ext cx="566058" cy="119743"/>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6" name="Elbow Connector 135"/>
          <p:cNvCxnSpPr>
            <a:endCxn id="114" idx="3"/>
          </p:cNvCxnSpPr>
          <p:nvPr/>
        </p:nvCxnSpPr>
        <p:spPr>
          <a:xfrm rot="10800000">
            <a:off x="2928258" y="1937659"/>
            <a:ext cx="729343" cy="674912"/>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0" name="Elbow Connector 139"/>
          <p:cNvCxnSpPr/>
          <p:nvPr/>
        </p:nvCxnSpPr>
        <p:spPr>
          <a:xfrm rot="10800000">
            <a:off x="2960915" y="3058886"/>
            <a:ext cx="576943" cy="293914"/>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2" name="Elbow Connector 141"/>
          <p:cNvCxnSpPr>
            <a:endCxn id="116" idx="3"/>
          </p:cNvCxnSpPr>
          <p:nvPr/>
        </p:nvCxnSpPr>
        <p:spPr>
          <a:xfrm rot="10800000" flipV="1">
            <a:off x="3222172" y="3831770"/>
            <a:ext cx="653143" cy="620487"/>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269" name="Google Shape;2269;p44"/>
          <p:cNvGrpSpPr/>
          <p:nvPr/>
        </p:nvGrpSpPr>
        <p:grpSpPr>
          <a:xfrm rot="3758011">
            <a:off x="-649201" y="4116925"/>
            <a:ext cx="1746380" cy="1083355"/>
            <a:chOff x="235075" y="777725"/>
            <a:chExt cx="7186900" cy="4132775"/>
          </a:xfrm>
        </p:grpSpPr>
        <p:sp>
          <p:nvSpPr>
            <p:cNvPr id="2270" name="Google Shape;2270;p44"/>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4"/>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2" name="Google Shape;2272;p44"/>
          <p:cNvGrpSpPr/>
          <p:nvPr/>
        </p:nvGrpSpPr>
        <p:grpSpPr>
          <a:xfrm>
            <a:off x="-1631720" y="3568817"/>
            <a:ext cx="2279726" cy="2263636"/>
            <a:chOff x="1173550" y="238600"/>
            <a:chExt cx="5252825" cy="5215750"/>
          </a:xfrm>
        </p:grpSpPr>
        <p:sp>
          <p:nvSpPr>
            <p:cNvPr id="2273" name="Google Shape;2273;p44"/>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4"/>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4"/>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4"/>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4"/>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4"/>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4"/>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4"/>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4"/>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4"/>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4"/>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4"/>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4"/>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4"/>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4"/>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4"/>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4"/>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4"/>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4"/>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4"/>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4"/>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4"/>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4"/>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4"/>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4"/>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4"/>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4"/>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4"/>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4"/>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4"/>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4"/>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4"/>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4"/>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4"/>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4"/>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4"/>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4"/>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4"/>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4"/>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4"/>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4"/>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4"/>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4"/>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4"/>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4"/>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4"/>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4"/>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4"/>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4"/>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4"/>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4"/>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4"/>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4"/>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4"/>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4"/>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4"/>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4"/>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4"/>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4"/>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4"/>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4"/>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4"/>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4"/>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4"/>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4"/>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4"/>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4"/>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4"/>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4"/>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4"/>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4"/>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4"/>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4"/>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4"/>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4"/>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4"/>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4"/>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4"/>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4"/>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4"/>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4"/>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4"/>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4"/>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4"/>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4"/>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4"/>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4"/>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4"/>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4"/>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4"/>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4"/>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4"/>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4"/>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4"/>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4"/>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4"/>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4"/>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4"/>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4"/>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4"/>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4"/>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4"/>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4"/>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4"/>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4"/>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4"/>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4"/>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4"/>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4"/>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4"/>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4"/>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4"/>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4"/>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4"/>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4"/>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4"/>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4"/>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4"/>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4"/>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4"/>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4"/>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4"/>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4"/>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4"/>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4"/>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4"/>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4"/>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4"/>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4"/>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4"/>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4"/>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4"/>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4"/>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4"/>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4"/>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4"/>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8" name="Google Shape;2458;p44"/>
          <p:cNvSpPr/>
          <p:nvPr/>
        </p:nvSpPr>
        <p:spPr>
          <a:xfrm>
            <a:off x="4047575" y="3602340"/>
            <a:ext cx="1540800" cy="1005600"/>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9" name="Google Shape;2459;p44"/>
          <p:cNvGrpSpPr/>
          <p:nvPr/>
        </p:nvGrpSpPr>
        <p:grpSpPr>
          <a:xfrm flipH="1">
            <a:off x="3669671" y="3402520"/>
            <a:ext cx="731626" cy="581481"/>
            <a:chOff x="235075" y="777725"/>
            <a:chExt cx="7186900" cy="4132775"/>
          </a:xfrm>
        </p:grpSpPr>
        <p:sp>
          <p:nvSpPr>
            <p:cNvPr id="2460" name="Google Shape;2460;p44"/>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4"/>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2" name="Google Shape;2462;p44"/>
          <p:cNvSpPr/>
          <p:nvPr/>
        </p:nvSpPr>
        <p:spPr>
          <a:xfrm>
            <a:off x="6215650" y="3602340"/>
            <a:ext cx="1540800" cy="1005600"/>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4"/>
          <p:cNvSpPr/>
          <p:nvPr/>
        </p:nvSpPr>
        <p:spPr>
          <a:xfrm>
            <a:off x="1879450" y="3602340"/>
            <a:ext cx="1540800" cy="1005600"/>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4"/>
          <p:cNvSpPr/>
          <p:nvPr/>
        </p:nvSpPr>
        <p:spPr>
          <a:xfrm>
            <a:off x="4047600" y="2071075"/>
            <a:ext cx="1540800" cy="1005600"/>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5" name="Google Shape;2465;p44"/>
          <p:cNvSpPr/>
          <p:nvPr/>
        </p:nvSpPr>
        <p:spPr>
          <a:xfrm>
            <a:off x="6215675" y="2071075"/>
            <a:ext cx="1540800" cy="1005600"/>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4"/>
          <p:cNvSpPr txBox="1">
            <a:spLocks noGrp="1"/>
          </p:cNvSpPr>
          <p:nvPr>
            <p:ph type="ctrTitle" idx="15"/>
          </p:nvPr>
        </p:nvSpPr>
        <p:spPr>
          <a:xfrm flipH="1">
            <a:off x="827220" y="369809"/>
            <a:ext cx="7083048" cy="122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3600" b="1" dirty="0"/>
              <a:t>LANDASAN PENDIDIKAN IPS</a:t>
            </a:r>
            <a:endParaRPr sz="3600" b="1" dirty="0"/>
          </a:p>
        </p:txBody>
      </p:sp>
      <p:sp>
        <p:nvSpPr>
          <p:cNvPr id="2468" name="Google Shape;2468;p44"/>
          <p:cNvSpPr txBox="1">
            <a:spLocks noGrp="1"/>
          </p:cNvSpPr>
          <p:nvPr>
            <p:ph type="ctrTitle" idx="6"/>
          </p:nvPr>
        </p:nvSpPr>
        <p:spPr>
          <a:xfrm>
            <a:off x="1930534" y="3831186"/>
            <a:ext cx="1484292" cy="6267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D" sz="1600" dirty="0" err="1"/>
              <a:t>Landasan</a:t>
            </a:r>
            <a:r>
              <a:rPr lang="en-ID" sz="1600" dirty="0"/>
              <a:t> </a:t>
            </a:r>
            <a:r>
              <a:rPr lang="en-ID" sz="1600" dirty="0" err="1"/>
              <a:t>Antropologis</a:t>
            </a:r>
            <a:endParaRPr sz="1600" dirty="0"/>
          </a:p>
        </p:txBody>
      </p:sp>
      <p:sp>
        <p:nvSpPr>
          <p:cNvPr id="2469" name="Google Shape;2469;p44"/>
          <p:cNvSpPr/>
          <p:nvPr/>
        </p:nvSpPr>
        <p:spPr>
          <a:xfrm>
            <a:off x="1879475" y="2071075"/>
            <a:ext cx="1540800" cy="1005600"/>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4"/>
          <p:cNvSpPr txBox="1">
            <a:spLocks noGrp="1"/>
          </p:cNvSpPr>
          <p:nvPr>
            <p:ph type="ctrTitle"/>
          </p:nvPr>
        </p:nvSpPr>
        <p:spPr>
          <a:xfrm>
            <a:off x="1841201" y="2338603"/>
            <a:ext cx="1534537" cy="5750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D" sz="1600" dirty="0" err="1"/>
              <a:t>Landasan</a:t>
            </a:r>
            <a:r>
              <a:rPr lang="en-ID" sz="1600" dirty="0"/>
              <a:t> </a:t>
            </a:r>
            <a:r>
              <a:rPr lang="en-ID" sz="1600" dirty="0" err="1"/>
              <a:t>Filosofis</a:t>
            </a:r>
            <a:endParaRPr sz="1600" dirty="0"/>
          </a:p>
        </p:txBody>
      </p:sp>
      <p:sp>
        <p:nvSpPr>
          <p:cNvPr id="2472" name="Google Shape;2472;p44"/>
          <p:cNvSpPr txBox="1">
            <a:spLocks noGrp="1"/>
          </p:cNvSpPr>
          <p:nvPr>
            <p:ph type="ctrTitle" idx="2"/>
          </p:nvPr>
        </p:nvSpPr>
        <p:spPr>
          <a:xfrm>
            <a:off x="4110713" y="2241825"/>
            <a:ext cx="1402958" cy="6809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D" sz="1600" dirty="0" err="1">
                <a:solidFill>
                  <a:schemeClr val="accent2"/>
                </a:solidFill>
              </a:rPr>
              <a:t>Landasan</a:t>
            </a:r>
            <a:r>
              <a:rPr lang="en-ID" sz="1600" dirty="0">
                <a:solidFill>
                  <a:schemeClr val="accent2"/>
                </a:solidFill>
              </a:rPr>
              <a:t> </a:t>
            </a:r>
            <a:r>
              <a:rPr lang="en-ID" sz="1600" dirty="0" err="1">
                <a:solidFill>
                  <a:schemeClr val="accent2"/>
                </a:solidFill>
              </a:rPr>
              <a:t>Ideologis</a:t>
            </a:r>
            <a:endParaRPr sz="1600" dirty="0">
              <a:solidFill>
                <a:schemeClr val="accent2"/>
              </a:solidFill>
            </a:endParaRPr>
          </a:p>
        </p:txBody>
      </p:sp>
      <p:sp>
        <p:nvSpPr>
          <p:cNvPr id="2474" name="Google Shape;2474;p44"/>
          <p:cNvSpPr txBox="1">
            <a:spLocks noGrp="1"/>
          </p:cNvSpPr>
          <p:nvPr>
            <p:ph type="ctrTitle" idx="4"/>
          </p:nvPr>
        </p:nvSpPr>
        <p:spPr>
          <a:xfrm>
            <a:off x="6326766" y="2307960"/>
            <a:ext cx="1328351" cy="65490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D" sz="1600" dirty="0" err="1"/>
              <a:t>Landasan</a:t>
            </a:r>
            <a:r>
              <a:rPr lang="en-ID" sz="1600" dirty="0"/>
              <a:t> </a:t>
            </a:r>
            <a:r>
              <a:rPr lang="en-ID" sz="1600" dirty="0" err="1"/>
              <a:t>Sosiologis</a:t>
            </a:r>
            <a:endParaRPr sz="1600" dirty="0"/>
          </a:p>
        </p:txBody>
      </p:sp>
      <p:sp>
        <p:nvSpPr>
          <p:cNvPr id="2477" name="Google Shape;2477;p44"/>
          <p:cNvSpPr txBox="1">
            <a:spLocks noGrp="1"/>
          </p:cNvSpPr>
          <p:nvPr>
            <p:ph type="ctrTitle" idx="8"/>
          </p:nvPr>
        </p:nvSpPr>
        <p:spPr>
          <a:xfrm>
            <a:off x="3998146" y="3787911"/>
            <a:ext cx="1653727" cy="67930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D" sz="1600" dirty="0" err="1"/>
              <a:t>Landasan</a:t>
            </a:r>
            <a:r>
              <a:rPr lang="en-ID" sz="1600" dirty="0"/>
              <a:t> </a:t>
            </a:r>
            <a:r>
              <a:rPr lang="en-ID" sz="1600" dirty="0" err="1"/>
              <a:t>Kemanusiaan</a:t>
            </a:r>
            <a:endParaRPr sz="1600" dirty="0"/>
          </a:p>
        </p:txBody>
      </p:sp>
      <p:sp>
        <p:nvSpPr>
          <p:cNvPr id="2479" name="Google Shape;2479;p44"/>
          <p:cNvSpPr txBox="1">
            <a:spLocks noGrp="1"/>
          </p:cNvSpPr>
          <p:nvPr>
            <p:ph type="ctrTitle" idx="13"/>
          </p:nvPr>
        </p:nvSpPr>
        <p:spPr>
          <a:xfrm>
            <a:off x="6311937" y="3771832"/>
            <a:ext cx="1324562" cy="73811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D" sz="1600" dirty="0" err="1"/>
              <a:t>Landasan</a:t>
            </a:r>
            <a:r>
              <a:rPr lang="en-ID" sz="1600" dirty="0"/>
              <a:t> </a:t>
            </a:r>
            <a:r>
              <a:rPr lang="en-ID" sz="1600" dirty="0" err="1"/>
              <a:t>Politis</a:t>
            </a:r>
            <a:endParaRPr sz="1600" dirty="0"/>
          </a:p>
        </p:txBody>
      </p:sp>
      <p:grpSp>
        <p:nvGrpSpPr>
          <p:cNvPr id="2480" name="Google Shape;2480;p44"/>
          <p:cNvGrpSpPr/>
          <p:nvPr/>
        </p:nvGrpSpPr>
        <p:grpSpPr>
          <a:xfrm>
            <a:off x="1481958" y="1826720"/>
            <a:ext cx="731626" cy="581481"/>
            <a:chOff x="235075" y="777725"/>
            <a:chExt cx="7186900" cy="4132775"/>
          </a:xfrm>
        </p:grpSpPr>
        <p:sp>
          <p:nvSpPr>
            <p:cNvPr id="2481" name="Google Shape;2481;p44"/>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4"/>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3" name="Google Shape;2483;p44"/>
          <p:cNvGrpSpPr/>
          <p:nvPr/>
        </p:nvGrpSpPr>
        <p:grpSpPr>
          <a:xfrm>
            <a:off x="5833696" y="1826720"/>
            <a:ext cx="731626" cy="581481"/>
            <a:chOff x="235075" y="777725"/>
            <a:chExt cx="7186900" cy="4132775"/>
          </a:xfrm>
        </p:grpSpPr>
        <p:sp>
          <p:nvSpPr>
            <p:cNvPr id="2484" name="Google Shape;2484;p44"/>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4"/>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6" name="Google Shape;2486;p44"/>
          <p:cNvGrpSpPr/>
          <p:nvPr/>
        </p:nvGrpSpPr>
        <p:grpSpPr>
          <a:xfrm rot="4937060" flipH="1">
            <a:off x="1456370" y="3298590"/>
            <a:ext cx="782800" cy="618213"/>
            <a:chOff x="236225" y="821275"/>
            <a:chExt cx="7149425" cy="4059550"/>
          </a:xfrm>
        </p:grpSpPr>
        <p:sp>
          <p:nvSpPr>
            <p:cNvPr id="2487" name="Google Shape;2487;p44"/>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4"/>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44"/>
          <p:cNvGrpSpPr/>
          <p:nvPr/>
        </p:nvGrpSpPr>
        <p:grpSpPr>
          <a:xfrm rot="8295469">
            <a:off x="3634489" y="1845780"/>
            <a:ext cx="782831" cy="618158"/>
            <a:chOff x="236225" y="821275"/>
            <a:chExt cx="7149425" cy="4059550"/>
          </a:xfrm>
        </p:grpSpPr>
        <p:sp>
          <p:nvSpPr>
            <p:cNvPr id="2490" name="Google Shape;2490;p44"/>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4"/>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2" name="Google Shape;2492;p44"/>
          <p:cNvSpPr/>
          <p:nvPr/>
        </p:nvSpPr>
        <p:spPr>
          <a:xfrm rot="10800000">
            <a:off x="5749598" y="3402236"/>
            <a:ext cx="768728" cy="582049"/>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3" name="Google Shape;2493;p44"/>
          <p:cNvGrpSpPr/>
          <p:nvPr/>
        </p:nvGrpSpPr>
        <p:grpSpPr>
          <a:xfrm>
            <a:off x="8200645" y="539994"/>
            <a:ext cx="1548008" cy="1537082"/>
            <a:chOff x="1173550" y="238600"/>
            <a:chExt cx="5252825" cy="5215750"/>
          </a:xfrm>
        </p:grpSpPr>
        <p:sp>
          <p:nvSpPr>
            <p:cNvPr id="2494" name="Google Shape;2494;p44"/>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4"/>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4"/>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4"/>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4"/>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4"/>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4"/>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4"/>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4"/>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4"/>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4"/>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4"/>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4"/>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4"/>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4"/>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4"/>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4"/>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4"/>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4"/>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4"/>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4"/>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4"/>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4"/>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4"/>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4"/>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4"/>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4"/>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4"/>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4"/>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4"/>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4"/>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4"/>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4"/>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4"/>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4"/>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4"/>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4"/>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4"/>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4"/>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4"/>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4"/>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4"/>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4"/>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4"/>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4"/>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4"/>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4"/>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4"/>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4"/>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4"/>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4"/>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4"/>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4"/>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4"/>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4"/>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4"/>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4"/>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4"/>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4"/>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4"/>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4"/>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4"/>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4"/>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4"/>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4"/>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4"/>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4"/>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4"/>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4"/>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4"/>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4"/>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4"/>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4"/>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4"/>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4"/>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4"/>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4"/>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4"/>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4"/>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4"/>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4"/>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4"/>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4"/>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4"/>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4"/>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4"/>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4"/>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4"/>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4"/>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4"/>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4"/>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4"/>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4"/>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4"/>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4"/>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4"/>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4"/>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4"/>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4"/>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4"/>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4"/>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4"/>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4"/>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4"/>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4"/>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4"/>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4"/>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4"/>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4"/>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4"/>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4"/>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4"/>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4"/>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4"/>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4"/>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4"/>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4"/>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4"/>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4"/>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4"/>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4"/>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4"/>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4"/>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4"/>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4"/>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4"/>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4"/>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4"/>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4"/>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4"/>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4"/>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4"/>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4"/>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4"/>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4"/>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4"/>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4"/>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4"/>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4"/>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4"/>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4"/>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4"/>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4"/>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4"/>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4"/>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4"/>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4"/>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4"/>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4"/>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4"/>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4"/>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4"/>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4"/>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4"/>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4"/>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4"/>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4"/>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4"/>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4"/>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4"/>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4"/>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4"/>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4"/>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4"/>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4"/>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4"/>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4"/>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4"/>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4"/>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4"/>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4"/>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4"/>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4"/>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4"/>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4"/>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4"/>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4"/>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4"/>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4"/>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4"/>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4"/>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4"/>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4"/>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4"/>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4"/>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9" name="Google Shape;2679;p44"/>
          <p:cNvSpPr/>
          <p:nvPr/>
        </p:nvSpPr>
        <p:spPr>
          <a:xfrm>
            <a:off x="1736850" y="1972084"/>
            <a:ext cx="302162" cy="290760"/>
          </a:xfrm>
          <a:custGeom>
            <a:avLst/>
            <a:gdLst/>
            <a:ahLst/>
            <a:cxnLst/>
            <a:rect l="l" t="t" r="r" b="b"/>
            <a:pathLst>
              <a:path w="12508" h="12036" extrusionOk="0">
                <a:moveTo>
                  <a:pt x="4600" y="725"/>
                </a:moveTo>
                <a:cubicBezTo>
                  <a:pt x="7026" y="725"/>
                  <a:pt x="8475" y="1387"/>
                  <a:pt x="8475" y="1796"/>
                </a:cubicBezTo>
                <a:cubicBezTo>
                  <a:pt x="8475" y="2143"/>
                  <a:pt x="7058" y="2836"/>
                  <a:pt x="4600" y="2836"/>
                </a:cubicBezTo>
                <a:cubicBezTo>
                  <a:pt x="2111" y="2836"/>
                  <a:pt x="725" y="2143"/>
                  <a:pt x="725" y="1796"/>
                </a:cubicBezTo>
                <a:cubicBezTo>
                  <a:pt x="725" y="1387"/>
                  <a:pt x="2143" y="725"/>
                  <a:pt x="4600" y="725"/>
                </a:cubicBezTo>
                <a:close/>
                <a:moveTo>
                  <a:pt x="694" y="2805"/>
                </a:moveTo>
                <a:cubicBezTo>
                  <a:pt x="1670" y="3403"/>
                  <a:pt x="3371" y="3592"/>
                  <a:pt x="4537" y="3592"/>
                </a:cubicBezTo>
                <a:cubicBezTo>
                  <a:pt x="4915" y="3592"/>
                  <a:pt x="5262" y="3592"/>
                  <a:pt x="5608" y="3561"/>
                </a:cubicBezTo>
                <a:lnTo>
                  <a:pt x="5608" y="4002"/>
                </a:lnTo>
                <a:cubicBezTo>
                  <a:pt x="5608" y="4191"/>
                  <a:pt x="5451" y="4348"/>
                  <a:pt x="5262" y="4348"/>
                </a:cubicBezTo>
                <a:cubicBezTo>
                  <a:pt x="4663" y="4348"/>
                  <a:pt x="4191" y="4821"/>
                  <a:pt x="4191" y="5420"/>
                </a:cubicBezTo>
                <a:lnTo>
                  <a:pt x="4191" y="6113"/>
                </a:lnTo>
                <a:cubicBezTo>
                  <a:pt x="4191" y="6302"/>
                  <a:pt x="4033" y="6459"/>
                  <a:pt x="3844" y="6459"/>
                </a:cubicBezTo>
                <a:cubicBezTo>
                  <a:pt x="3655" y="6459"/>
                  <a:pt x="3497" y="6302"/>
                  <a:pt x="3497" y="6113"/>
                </a:cubicBezTo>
                <a:lnTo>
                  <a:pt x="3497" y="5325"/>
                </a:lnTo>
                <a:cubicBezTo>
                  <a:pt x="3529" y="4726"/>
                  <a:pt x="3056" y="4254"/>
                  <a:pt x="2458" y="4254"/>
                </a:cubicBezTo>
                <a:cubicBezTo>
                  <a:pt x="1859" y="4254"/>
                  <a:pt x="1387" y="4726"/>
                  <a:pt x="1387" y="5325"/>
                </a:cubicBezTo>
                <a:lnTo>
                  <a:pt x="1387" y="6743"/>
                </a:lnTo>
                <a:cubicBezTo>
                  <a:pt x="1387" y="6932"/>
                  <a:pt x="1229" y="7089"/>
                  <a:pt x="1040" y="7089"/>
                </a:cubicBezTo>
                <a:cubicBezTo>
                  <a:pt x="851" y="7089"/>
                  <a:pt x="694" y="6932"/>
                  <a:pt x="694" y="6743"/>
                </a:cubicBezTo>
                <a:lnTo>
                  <a:pt x="694" y="2805"/>
                </a:lnTo>
                <a:close/>
                <a:moveTo>
                  <a:pt x="8475" y="2742"/>
                </a:moveTo>
                <a:lnTo>
                  <a:pt x="8475" y="8192"/>
                </a:lnTo>
                <a:cubicBezTo>
                  <a:pt x="7719" y="8034"/>
                  <a:pt x="7026" y="7625"/>
                  <a:pt x="6553" y="6995"/>
                </a:cubicBezTo>
                <a:lnTo>
                  <a:pt x="5104" y="5010"/>
                </a:lnTo>
                <a:cubicBezTo>
                  <a:pt x="5104" y="5010"/>
                  <a:pt x="5167" y="4978"/>
                  <a:pt x="5293" y="4978"/>
                </a:cubicBezTo>
                <a:cubicBezTo>
                  <a:pt x="5892" y="4978"/>
                  <a:pt x="6364" y="4506"/>
                  <a:pt x="6364" y="3907"/>
                </a:cubicBezTo>
                <a:lnTo>
                  <a:pt x="6364" y="3403"/>
                </a:lnTo>
                <a:cubicBezTo>
                  <a:pt x="7215" y="3277"/>
                  <a:pt x="7971" y="3057"/>
                  <a:pt x="8475" y="2742"/>
                </a:cubicBezTo>
                <a:close/>
                <a:moveTo>
                  <a:pt x="9200" y="3844"/>
                </a:moveTo>
                <a:cubicBezTo>
                  <a:pt x="9925" y="4159"/>
                  <a:pt x="10555" y="4695"/>
                  <a:pt x="10996" y="5325"/>
                </a:cubicBezTo>
                <a:cubicBezTo>
                  <a:pt x="11689" y="6302"/>
                  <a:pt x="11153" y="7782"/>
                  <a:pt x="10019" y="8160"/>
                </a:cubicBezTo>
                <a:cubicBezTo>
                  <a:pt x="9735" y="8223"/>
                  <a:pt x="9452" y="8318"/>
                  <a:pt x="9200" y="8318"/>
                </a:cubicBezTo>
                <a:lnTo>
                  <a:pt x="9200" y="3844"/>
                </a:lnTo>
                <a:close/>
                <a:moveTo>
                  <a:pt x="2489" y="4978"/>
                </a:moveTo>
                <a:cubicBezTo>
                  <a:pt x="2678" y="4978"/>
                  <a:pt x="2836" y="5136"/>
                  <a:pt x="2836" y="5325"/>
                </a:cubicBezTo>
                <a:lnTo>
                  <a:pt x="2836" y="6050"/>
                </a:lnTo>
                <a:cubicBezTo>
                  <a:pt x="2836" y="6617"/>
                  <a:pt x="3308" y="7089"/>
                  <a:pt x="3907" y="7089"/>
                </a:cubicBezTo>
                <a:cubicBezTo>
                  <a:pt x="4474" y="7089"/>
                  <a:pt x="4947" y="6680"/>
                  <a:pt x="4978" y="6081"/>
                </a:cubicBezTo>
                <a:lnTo>
                  <a:pt x="5986" y="7467"/>
                </a:lnTo>
                <a:cubicBezTo>
                  <a:pt x="6459" y="8097"/>
                  <a:pt x="7152" y="8570"/>
                  <a:pt x="7877" y="8822"/>
                </a:cubicBezTo>
                <a:cubicBezTo>
                  <a:pt x="8097" y="8917"/>
                  <a:pt x="8286" y="8948"/>
                  <a:pt x="8507" y="8980"/>
                </a:cubicBezTo>
                <a:lnTo>
                  <a:pt x="8507" y="10303"/>
                </a:lnTo>
                <a:cubicBezTo>
                  <a:pt x="8475" y="10618"/>
                  <a:pt x="7058" y="11311"/>
                  <a:pt x="4600" y="11311"/>
                </a:cubicBezTo>
                <a:cubicBezTo>
                  <a:pt x="2111" y="11311"/>
                  <a:pt x="725" y="10586"/>
                  <a:pt x="725" y="10240"/>
                </a:cubicBezTo>
                <a:lnTo>
                  <a:pt x="725" y="7688"/>
                </a:lnTo>
                <a:cubicBezTo>
                  <a:pt x="851" y="7719"/>
                  <a:pt x="977" y="7782"/>
                  <a:pt x="1072" y="7782"/>
                </a:cubicBezTo>
                <a:cubicBezTo>
                  <a:pt x="1670" y="7782"/>
                  <a:pt x="2143" y="7310"/>
                  <a:pt x="2143" y="6711"/>
                </a:cubicBezTo>
                <a:lnTo>
                  <a:pt x="2143" y="5325"/>
                </a:lnTo>
                <a:cubicBezTo>
                  <a:pt x="2143" y="5136"/>
                  <a:pt x="2300" y="4978"/>
                  <a:pt x="2489" y="4978"/>
                </a:cubicBezTo>
                <a:close/>
                <a:moveTo>
                  <a:pt x="4537" y="1"/>
                </a:moveTo>
                <a:cubicBezTo>
                  <a:pt x="3371" y="1"/>
                  <a:pt x="2300" y="158"/>
                  <a:pt x="1481" y="442"/>
                </a:cubicBezTo>
                <a:cubicBezTo>
                  <a:pt x="252" y="851"/>
                  <a:pt x="0" y="1387"/>
                  <a:pt x="0" y="1796"/>
                </a:cubicBezTo>
                <a:lnTo>
                  <a:pt x="0" y="10240"/>
                </a:lnTo>
                <a:cubicBezTo>
                  <a:pt x="0" y="10649"/>
                  <a:pt x="252" y="11153"/>
                  <a:pt x="1481" y="11594"/>
                </a:cubicBezTo>
                <a:cubicBezTo>
                  <a:pt x="2300" y="11878"/>
                  <a:pt x="3403" y="12036"/>
                  <a:pt x="4537" y="12036"/>
                </a:cubicBezTo>
                <a:cubicBezTo>
                  <a:pt x="6837" y="12036"/>
                  <a:pt x="9137" y="11437"/>
                  <a:pt x="9137" y="10240"/>
                </a:cubicBezTo>
                <a:lnTo>
                  <a:pt x="9137" y="8980"/>
                </a:lnTo>
                <a:cubicBezTo>
                  <a:pt x="9515" y="8980"/>
                  <a:pt x="9862" y="8917"/>
                  <a:pt x="10208" y="8791"/>
                </a:cubicBezTo>
                <a:cubicBezTo>
                  <a:pt x="11815" y="8286"/>
                  <a:pt x="12508" y="6302"/>
                  <a:pt x="11563" y="4884"/>
                </a:cubicBezTo>
                <a:cubicBezTo>
                  <a:pt x="10996" y="4096"/>
                  <a:pt x="10208" y="3435"/>
                  <a:pt x="9137" y="2994"/>
                </a:cubicBezTo>
                <a:lnTo>
                  <a:pt x="9137" y="1796"/>
                </a:lnTo>
                <a:cubicBezTo>
                  <a:pt x="9137" y="631"/>
                  <a:pt x="6837" y="1"/>
                  <a:pt x="4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0" name="Google Shape;2680;p44"/>
          <p:cNvGrpSpPr/>
          <p:nvPr/>
        </p:nvGrpSpPr>
        <p:grpSpPr>
          <a:xfrm>
            <a:off x="3879018" y="1972474"/>
            <a:ext cx="289238" cy="289987"/>
            <a:chOff x="-50523475" y="2316000"/>
            <a:chExt cx="299325" cy="300100"/>
          </a:xfrm>
        </p:grpSpPr>
        <p:sp>
          <p:nvSpPr>
            <p:cNvPr id="2681" name="Google Shape;2681;p44"/>
            <p:cNvSpPr/>
            <p:nvPr/>
          </p:nvSpPr>
          <p:spPr>
            <a:xfrm>
              <a:off x="-50453375" y="2387675"/>
              <a:ext cx="158350" cy="228425"/>
            </a:xfrm>
            <a:custGeom>
              <a:avLst/>
              <a:gdLst/>
              <a:ahLst/>
              <a:cxnLst/>
              <a:rect l="l" t="t" r="r" b="b"/>
              <a:pathLst>
                <a:path w="6334" h="9137" extrusionOk="0">
                  <a:moveTo>
                    <a:pt x="3183" y="4222"/>
                  </a:moveTo>
                  <a:cubicBezTo>
                    <a:pt x="3372" y="4222"/>
                    <a:pt x="3529" y="4380"/>
                    <a:pt x="3529" y="4569"/>
                  </a:cubicBezTo>
                  <a:cubicBezTo>
                    <a:pt x="3529" y="4758"/>
                    <a:pt x="3372" y="4915"/>
                    <a:pt x="3183" y="4915"/>
                  </a:cubicBezTo>
                  <a:cubicBezTo>
                    <a:pt x="2994" y="4915"/>
                    <a:pt x="2836" y="4758"/>
                    <a:pt x="2836" y="4569"/>
                  </a:cubicBezTo>
                  <a:cubicBezTo>
                    <a:pt x="2836" y="4380"/>
                    <a:pt x="2994" y="4222"/>
                    <a:pt x="3183" y="4222"/>
                  </a:cubicBezTo>
                  <a:close/>
                  <a:moveTo>
                    <a:pt x="3183" y="1009"/>
                  </a:moveTo>
                  <a:lnTo>
                    <a:pt x="5609" y="5230"/>
                  </a:lnTo>
                  <a:lnTo>
                    <a:pt x="4411" y="6994"/>
                  </a:lnTo>
                  <a:lnTo>
                    <a:pt x="3529" y="6994"/>
                  </a:lnTo>
                  <a:lnTo>
                    <a:pt x="3529" y="5545"/>
                  </a:lnTo>
                  <a:cubicBezTo>
                    <a:pt x="3939" y="5388"/>
                    <a:pt x="4254" y="5010"/>
                    <a:pt x="4254" y="4569"/>
                  </a:cubicBezTo>
                  <a:cubicBezTo>
                    <a:pt x="4254" y="3970"/>
                    <a:pt x="3781" y="3497"/>
                    <a:pt x="3183" y="3497"/>
                  </a:cubicBezTo>
                  <a:cubicBezTo>
                    <a:pt x="2584" y="3497"/>
                    <a:pt x="2143" y="3970"/>
                    <a:pt x="2143" y="4569"/>
                  </a:cubicBezTo>
                  <a:cubicBezTo>
                    <a:pt x="2143" y="5041"/>
                    <a:pt x="2395" y="5419"/>
                    <a:pt x="2836" y="5545"/>
                  </a:cubicBezTo>
                  <a:lnTo>
                    <a:pt x="2836" y="6994"/>
                  </a:lnTo>
                  <a:lnTo>
                    <a:pt x="1986" y="6994"/>
                  </a:lnTo>
                  <a:lnTo>
                    <a:pt x="788" y="5230"/>
                  </a:lnTo>
                  <a:lnTo>
                    <a:pt x="3183" y="1009"/>
                  </a:lnTo>
                  <a:close/>
                  <a:moveTo>
                    <a:pt x="4600" y="7688"/>
                  </a:moveTo>
                  <a:cubicBezTo>
                    <a:pt x="4821" y="7688"/>
                    <a:pt x="4947" y="7845"/>
                    <a:pt x="4947" y="8034"/>
                  </a:cubicBezTo>
                  <a:lnTo>
                    <a:pt x="4947" y="8412"/>
                  </a:lnTo>
                  <a:lnTo>
                    <a:pt x="1450" y="8412"/>
                  </a:lnTo>
                  <a:lnTo>
                    <a:pt x="1450" y="8034"/>
                  </a:lnTo>
                  <a:cubicBezTo>
                    <a:pt x="1450" y="7845"/>
                    <a:pt x="1607" y="7688"/>
                    <a:pt x="1797" y="7688"/>
                  </a:cubicBezTo>
                  <a:close/>
                  <a:moveTo>
                    <a:pt x="3183" y="0"/>
                  </a:moveTo>
                  <a:cubicBezTo>
                    <a:pt x="3057" y="0"/>
                    <a:pt x="2962" y="63"/>
                    <a:pt x="2868" y="158"/>
                  </a:cubicBezTo>
                  <a:lnTo>
                    <a:pt x="64" y="5073"/>
                  </a:lnTo>
                  <a:cubicBezTo>
                    <a:pt x="1" y="5199"/>
                    <a:pt x="1" y="5356"/>
                    <a:pt x="64" y="5419"/>
                  </a:cubicBezTo>
                  <a:lnTo>
                    <a:pt x="1229" y="7152"/>
                  </a:lnTo>
                  <a:cubicBezTo>
                    <a:pt x="914" y="7373"/>
                    <a:pt x="694" y="7688"/>
                    <a:pt x="694" y="8066"/>
                  </a:cubicBezTo>
                  <a:lnTo>
                    <a:pt x="694" y="8790"/>
                  </a:lnTo>
                  <a:cubicBezTo>
                    <a:pt x="694" y="8979"/>
                    <a:pt x="851" y="9137"/>
                    <a:pt x="1072" y="9137"/>
                  </a:cubicBezTo>
                  <a:lnTo>
                    <a:pt x="5262" y="9137"/>
                  </a:lnTo>
                  <a:cubicBezTo>
                    <a:pt x="5483" y="9137"/>
                    <a:pt x="5640" y="8979"/>
                    <a:pt x="5640" y="8790"/>
                  </a:cubicBezTo>
                  <a:lnTo>
                    <a:pt x="5640" y="8066"/>
                  </a:lnTo>
                  <a:cubicBezTo>
                    <a:pt x="5640" y="7688"/>
                    <a:pt x="5420" y="7373"/>
                    <a:pt x="5105" y="7152"/>
                  </a:cubicBezTo>
                  <a:lnTo>
                    <a:pt x="6270" y="5419"/>
                  </a:lnTo>
                  <a:cubicBezTo>
                    <a:pt x="6333" y="5325"/>
                    <a:pt x="6333" y="5199"/>
                    <a:pt x="6270" y="5073"/>
                  </a:cubicBezTo>
                  <a:lnTo>
                    <a:pt x="3498" y="158"/>
                  </a:lnTo>
                  <a:cubicBezTo>
                    <a:pt x="3435" y="32"/>
                    <a:pt x="3309" y="0"/>
                    <a:pt x="3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4"/>
            <p:cNvSpPr/>
            <p:nvPr/>
          </p:nvSpPr>
          <p:spPr>
            <a:xfrm>
              <a:off x="-50523475" y="2316000"/>
              <a:ext cx="299325" cy="178025"/>
            </a:xfrm>
            <a:custGeom>
              <a:avLst/>
              <a:gdLst/>
              <a:ahLst/>
              <a:cxnLst/>
              <a:rect l="l" t="t" r="r" b="b"/>
              <a:pathLst>
                <a:path w="11973" h="7121" extrusionOk="0">
                  <a:moveTo>
                    <a:pt x="1072" y="694"/>
                  </a:moveTo>
                  <a:cubicBezTo>
                    <a:pt x="1261" y="694"/>
                    <a:pt x="1419" y="851"/>
                    <a:pt x="1419" y="1040"/>
                  </a:cubicBezTo>
                  <a:cubicBezTo>
                    <a:pt x="1419" y="1229"/>
                    <a:pt x="1261" y="1418"/>
                    <a:pt x="1072" y="1418"/>
                  </a:cubicBezTo>
                  <a:cubicBezTo>
                    <a:pt x="883" y="1418"/>
                    <a:pt x="725" y="1229"/>
                    <a:pt x="725" y="1040"/>
                  </a:cubicBezTo>
                  <a:cubicBezTo>
                    <a:pt x="725" y="851"/>
                    <a:pt x="883" y="694"/>
                    <a:pt x="1072" y="694"/>
                  </a:cubicBezTo>
                  <a:close/>
                  <a:moveTo>
                    <a:pt x="6333" y="694"/>
                  </a:moveTo>
                  <a:lnTo>
                    <a:pt x="6333" y="1418"/>
                  </a:lnTo>
                  <a:lnTo>
                    <a:pt x="5640" y="1418"/>
                  </a:lnTo>
                  <a:lnTo>
                    <a:pt x="5640" y="694"/>
                  </a:lnTo>
                  <a:close/>
                  <a:moveTo>
                    <a:pt x="10902" y="725"/>
                  </a:moveTo>
                  <a:cubicBezTo>
                    <a:pt x="11122" y="725"/>
                    <a:pt x="11280" y="883"/>
                    <a:pt x="11280" y="1103"/>
                  </a:cubicBezTo>
                  <a:cubicBezTo>
                    <a:pt x="11280" y="1292"/>
                    <a:pt x="11122" y="1450"/>
                    <a:pt x="10902" y="1450"/>
                  </a:cubicBezTo>
                  <a:cubicBezTo>
                    <a:pt x="10712" y="1450"/>
                    <a:pt x="10555" y="1292"/>
                    <a:pt x="10555" y="1103"/>
                  </a:cubicBezTo>
                  <a:cubicBezTo>
                    <a:pt x="10586" y="883"/>
                    <a:pt x="10744" y="725"/>
                    <a:pt x="10902" y="725"/>
                  </a:cubicBezTo>
                  <a:close/>
                  <a:moveTo>
                    <a:pt x="2143" y="5640"/>
                  </a:moveTo>
                  <a:lnTo>
                    <a:pt x="2143" y="6364"/>
                  </a:lnTo>
                  <a:lnTo>
                    <a:pt x="1419" y="6364"/>
                  </a:lnTo>
                  <a:lnTo>
                    <a:pt x="1419" y="5640"/>
                  </a:lnTo>
                  <a:close/>
                  <a:moveTo>
                    <a:pt x="10555" y="5640"/>
                  </a:moveTo>
                  <a:lnTo>
                    <a:pt x="10555" y="6364"/>
                  </a:lnTo>
                  <a:lnTo>
                    <a:pt x="9862" y="6364"/>
                  </a:lnTo>
                  <a:lnTo>
                    <a:pt x="9862" y="5640"/>
                  </a:lnTo>
                  <a:close/>
                  <a:moveTo>
                    <a:pt x="10902" y="0"/>
                  </a:moveTo>
                  <a:cubicBezTo>
                    <a:pt x="10460" y="0"/>
                    <a:pt x="10051" y="252"/>
                    <a:pt x="9925" y="694"/>
                  </a:cubicBezTo>
                  <a:lnTo>
                    <a:pt x="7058" y="694"/>
                  </a:lnTo>
                  <a:lnTo>
                    <a:pt x="7058" y="379"/>
                  </a:lnTo>
                  <a:cubicBezTo>
                    <a:pt x="7058" y="189"/>
                    <a:pt x="6900" y="32"/>
                    <a:pt x="6711" y="32"/>
                  </a:cubicBezTo>
                  <a:lnTo>
                    <a:pt x="5294" y="32"/>
                  </a:lnTo>
                  <a:cubicBezTo>
                    <a:pt x="5073" y="32"/>
                    <a:pt x="4947" y="189"/>
                    <a:pt x="4947" y="379"/>
                  </a:cubicBezTo>
                  <a:lnTo>
                    <a:pt x="4947" y="725"/>
                  </a:lnTo>
                  <a:lnTo>
                    <a:pt x="2049" y="725"/>
                  </a:lnTo>
                  <a:cubicBezTo>
                    <a:pt x="1891" y="347"/>
                    <a:pt x="1513" y="32"/>
                    <a:pt x="1072" y="32"/>
                  </a:cubicBezTo>
                  <a:cubicBezTo>
                    <a:pt x="473" y="32"/>
                    <a:pt x="1" y="505"/>
                    <a:pt x="1" y="1072"/>
                  </a:cubicBezTo>
                  <a:cubicBezTo>
                    <a:pt x="1" y="1670"/>
                    <a:pt x="473" y="2143"/>
                    <a:pt x="1072" y="2143"/>
                  </a:cubicBezTo>
                  <a:cubicBezTo>
                    <a:pt x="1545" y="2143"/>
                    <a:pt x="1923" y="1828"/>
                    <a:pt x="2049" y="1450"/>
                  </a:cubicBezTo>
                  <a:lnTo>
                    <a:pt x="3592" y="1450"/>
                  </a:lnTo>
                  <a:cubicBezTo>
                    <a:pt x="3183" y="1670"/>
                    <a:pt x="2836" y="1985"/>
                    <a:pt x="2521" y="2332"/>
                  </a:cubicBezTo>
                  <a:cubicBezTo>
                    <a:pt x="1891" y="3088"/>
                    <a:pt x="1545" y="4002"/>
                    <a:pt x="1450" y="4978"/>
                  </a:cubicBezTo>
                  <a:lnTo>
                    <a:pt x="1103" y="4978"/>
                  </a:lnTo>
                  <a:cubicBezTo>
                    <a:pt x="914" y="4978"/>
                    <a:pt x="757" y="5136"/>
                    <a:pt x="757" y="5325"/>
                  </a:cubicBezTo>
                  <a:lnTo>
                    <a:pt x="757" y="6742"/>
                  </a:lnTo>
                  <a:cubicBezTo>
                    <a:pt x="757" y="6963"/>
                    <a:pt x="914" y="7121"/>
                    <a:pt x="1103" y="7121"/>
                  </a:cubicBezTo>
                  <a:lnTo>
                    <a:pt x="2521" y="7121"/>
                  </a:lnTo>
                  <a:cubicBezTo>
                    <a:pt x="2742" y="7121"/>
                    <a:pt x="2899" y="6963"/>
                    <a:pt x="2899" y="6742"/>
                  </a:cubicBezTo>
                  <a:lnTo>
                    <a:pt x="2899" y="5325"/>
                  </a:lnTo>
                  <a:cubicBezTo>
                    <a:pt x="2899" y="5136"/>
                    <a:pt x="2742" y="4978"/>
                    <a:pt x="2521" y="4978"/>
                  </a:cubicBezTo>
                  <a:lnTo>
                    <a:pt x="2175" y="4978"/>
                  </a:lnTo>
                  <a:cubicBezTo>
                    <a:pt x="2332" y="3403"/>
                    <a:pt x="3435" y="2017"/>
                    <a:pt x="4979" y="1607"/>
                  </a:cubicBezTo>
                  <a:lnTo>
                    <a:pt x="4979" y="1796"/>
                  </a:lnTo>
                  <a:cubicBezTo>
                    <a:pt x="4979" y="1985"/>
                    <a:pt x="5136" y="2143"/>
                    <a:pt x="5325" y="2143"/>
                  </a:cubicBezTo>
                  <a:lnTo>
                    <a:pt x="6743" y="2143"/>
                  </a:lnTo>
                  <a:cubicBezTo>
                    <a:pt x="6932" y="2143"/>
                    <a:pt x="7089" y="1985"/>
                    <a:pt x="7089" y="1796"/>
                  </a:cubicBezTo>
                  <a:lnTo>
                    <a:pt x="7089" y="1576"/>
                  </a:lnTo>
                  <a:cubicBezTo>
                    <a:pt x="8633" y="1985"/>
                    <a:pt x="9736" y="3371"/>
                    <a:pt x="9893" y="4947"/>
                  </a:cubicBezTo>
                  <a:lnTo>
                    <a:pt x="9547" y="4947"/>
                  </a:lnTo>
                  <a:cubicBezTo>
                    <a:pt x="9358" y="4947"/>
                    <a:pt x="9200" y="5104"/>
                    <a:pt x="9200" y="5293"/>
                  </a:cubicBezTo>
                  <a:lnTo>
                    <a:pt x="9200" y="6711"/>
                  </a:lnTo>
                  <a:cubicBezTo>
                    <a:pt x="9200" y="6932"/>
                    <a:pt x="9358" y="7089"/>
                    <a:pt x="9547" y="7089"/>
                  </a:cubicBezTo>
                  <a:lnTo>
                    <a:pt x="10965" y="7089"/>
                  </a:lnTo>
                  <a:cubicBezTo>
                    <a:pt x="11154" y="7089"/>
                    <a:pt x="11311" y="6932"/>
                    <a:pt x="11311" y="6711"/>
                  </a:cubicBezTo>
                  <a:lnTo>
                    <a:pt x="11311" y="5293"/>
                  </a:lnTo>
                  <a:cubicBezTo>
                    <a:pt x="11311" y="5104"/>
                    <a:pt x="11154" y="4947"/>
                    <a:pt x="10965" y="4947"/>
                  </a:cubicBezTo>
                  <a:lnTo>
                    <a:pt x="10618" y="4947"/>
                  </a:lnTo>
                  <a:cubicBezTo>
                    <a:pt x="10523" y="4002"/>
                    <a:pt x="10177" y="3056"/>
                    <a:pt x="9547" y="2300"/>
                  </a:cubicBezTo>
                  <a:cubicBezTo>
                    <a:pt x="9232" y="1954"/>
                    <a:pt x="8885" y="1639"/>
                    <a:pt x="8476" y="1418"/>
                  </a:cubicBezTo>
                  <a:lnTo>
                    <a:pt x="10019" y="1418"/>
                  </a:lnTo>
                  <a:cubicBezTo>
                    <a:pt x="10082" y="1828"/>
                    <a:pt x="10492" y="2111"/>
                    <a:pt x="10902" y="2111"/>
                  </a:cubicBezTo>
                  <a:cubicBezTo>
                    <a:pt x="11500" y="2111"/>
                    <a:pt x="11973" y="1639"/>
                    <a:pt x="11973" y="1040"/>
                  </a:cubicBezTo>
                  <a:cubicBezTo>
                    <a:pt x="11973" y="473"/>
                    <a:pt x="11500" y="0"/>
                    <a:pt x="10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3" name="Google Shape;2683;p44"/>
          <p:cNvGrpSpPr/>
          <p:nvPr/>
        </p:nvGrpSpPr>
        <p:grpSpPr>
          <a:xfrm>
            <a:off x="6056955" y="1971323"/>
            <a:ext cx="254982" cy="292282"/>
            <a:chOff x="-49398750" y="2684600"/>
            <a:chExt cx="263875" cy="302475"/>
          </a:xfrm>
        </p:grpSpPr>
        <p:sp>
          <p:nvSpPr>
            <p:cNvPr id="2684" name="Google Shape;2684;p44"/>
            <p:cNvSpPr/>
            <p:nvPr/>
          </p:nvSpPr>
          <p:spPr>
            <a:xfrm>
              <a:off x="-49294775" y="2684600"/>
              <a:ext cx="73275" cy="299325"/>
            </a:xfrm>
            <a:custGeom>
              <a:avLst/>
              <a:gdLst/>
              <a:ahLst/>
              <a:cxnLst/>
              <a:rect l="l" t="t" r="r" b="b"/>
              <a:pathLst>
                <a:path w="2931" h="11973" extrusionOk="0">
                  <a:moveTo>
                    <a:pt x="1481" y="1387"/>
                  </a:moveTo>
                  <a:lnTo>
                    <a:pt x="2017" y="2836"/>
                  </a:lnTo>
                  <a:lnTo>
                    <a:pt x="914" y="2836"/>
                  </a:lnTo>
                  <a:lnTo>
                    <a:pt x="1481" y="1387"/>
                  </a:lnTo>
                  <a:close/>
                  <a:moveTo>
                    <a:pt x="2174" y="3529"/>
                  </a:moveTo>
                  <a:lnTo>
                    <a:pt x="2174" y="9893"/>
                  </a:lnTo>
                  <a:lnTo>
                    <a:pt x="757" y="9893"/>
                  </a:lnTo>
                  <a:lnTo>
                    <a:pt x="757" y="3529"/>
                  </a:lnTo>
                  <a:close/>
                  <a:moveTo>
                    <a:pt x="2174" y="10586"/>
                  </a:moveTo>
                  <a:lnTo>
                    <a:pt x="2174" y="10964"/>
                  </a:lnTo>
                  <a:cubicBezTo>
                    <a:pt x="2143" y="11153"/>
                    <a:pt x="1985" y="11311"/>
                    <a:pt x="1828" y="11311"/>
                  </a:cubicBezTo>
                  <a:lnTo>
                    <a:pt x="1103" y="11311"/>
                  </a:lnTo>
                  <a:cubicBezTo>
                    <a:pt x="914" y="11311"/>
                    <a:pt x="757" y="11153"/>
                    <a:pt x="757" y="10964"/>
                  </a:cubicBezTo>
                  <a:lnTo>
                    <a:pt x="757" y="10586"/>
                  </a:lnTo>
                  <a:close/>
                  <a:moveTo>
                    <a:pt x="1450" y="1"/>
                  </a:moveTo>
                  <a:cubicBezTo>
                    <a:pt x="1355" y="1"/>
                    <a:pt x="1198" y="95"/>
                    <a:pt x="1135" y="253"/>
                  </a:cubicBezTo>
                  <a:cubicBezTo>
                    <a:pt x="1" y="3246"/>
                    <a:pt x="95" y="3088"/>
                    <a:pt x="95" y="3151"/>
                  </a:cubicBezTo>
                  <a:lnTo>
                    <a:pt x="95" y="10933"/>
                  </a:lnTo>
                  <a:cubicBezTo>
                    <a:pt x="95" y="11500"/>
                    <a:pt x="568" y="11973"/>
                    <a:pt x="1135" y="11973"/>
                  </a:cubicBezTo>
                  <a:lnTo>
                    <a:pt x="1859" y="11973"/>
                  </a:lnTo>
                  <a:cubicBezTo>
                    <a:pt x="2458" y="11973"/>
                    <a:pt x="2931" y="11500"/>
                    <a:pt x="2931" y="10933"/>
                  </a:cubicBezTo>
                  <a:lnTo>
                    <a:pt x="2931" y="3120"/>
                  </a:lnTo>
                  <a:cubicBezTo>
                    <a:pt x="2836" y="3088"/>
                    <a:pt x="2931" y="3277"/>
                    <a:pt x="1765" y="253"/>
                  </a:cubicBezTo>
                  <a:cubicBezTo>
                    <a:pt x="1733" y="127"/>
                    <a:pt x="1576" y="1"/>
                    <a:pt x="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4"/>
            <p:cNvSpPr/>
            <p:nvPr/>
          </p:nvSpPr>
          <p:spPr>
            <a:xfrm>
              <a:off x="-49398750" y="2684600"/>
              <a:ext cx="87450" cy="300900"/>
            </a:xfrm>
            <a:custGeom>
              <a:avLst/>
              <a:gdLst/>
              <a:ahLst/>
              <a:cxnLst/>
              <a:rect l="l" t="t" r="r" b="b"/>
              <a:pathLst>
                <a:path w="3498" h="12036" extrusionOk="0">
                  <a:moveTo>
                    <a:pt x="2773" y="662"/>
                  </a:moveTo>
                  <a:lnTo>
                    <a:pt x="2773" y="11311"/>
                  </a:lnTo>
                  <a:lnTo>
                    <a:pt x="662" y="11311"/>
                  </a:lnTo>
                  <a:lnTo>
                    <a:pt x="662" y="10586"/>
                  </a:lnTo>
                  <a:lnTo>
                    <a:pt x="1734" y="10586"/>
                  </a:lnTo>
                  <a:cubicBezTo>
                    <a:pt x="1923" y="10586"/>
                    <a:pt x="2080" y="10429"/>
                    <a:pt x="2080" y="10240"/>
                  </a:cubicBezTo>
                  <a:cubicBezTo>
                    <a:pt x="2080" y="10051"/>
                    <a:pt x="1923" y="9893"/>
                    <a:pt x="1734" y="9893"/>
                  </a:cubicBezTo>
                  <a:lnTo>
                    <a:pt x="662" y="9893"/>
                  </a:lnTo>
                  <a:lnTo>
                    <a:pt x="662" y="9169"/>
                  </a:lnTo>
                  <a:lnTo>
                    <a:pt x="1009" y="9169"/>
                  </a:lnTo>
                  <a:cubicBezTo>
                    <a:pt x="1198" y="9169"/>
                    <a:pt x="1356" y="9011"/>
                    <a:pt x="1356" y="8822"/>
                  </a:cubicBezTo>
                  <a:cubicBezTo>
                    <a:pt x="1356" y="8633"/>
                    <a:pt x="1198" y="8475"/>
                    <a:pt x="1009" y="8475"/>
                  </a:cubicBezTo>
                  <a:lnTo>
                    <a:pt x="662" y="8475"/>
                  </a:lnTo>
                  <a:lnTo>
                    <a:pt x="662" y="7751"/>
                  </a:lnTo>
                  <a:lnTo>
                    <a:pt x="1734" y="7751"/>
                  </a:lnTo>
                  <a:cubicBezTo>
                    <a:pt x="1923" y="7751"/>
                    <a:pt x="2080" y="7593"/>
                    <a:pt x="2080" y="7404"/>
                  </a:cubicBezTo>
                  <a:cubicBezTo>
                    <a:pt x="2080" y="7215"/>
                    <a:pt x="1923" y="7058"/>
                    <a:pt x="1734" y="7058"/>
                  </a:cubicBezTo>
                  <a:lnTo>
                    <a:pt x="662" y="7058"/>
                  </a:lnTo>
                  <a:lnTo>
                    <a:pt x="662" y="6333"/>
                  </a:lnTo>
                  <a:lnTo>
                    <a:pt x="1009" y="6333"/>
                  </a:lnTo>
                  <a:cubicBezTo>
                    <a:pt x="1198" y="6333"/>
                    <a:pt x="1356" y="6176"/>
                    <a:pt x="1356" y="5987"/>
                  </a:cubicBezTo>
                  <a:cubicBezTo>
                    <a:pt x="1356" y="5798"/>
                    <a:pt x="1198" y="5640"/>
                    <a:pt x="1009" y="5640"/>
                  </a:cubicBezTo>
                  <a:lnTo>
                    <a:pt x="662" y="5640"/>
                  </a:lnTo>
                  <a:lnTo>
                    <a:pt x="662" y="4947"/>
                  </a:lnTo>
                  <a:lnTo>
                    <a:pt x="1734" y="4947"/>
                  </a:lnTo>
                  <a:cubicBezTo>
                    <a:pt x="1923" y="4947"/>
                    <a:pt x="2080" y="4789"/>
                    <a:pt x="2080" y="4569"/>
                  </a:cubicBezTo>
                  <a:cubicBezTo>
                    <a:pt x="2080" y="4380"/>
                    <a:pt x="1923" y="4222"/>
                    <a:pt x="1734" y="4222"/>
                  </a:cubicBezTo>
                  <a:lnTo>
                    <a:pt x="662" y="4222"/>
                  </a:lnTo>
                  <a:lnTo>
                    <a:pt x="662" y="3498"/>
                  </a:lnTo>
                  <a:lnTo>
                    <a:pt x="1009" y="3498"/>
                  </a:lnTo>
                  <a:cubicBezTo>
                    <a:pt x="1198" y="3498"/>
                    <a:pt x="1356" y="3340"/>
                    <a:pt x="1356" y="3151"/>
                  </a:cubicBezTo>
                  <a:cubicBezTo>
                    <a:pt x="1356" y="2962"/>
                    <a:pt x="1198" y="2805"/>
                    <a:pt x="1009" y="2805"/>
                  </a:cubicBezTo>
                  <a:lnTo>
                    <a:pt x="662" y="2805"/>
                  </a:lnTo>
                  <a:lnTo>
                    <a:pt x="662" y="2080"/>
                  </a:lnTo>
                  <a:lnTo>
                    <a:pt x="1734" y="2080"/>
                  </a:lnTo>
                  <a:cubicBezTo>
                    <a:pt x="1923" y="2080"/>
                    <a:pt x="2080" y="1922"/>
                    <a:pt x="2080" y="1733"/>
                  </a:cubicBezTo>
                  <a:cubicBezTo>
                    <a:pt x="2080" y="1544"/>
                    <a:pt x="1923" y="1387"/>
                    <a:pt x="1734" y="1387"/>
                  </a:cubicBezTo>
                  <a:lnTo>
                    <a:pt x="662" y="1387"/>
                  </a:lnTo>
                  <a:lnTo>
                    <a:pt x="662" y="662"/>
                  </a:lnTo>
                  <a:close/>
                  <a:moveTo>
                    <a:pt x="347" y="1"/>
                  </a:moveTo>
                  <a:cubicBezTo>
                    <a:pt x="158" y="1"/>
                    <a:pt x="1" y="158"/>
                    <a:pt x="1" y="379"/>
                  </a:cubicBezTo>
                  <a:lnTo>
                    <a:pt x="1" y="11657"/>
                  </a:lnTo>
                  <a:cubicBezTo>
                    <a:pt x="1" y="11878"/>
                    <a:pt x="158" y="12036"/>
                    <a:pt x="347" y="12036"/>
                  </a:cubicBezTo>
                  <a:lnTo>
                    <a:pt x="3151" y="12036"/>
                  </a:lnTo>
                  <a:cubicBezTo>
                    <a:pt x="3340" y="12036"/>
                    <a:pt x="3498" y="11878"/>
                    <a:pt x="3498" y="11657"/>
                  </a:cubicBezTo>
                  <a:lnTo>
                    <a:pt x="3498" y="379"/>
                  </a:lnTo>
                  <a:cubicBezTo>
                    <a:pt x="3498" y="158"/>
                    <a:pt x="3340" y="1"/>
                    <a:pt x="3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4"/>
            <p:cNvSpPr/>
            <p:nvPr/>
          </p:nvSpPr>
          <p:spPr>
            <a:xfrm>
              <a:off x="-49207350" y="2686175"/>
              <a:ext cx="72475" cy="300900"/>
            </a:xfrm>
            <a:custGeom>
              <a:avLst/>
              <a:gdLst/>
              <a:ahLst/>
              <a:cxnLst/>
              <a:rect l="l" t="t" r="r" b="b"/>
              <a:pathLst>
                <a:path w="2899" h="12036" extrusionOk="0">
                  <a:moveTo>
                    <a:pt x="1859" y="694"/>
                  </a:moveTo>
                  <a:lnTo>
                    <a:pt x="1859" y="694"/>
                  </a:lnTo>
                  <a:cubicBezTo>
                    <a:pt x="1828" y="820"/>
                    <a:pt x="1796" y="946"/>
                    <a:pt x="1796" y="1040"/>
                  </a:cubicBezTo>
                  <a:cubicBezTo>
                    <a:pt x="1733" y="1418"/>
                    <a:pt x="1828" y="1765"/>
                    <a:pt x="2111" y="2112"/>
                  </a:cubicBezTo>
                  <a:cubicBezTo>
                    <a:pt x="2143" y="2143"/>
                    <a:pt x="2174" y="2238"/>
                    <a:pt x="2143" y="2301"/>
                  </a:cubicBezTo>
                  <a:cubicBezTo>
                    <a:pt x="2017" y="2584"/>
                    <a:pt x="1796" y="2773"/>
                    <a:pt x="1481" y="2773"/>
                  </a:cubicBezTo>
                  <a:cubicBezTo>
                    <a:pt x="1072" y="2773"/>
                    <a:pt x="757" y="2458"/>
                    <a:pt x="757" y="2080"/>
                  </a:cubicBezTo>
                  <a:cubicBezTo>
                    <a:pt x="757" y="1670"/>
                    <a:pt x="914" y="1324"/>
                    <a:pt x="1166" y="1103"/>
                  </a:cubicBezTo>
                  <a:cubicBezTo>
                    <a:pt x="1387" y="851"/>
                    <a:pt x="1576" y="788"/>
                    <a:pt x="1859" y="694"/>
                  </a:cubicBezTo>
                  <a:close/>
                  <a:moveTo>
                    <a:pt x="1450" y="3466"/>
                  </a:moveTo>
                  <a:cubicBezTo>
                    <a:pt x="1513" y="3529"/>
                    <a:pt x="1702" y="3781"/>
                    <a:pt x="1859" y="4600"/>
                  </a:cubicBezTo>
                  <a:cubicBezTo>
                    <a:pt x="1954" y="4726"/>
                    <a:pt x="1954" y="4789"/>
                    <a:pt x="1954" y="4884"/>
                  </a:cubicBezTo>
                  <a:lnTo>
                    <a:pt x="946" y="4884"/>
                  </a:lnTo>
                  <a:cubicBezTo>
                    <a:pt x="946" y="4789"/>
                    <a:pt x="1009" y="4726"/>
                    <a:pt x="1009" y="4600"/>
                  </a:cubicBezTo>
                  <a:cubicBezTo>
                    <a:pt x="1198" y="3781"/>
                    <a:pt x="1355" y="3529"/>
                    <a:pt x="1450" y="3466"/>
                  </a:cubicBezTo>
                  <a:close/>
                  <a:moveTo>
                    <a:pt x="2111" y="5546"/>
                  </a:moveTo>
                  <a:cubicBezTo>
                    <a:pt x="2174" y="6081"/>
                    <a:pt x="2237" y="6680"/>
                    <a:pt x="2237" y="7310"/>
                  </a:cubicBezTo>
                  <a:cubicBezTo>
                    <a:pt x="2174" y="9389"/>
                    <a:pt x="1796" y="10901"/>
                    <a:pt x="1481" y="11216"/>
                  </a:cubicBezTo>
                  <a:cubicBezTo>
                    <a:pt x="1387" y="11122"/>
                    <a:pt x="1198" y="10901"/>
                    <a:pt x="1040" y="10082"/>
                  </a:cubicBezTo>
                  <a:cubicBezTo>
                    <a:pt x="883" y="9326"/>
                    <a:pt x="757" y="8349"/>
                    <a:pt x="757" y="7310"/>
                  </a:cubicBezTo>
                  <a:cubicBezTo>
                    <a:pt x="757" y="6680"/>
                    <a:pt x="788" y="6081"/>
                    <a:pt x="883" y="5546"/>
                  </a:cubicBezTo>
                  <a:close/>
                  <a:moveTo>
                    <a:pt x="2489" y="1"/>
                  </a:moveTo>
                  <a:cubicBezTo>
                    <a:pt x="1796" y="1"/>
                    <a:pt x="1229" y="32"/>
                    <a:pt x="662" y="631"/>
                  </a:cubicBezTo>
                  <a:cubicBezTo>
                    <a:pt x="253" y="1009"/>
                    <a:pt x="1" y="1576"/>
                    <a:pt x="1" y="2112"/>
                  </a:cubicBezTo>
                  <a:cubicBezTo>
                    <a:pt x="1" y="2616"/>
                    <a:pt x="284" y="3088"/>
                    <a:pt x="725" y="3340"/>
                  </a:cubicBezTo>
                  <a:cubicBezTo>
                    <a:pt x="190" y="4285"/>
                    <a:pt x="1" y="6302"/>
                    <a:pt x="1" y="7436"/>
                  </a:cubicBezTo>
                  <a:cubicBezTo>
                    <a:pt x="1" y="8539"/>
                    <a:pt x="127" y="10555"/>
                    <a:pt x="725" y="11531"/>
                  </a:cubicBezTo>
                  <a:cubicBezTo>
                    <a:pt x="914" y="11878"/>
                    <a:pt x="1166" y="12036"/>
                    <a:pt x="1450" y="12036"/>
                  </a:cubicBezTo>
                  <a:cubicBezTo>
                    <a:pt x="1702" y="12036"/>
                    <a:pt x="1954" y="11878"/>
                    <a:pt x="2143" y="11531"/>
                  </a:cubicBezTo>
                  <a:cubicBezTo>
                    <a:pt x="2710" y="10586"/>
                    <a:pt x="2868" y="8570"/>
                    <a:pt x="2868" y="7436"/>
                  </a:cubicBezTo>
                  <a:cubicBezTo>
                    <a:pt x="2836" y="6239"/>
                    <a:pt x="2742" y="4254"/>
                    <a:pt x="2174" y="3309"/>
                  </a:cubicBezTo>
                  <a:cubicBezTo>
                    <a:pt x="2458" y="3151"/>
                    <a:pt x="2710" y="2868"/>
                    <a:pt x="2773" y="2553"/>
                  </a:cubicBezTo>
                  <a:cubicBezTo>
                    <a:pt x="2899" y="2238"/>
                    <a:pt x="2805" y="1923"/>
                    <a:pt x="2616" y="1670"/>
                  </a:cubicBezTo>
                  <a:cubicBezTo>
                    <a:pt x="2426" y="1450"/>
                    <a:pt x="2300" y="1135"/>
                    <a:pt x="2773" y="536"/>
                  </a:cubicBezTo>
                  <a:cubicBezTo>
                    <a:pt x="2836" y="410"/>
                    <a:pt x="2899" y="316"/>
                    <a:pt x="2805" y="190"/>
                  </a:cubicBezTo>
                  <a:cubicBezTo>
                    <a:pt x="2773" y="64"/>
                    <a:pt x="2616" y="1"/>
                    <a:pt x="2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7" name="Google Shape;2687;p44"/>
          <p:cNvGrpSpPr/>
          <p:nvPr/>
        </p:nvGrpSpPr>
        <p:grpSpPr>
          <a:xfrm>
            <a:off x="1720653" y="3523145"/>
            <a:ext cx="254209" cy="290760"/>
            <a:chOff x="-47509225" y="1974175"/>
            <a:chExt cx="263075" cy="300900"/>
          </a:xfrm>
        </p:grpSpPr>
        <p:sp>
          <p:nvSpPr>
            <p:cNvPr id="2688" name="Google Shape;2688;p44"/>
            <p:cNvSpPr/>
            <p:nvPr/>
          </p:nvSpPr>
          <p:spPr>
            <a:xfrm>
              <a:off x="-47439925" y="2026950"/>
              <a:ext cx="124475" cy="124450"/>
            </a:xfrm>
            <a:custGeom>
              <a:avLst/>
              <a:gdLst/>
              <a:ahLst/>
              <a:cxnLst/>
              <a:rect l="l" t="t" r="r" b="b"/>
              <a:pathLst>
                <a:path w="4979" h="4978" extrusionOk="0">
                  <a:moveTo>
                    <a:pt x="1828" y="725"/>
                  </a:moveTo>
                  <a:cubicBezTo>
                    <a:pt x="2301" y="725"/>
                    <a:pt x="2679" y="1008"/>
                    <a:pt x="2805" y="1418"/>
                  </a:cubicBezTo>
                  <a:lnTo>
                    <a:pt x="1828" y="1418"/>
                  </a:lnTo>
                  <a:cubicBezTo>
                    <a:pt x="1607" y="1418"/>
                    <a:pt x="1450" y="1575"/>
                    <a:pt x="1450" y="1796"/>
                  </a:cubicBezTo>
                  <a:lnTo>
                    <a:pt x="1450" y="2773"/>
                  </a:lnTo>
                  <a:cubicBezTo>
                    <a:pt x="1040" y="2615"/>
                    <a:pt x="757" y="2206"/>
                    <a:pt x="757" y="1796"/>
                  </a:cubicBezTo>
                  <a:cubicBezTo>
                    <a:pt x="757" y="1197"/>
                    <a:pt x="1229" y="725"/>
                    <a:pt x="1828" y="725"/>
                  </a:cubicBezTo>
                  <a:close/>
                  <a:moveTo>
                    <a:pt x="2805" y="2143"/>
                  </a:moveTo>
                  <a:cubicBezTo>
                    <a:pt x="2679" y="2458"/>
                    <a:pt x="2458" y="2678"/>
                    <a:pt x="2175" y="2773"/>
                  </a:cubicBezTo>
                  <a:lnTo>
                    <a:pt x="2175" y="2143"/>
                  </a:lnTo>
                  <a:close/>
                  <a:moveTo>
                    <a:pt x="4254" y="2111"/>
                  </a:moveTo>
                  <a:lnTo>
                    <a:pt x="4254" y="4222"/>
                  </a:lnTo>
                  <a:lnTo>
                    <a:pt x="2143" y="4222"/>
                  </a:lnTo>
                  <a:lnTo>
                    <a:pt x="2143" y="3466"/>
                  </a:lnTo>
                  <a:cubicBezTo>
                    <a:pt x="2805" y="3308"/>
                    <a:pt x="3372" y="2804"/>
                    <a:pt x="3529" y="2111"/>
                  </a:cubicBezTo>
                  <a:close/>
                  <a:moveTo>
                    <a:pt x="1765" y="0"/>
                  </a:moveTo>
                  <a:cubicBezTo>
                    <a:pt x="788" y="0"/>
                    <a:pt x="1" y="788"/>
                    <a:pt x="1" y="1796"/>
                  </a:cubicBezTo>
                  <a:cubicBezTo>
                    <a:pt x="1" y="2647"/>
                    <a:pt x="599" y="3340"/>
                    <a:pt x="1418" y="3529"/>
                  </a:cubicBezTo>
                  <a:lnTo>
                    <a:pt x="1418" y="4631"/>
                  </a:lnTo>
                  <a:cubicBezTo>
                    <a:pt x="1418" y="4820"/>
                    <a:pt x="1576" y="4978"/>
                    <a:pt x="1765" y="4978"/>
                  </a:cubicBezTo>
                  <a:lnTo>
                    <a:pt x="4569" y="4978"/>
                  </a:lnTo>
                  <a:cubicBezTo>
                    <a:pt x="4789" y="4978"/>
                    <a:pt x="4916" y="4820"/>
                    <a:pt x="4916" y="4631"/>
                  </a:cubicBezTo>
                  <a:lnTo>
                    <a:pt x="4916" y="1827"/>
                  </a:lnTo>
                  <a:cubicBezTo>
                    <a:pt x="4979" y="1575"/>
                    <a:pt x="4821" y="1418"/>
                    <a:pt x="4600" y="1418"/>
                  </a:cubicBezTo>
                  <a:lnTo>
                    <a:pt x="3498" y="1418"/>
                  </a:lnTo>
                  <a:cubicBezTo>
                    <a:pt x="3340" y="630"/>
                    <a:pt x="2647" y="0"/>
                    <a:pt x="1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4"/>
            <p:cNvSpPr/>
            <p:nvPr/>
          </p:nvSpPr>
          <p:spPr>
            <a:xfrm>
              <a:off x="-47439125" y="2184475"/>
              <a:ext cx="88225" cy="18125"/>
            </a:xfrm>
            <a:custGeom>
              <a:avLst/>
              <a:gdLst/>
              <a:ahLst/>
              <a:cxnLst/>
              <a:rect l="l" t="t" r="r" b="b"/>
              <a:pathLst>
                <a:path w="3529" h="725" extrusionOk="0">
                  <a:moveTo>
                    <a:pt x="378" y="0"/>
                  </a:moveTo>
                  <a:cubicBezTo>
                    <a:pt x="158" y="0"/>
                    <a:pt x="32" y="158"/>
                    <a:pt x="32" y="378"/>
                  </a:cubicBezTo>
                  <a:cubicBezTo>
                    <a:pt x="0" y="567"/>
                    <a:pt x="158" y="725"/>
                    <a:pt x="378" y="725"/>
                  </a:cubicBezTo>
                  <a:lnTo>
                    <a:pt x="3182" y="725"/>
                  </a:lnTo>
                  <a:cubicBezTo>
                    <a:pt x="3371" y="725"/>
                    <a:pt x="3529" y="567"/>
                    <a:pt x="3529" y="378"/>
                  </a:cubicBezTo>
                  <a:cubicBezTo>
                    <a:pt x="3529" y="158"/>
                    <a:pt x="3371" y="0"/>
                    <a:pt x="3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4"/>
            <p:cNvSpPr/>
            <p:nvPr/>
          </p:nvSpPr>
          <p:spPr>
            <a:xfrm>
              <a:off x="-47438350" y="2219900"/>
              <a:ext cx="122900" cy="18150"/>
            </a:xfrm>
            <a:custGeom>
              <a:avLst/>
              <a:gdLst/>
              <a:ahLst/>
              <a:cxnLst/>
              <a:rect l="l" t="t" r="r" b="b"/>
              <a:pathLst>
                <a:path w="4916" h="726" extrusionOk="0">
                  <a:moveTo>
                    <a:pt x="347" y="1"/>
                  </a:moveTo>
                  <a:cubicBezTo>
                    <a:pt x="127" y="1"/>
                    <a:pt x="1" y="158"/>
                    <a:pt x="1" y="379"/>
                  </a:cubicBezTo>
                  <a:cubicBezTo>
                    <a:pt x="1" y="568"/>
                    <a:pt x="127" y="725"/>
                    <a:pt x="347" y="725"/>
                  </a:cubicBezTo>
                  <a:lnTo>
                    <a:pt x="4537" y="725"/>
                  </a:lnTo>
                  <a:cubicBezTo>
                    <a:pt x="4758" y="725"/>
                    <a:pt x="4916" y="568"/>
                    <a:pt x="4916" y="379"/>
                  </a:cubicBezTo>
                  <a:cubicBezTo>
                    <a:pt x="4916" y="158"/>
                    <a:pt x="4758" y="1"/>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4"/>
            <p:cNvSpPr/>
            <p:nvPr/>
          </p:nvSpPr>
          <p:spPr>
            <a:xfrm>
              <a:off x="-47333600" y="218605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6" y="536"/>
                    <a:pt x="726" y="347"/>
                  </a:cubicBezTo>
                  <a:cubicBezTo>
                    <a:pt x="726" y="126"/>
                    <a:pt x="568"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4"/>
            <p:cNvSpPr/>
            <p:nvPr/>
          </p:nvSpPr>
          <p:spPr>
            <a:xfrm>
              <a:off x="-47509225" y="1974175"/>
              <a:ext cx="263075" cy="300900"/>
            </a:xfrm>
            <a:custGeom>
              <a:avLst/>
              <a:gdLst/>
              <a:ahLst/>
              <a:cxnLst/>
              <a:rect l="l" t="t" r="r" b="b"/>
              <a:pathLst>
                <a:path w="10523" h="12036" extrusionOk="0">
                  <a:moveTo>
                    <a:pt x="9483" y="2111"/>
                  </a:moveTo>
                  <a:cubicBezTo>
                    <a:pt x="9672" y="2111"/>
                    <a:pt x="9830" y="2269"/>
                    <a:pt x="9830" y="2489"/>
                  </a:cubicBezTo>
                  <a:lnTo>
                    <a:pt x="9830" y="3529"/>
                  </a:lnTo>
                  <a:lnTo>
                    <a:pt x="9105" y="3529"/>
                  </a:lnTo>
                  <a:lnTo>
                    <a:pt x="9105" y="2111"/>
                  </a:lnTo>
                  <a:close/>
                  <a:moveTo>
                    <a:pt x="9830" y="4222"/>
                  </a:moveTo>
                  <a:lnTo>
                    <a:pt x="9830" y="5640"/>
                  </a:lnTo>
                  <a:lnTo>
                    <a:pt x="9105" y="5640"/>
                  </a:lnTo>
                  <a:lnTo>
                    <a:pt x="9105" y="4222"/>
                  </a:lnTo>
                  <a:close/>
                  <a:moveTo>
                    <a:pt x="9861" y="6333"/>
                  </a:moveTo>
                  <a:lnTo>
                    <a:pt x="9861" y="7751"/>
                  </a:lnTo>
                  <a:lnTo>
                    <a:pt x="9168" y="7751"/>
                  </a:lnTo>
                  <a:lnTo>
                    <a:pt x="9168" y="6333"/>
                  </a:lnTo>
                  <a:close/>
                  <a:moveTo>
                    <a:pt x="9830" y="8412"/>
                  </a:moveTo>
                  <a:lnTo>
                    <a:pt x="9830" y="9483"/>
                  </a:lnTo>
                  <a:cubicBezTo>
                    <a:pt x="9830" y="9672"/>
                    <a:pt x="9672" y="9830"/>
                    <a:pt x="9483" y="9830"/>
                  </a:cubicBezTo>
                  <a:lnTo>
                    <a:pt x="9137" y="9830"/>
                  </a:lnTo>
                  <a:lnTo>
                    <a:pt x="9137" y="8412"/>
                  </a:lnTo>
                  <a:close/>
                  <a:moveTo>
                    <a:pt x="8444" y="630"/>
                  </a:moveTo>
                  <a:lnTo>
                    <a:pt x="8444" y="11248"/>
                  </a:lnTo>
                  <a:lnTo>
                    <a:pt x="1450" y="11248"/>
                  </a:lnTo>
                  <a:lnTo>
                    <a:pt x="1450" y="10554"/>
                  </a:lnTo>
                  <a:lnTo>
                    <a:pt x="1796" y="10554"/>
                  </a:lnTo>
                  <a:cubicBezTo>
                    <a:pt x="1985" y="10554"/>
                    <a:pt x="2143" y="10397"/>
                    <a:pt x="2143" y="10176"/>
                  </a:cubicBezTo>
                  <a:cubicBezTo>
                    <a:pt x="2143" y="9987"/>
                    <a:pt x="1985" y="9830"/>
                    <a:pt x="1796" y="9830"/>
                  </a:cubicBezTo>
                  <a:lnTo>
                    <a:pt x="1450" y="9830"/>
                  </a:lnTo>
                  <a:lnTo>
                    <a:pt x="1450" y="8412"/>
                  </a:lnTo>
                  <a:lnTo>
                    <a:pt x="1796" y="8412"/>
                  </a:lnTo>
                  <a:cubicBezTo>
                    <a:pt x="1985" y="8412"/>
                    <a:pt x="2143" y="8255"/>
                    <a:pt x="2143" y="8066"/>
                  </a:cubicBezTo>
                  <a:cubicBezTo>
                    <a:pt x="2143" y="7877"/>
                    <a:pt x="1985" y="7719"/>
                    <a:pt x="1796" y="7719"/>
                  </a:cubicBezTo>
                  <a:lnTo>
                    <a:pt x="1450" y="7719"/>
                  </a:lnTo>
                  <a:lnTo>
                    <a:pt x="1450" y="6301"/>
                  </a:lnTo>
                  <a:lnTo>
                    <a:pt x="1796" y="6301"/>
                  </a:lnTo>
                  <a:cubicBezTo>
                    <a:pt x="1985" y="6301"/>
                    <a:pt x="2143" y="6144"/>
                    <a:pt x="2143" y="5923"/>
                  </a:cubicBezTo>
                  <a:cubicBezTo>
                    <a:pt x="2143" y="5734"/>
                    <a:pt x="1985" y="5577"/>
                    <a:pt x="1796" y="5577"/>
                  </a:cubicBezTo>
                  <a:lnTo>
                    <a:pt x="1450" y="5577"/>
                  </a:lnTo>
                  <a:lnTo>
                    <a:pt x="1450" y="4159"/>
                  </a:lnTo>
                  <a:lnTo>
                    <a:pt x="1796" y="4159"/>
                  </a:lnTo>
                  <a:cubicBezTo>
                    <a:pt x="1985" y="4159"/>
                    <a:pt x="2143" y="4001"/>
                    <a:pt x="2143" y="3812"/>
                  </a:cubicBezTo>
                  <a:cubicBezTo>
                    <a:pt x="2143" y="3623"/>
                    <a:pt x="1985" y="3466"/>
                    <a:pt x="1796" y="3466"/>
                  </a:cubicBezTo>
                  <a:lnTo>
                    <a:pt x="1450" y="3466"/>
                  </a:lnTo>
                  <a:lnTo>
                    <a:pt x="1450" y="2048"/>
                  </a:lnTo>
                  <a:lnTo>
                    <a:pt x="1796" y="2048"/>
                  </a:lnTo>
                  <a:cubicBezTo>
                    <a:pt x="1985" y="2048"/>
                    <a:pt x="2143" y="1891"/>
                    <a:pt x="2143" y="1670"/>
                  </a:cubicBezTo>
                  <a:cubicBezTo>
                    <a:pt x="2143" y="1481"/>
                    <a:pt x="1985" y="1324"/>
                    <a:pt x="1796" y="1324"/>
                  </a:cubicBezTo>
                  <a:lnTo>
                    <a:pt x="1450" y="1324"/>
                  </a:lnTo>
                  <a:lnTo>
                    <a:pt x="1450" y="630"/>
                  </a:lnTo>
                  <a:close/>
                  <a:moveTo>
                    <a:pt x="1040" y="0"/>
                  </a:moveTo>
                  <a:cubicBezTo>
                    <a:pt x="851" y="0"/>
                    <a:pt x="693" y="158"/>
                    <a:pt x="693" y="347"/>
                  </a:cubicBezTo>
                  <a:lnTo>
                    <a:pt x="693" y="1418"/>
                  </a:lnTo>
                  <a:lnTo>
                    <a:pt x="347" y="1418"/>
                  </a:lnTo>
                  <a:cubicBezTo>
                    <a:pt x="158" y="1418"/>
                    <a:pt x="0" y="1576"/>
                    <a:pt x="0" y="1765"/>
                  </a:cubicBezTo>
                  <a:cubicBezTo>
                    <a:pt x="0" y="1954"/>
                    <a:pt x="158" y="2111"/>
                    <a:pt x="347" y="2111"/>
                  </a:cubicBezTo>
                  <a:lnTo>
                    <a:pt x="693" y="2111"/>
                  </a:lnTo>
                  <a:lnTo>
                    <a:pt x="693" y="3529"/>
                  </a:lnTo>
                  <a:lnTo>
                    <a:pt x="347" y="3529"/>
                  </a:lnTo>
                  <a:cubicBezTo>
                    <a:pt x="158" y="3529"/>
                    <a:pt x="0" y="3686"/>
                    <a:pt x="0" y="3907"/>
                  </a:cubicBezTo>
                  <a:cubicBezTo>
                    <a:pt x="0" y="4096"/>
                    <a:pt x="158" y="4254"/>
                    <a:pt x="347" y="4254"/>
                  </a:cubicBezTo>
                  <a:lnTo>
                    <a:pt x="693" y="4254"/>
                  </a:lnTo>
                  <a:lnTo>
                    <a:pt x="693" y="5671"/>
                  </a:lnTo>
                  <a:lnTo>
                    <a:pt x="347" y="5671"/>
                  </a:lnTo>
                  <a:cubicBezTo>
                    <a:pt x="158" y="5671"/>
                    <a:pt x="0" y="5829"/>
                    <a:pt x="0" y="6018"/>
                  </a:cubicBezTo>
                  <a:cubicBezTo>
                    <a:pt x="0" y="6207"/>
                    <a:pt x="158" y="6364"/>
                    <a:pt x="347" y="6364"/>
                  </a:cubicBezTo>
                  <a:lnTo>
                    <a:pt x="693" y="6364"/>
                  </a:lnTo>
                  <a:lnTo>
                    <a:pt x="693" y="7782"/>
                  </a:lnTo>
                  <a:lnTo>
                    <a:pt x="347" y="7782"/>
                  </a:lnTo>
                  <a:cubicBezTo>
                    <a:pt x="158" y="7782"/>
                    <a:pt x="0" y="7940"/>
                    <a:pt x="0" y="8160"/>
                  </a:cubicBezTo>
                  <a:cubicBezTo>
                    <a:pt x="0" y="8349"/>
                    <a:pt x="158" y="8507"/>
                    <a:pt x="347" y="8507"/>
                  </a:cubicBezTo>
                  <a:lnTo>
                    <a:pt x="693" y="8507"/>
                  </a:lnTo>
                  <a:lnTo>
                    <a:pt x="693" y="9924"/>
                  </a:lnTo>
                  <a:lnTo>
                    <a:pt x="347" y="9924"/>
                  </a:lnTo>
                  <a:cubicBezTo>
                    <a:pt x="158" y="9924"/>
                    <a:pt x="0" y="10082"/>
                    <a:pt x="0" y="10271"/>
                  </a:cubicBezTo>
                  <a:cubicBezTo>
                    <a:pt x="0" y="10460"/>
                    <a:pt x="158" y="10617"/>
                    <a:pt x="347" y="10617"/>
                  </a:cubicBezTo>
                  <a:lnTo>
                    <a:pt x="693" y="10617"/>
                  </a:lnTo>
                  <a:lnTo>
                    <a:pt x="693" y="11689"/>
                  </a:lnTo>
                  <a:cubicBezTo>
                    <a:pt x="693" y="11878"/>
                    <a:pt x="851" y="12035"/>
                    <a:pt x="1040" y="12035"/>
                  </a:cubicBezTo>
                  <a:lnTo>
                    <a:pt x="8759" y="12035"/>
                  </a:lnTo>
                  <a:cubicBezTo>
                    <a:pt x="8979" y="12035"/>
                    <a:pt x="9137" y="11878"/>
                    <a:pt x="9137" y="11689"/>
                  </a:cubicBezTo>
                  <a:lnTo>
                    <a:pt x="9137" y="10617"/>
                  </a:lnTo>
                  <a:lnTo>
                    <a:pt x="9483" y="10617"/>
                  </a:lnTo>
                  <a:cubicBezTo>
                    <a:pt x="10050" y="10617"/>
                    <a:pt x="10523" y="10145"/>
                    <a:pt x="10523" y="9578"/>
                  </a:cubicBezTo>
                  <a:lnTo>
                    <a:pt x="10523" y="2552"/>
                  </a:lnTo>
                  <a:cubicBezTo>
                    <a:pt x="10523" y="1891"/>
                    <a:pt x="10050" y="1418"/>
                    <a:pt x="9483" y="1418"/>
                  </a:cubicBezTo>
                  <a:lnTo>
                    <a:pt x="9137" y="1418"/>
                  </a:lnTo>
                  <a:lnTo>
                    <a:pt x="9137" y="347"/>
                  </a:lnTo>
                  <a:cubicBezTo>
                    <a:pt x="9137" y="158"/>
                    <a:pt x="8979" y="0"/>
                    <a:pt x="8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3" name="Google Shape;2693;p44"/>
          <p:cNvGrpSpPr/>
          <p:nvPr/>
        </p:nvGrpSpPr>
        <p:grpSpPr>
          <a:xfrm>
            <a:off x="3889731" y="3527247"/>
            <a:ext cx="291509" cy="289262"/>
            <a:chOff x="-50524250" y="2686150"/>
            <a:chExt cx="301675" cy="299350"/>
          </a:xfrm>
        </p:grpSpPr>
        <p:sp>
          <p:nvSpPr>
            <p:cNvPr id="2694" name="Google Shape;2694;p44"/>
            <p:cNvSpPr/>
            <p:nvPr/>
          </p:nvSpPr>
          <p:spPr>
            <a:xfrm>
              <a:off x="-50488025" y="2792500"/>
              <a:ext cx="18150" cy="52800"/>
            </a:xfrm>
            <a:custGeom>
              <a:avLst/>
              <a:gdLst/>
              <a:ahLst/>
              <a:cxnLst/>
              <a:rect l="l" t="t" r="r" b="b"/>
              <a:pathLst>
                <a:path w="726" h="2112" extrusionOk="0">
                  <a:moveTo>
                    <a:pt x="379" y="1"/>
                  </a:moveTo>
                  <a:cubicBezTo>
                    <a:pt x="158" y="1"/>
                    <a:pt x="1" y="158"/>
                    <a:pt x="1" y="347"/>
                  </a:cubicBezTo>
                  <a:lnTo>
                    <a:pt x="1" y="1765"/>
                  </a:lnTo>
                  <a:cubicBezTo>
                    <a:pt x="1" y="1954"/>
                    <a:pt x="158" y="2112"/>
                    <a:pt x="379" y="2112"/>
                  </a:cubicBezTo>
                  <a:cubicBezTo>
                    <a:pt x="568" y="2112"/>
                    <a:pt x="725" y="1954"/>
                    <a:pt x="725" y="1765"/>
                  </a:cubicBezTo>
                  <a:lnTo>
                    <a:pt x="725" y="347"/>
                  </a:lnTo>
                  <a:cubicBezTo>
                    <a:pt x="725" y="158"/>
                    <a:pt x="568"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4"/>
            <p:cNvSpPr/>
            <p:nvPr/>
          </p:nvSpPr>
          <p:spPr>
            <a:xfrm>
              <a:off x="-50488025" y="2897250"/>
              <a:ext cx="18150" cy="53600"/>
            </a:xfrm>
            <a:custGeom>
              <a:avLst/>
              <a:gdLst/>
              <a:ahLst/>
              <a:cxnLst/>
              <a:rect l="l" t="t" r="r" b="b"/>
              <a:pathLst>
                <a:path w="726" h="2144" extrusionOk="0">
                  <a:moveTo>
                    <a:pt x="379" y="1"/>
                  </a:moveTo>
                  <a:cubicBezTo>
                    <a:pt x="158" y="1"/>
                    <a:pt x="1" y="159"/>
                    <a:pt x="1" y="379"/>
                  </a:cubicBezTo>
                  <a:lnTo>
                    <a:pt x="1" y="1797"/>
                  </a:lnTo>
                  <a:cubicBezTo>
                    <a:pt x="1" y="1986"/>
                    <a:pt x="158" y="2143"/>
                    <a:pt x="379" y="2143"/>
                  </a:cubicBezTo>
                  <a:cubicBezTo>
                    <a:pt x="568" y="2143"/>
                    <a:pt x="725" y="1986"/>
                    <a:pt x="725" y="1797"/>
                  </a:cubicBezTo>
                  <a:lnTo>
                    <a:pt x="725" y="379"/>
                  </a:lnTo>
                  <a:cubicBezTo>
                    <a:pt x="725" y="159"/>
                    <a:pt x="568"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4"/>
            <p:cNvSpPr/>
            <p:nvPr/>
          </p:nvSpPr>
          <p:spPr>
            <a:xfrm>
              <a:off x="-50488025" y="2861825"/>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4"/>
            <p:cNvSpPr/>
            <p:nvPr/>
          </p:nvSpPr>
          <p:spPr>
            <a:xfrm>
              <a:off x="-50524250" y="2686150"/>
              <a:ext cx="301675" cy="52825"/>
            </a:xfrm>
            <a:custGeom>
              <a:avLst/>
              <a:gdLst/>
              <a:ahLst/>
              <a:cxnLst/>
              <a:rect l="l" t="t" r="r" b="b"/>
              <a:pathLst>
                <a:path w="12067" h="2113" extrusionOk="0">
                  <a:moveTo>
                    <a:pt x="2143" y="695"/>
                  </a:moveTo>
                  <a:lnTo>
                    <a:pt x="2143" y="1419"/>
                  </a:lnTo>
                  <a:lnTo>
                    <a:pt x="1891" y="1419"/>
                  </a:lnTo>
                  <a:lnTo>
                    <a:pt x="1166" y="1041"/>
                  </a:lnTo>
                  <a:lnTo>
                    <a:pt x="1891" y="695"/>
                  </a:lnTo>
                  <a:close/>
                  <a:moveTo>
                    <a:pt x="9924" y="695"/>
                  </a:moveTo>
                  <a:lnTo>
                    <a:pt x="9924" y="1419"/>
                  </a:lnTo>
                  <a:lnTo>
                    <a:pt x="2836" y="1419"/>
                  </a:lnTo>
                  <a:lnTo>
                    <a:pt x="2836" y="695"/>
                  </a:lnTo>
                  <a:close/>
                  <a:moveTo>
                    <a:pt x="10996" y="695"/>
                  </a:moveTo>
                  <a:cubicBezTo>
                    <a:pt x="11185" y="695"/>
                    <a:pt x="11342" y="852"/>
                    <a:pt x="11342" y="1041"/>
                  </a:cubicBezTo>
                  <a:cubicBezTo>
                    <a:pt x="11342" y="1262"/>
                    <a:pt x="11185" y="1419"/>
                    <a:pt x="10996" y="1419"/>
                  </a:cubicBezTo>
                  <a:lnTo>
                    <a:pt x="10649" y="1419"/>
                  </a:lnTo>
                  <a:lnTo>
                    <a:pt x="10649" y="695"/>
                  </a:lnTo>
                  <a:close/>
                  <a:moveTo>
                    <a:pt x="1782" y="1"/>
                  </a:moveTo>
                  <a:cubicBezTo>
                    <a:pt x="1689" y="1"/>
                    <a:pt x="1556" y="47"/>
                    <a:pt x="252" y="726"/>
                  </a:cubicBezTo>
                  <a:cubicBezTo>
                    <a:pt x="0" y="852"/>
                    <a:pt x="0" y="1199"/>
                    <a:pt x="252" y="1356"/>
                  </a:cubicBezTo>
                  <a:cubicBezTo>
                    <a:pt x="1765" y="2113"/>
                    <a:pt x="1702" y="2113"/>
                    <a:pt x="1828" y="2113"/>
                  </a:cubicBezTo>
                  <a:lnTo>
                    <a:pt x="10996" y="2113"/>
                  </a:lnTo>
                  <a:cubicBezTo>
                    <a:pt x="11594" y="2113"/>
                    <a:pt x="12067" y="1640"/>
                    <a:pt x="12067" y="1041"/>
                  </a:cubicBezTo>
                  <a:cubicBezTo>
                    <a:pt x="12067" y="474"/>
                    <a:pt x="11594" y="2"/>
                    <a:pt x="10996" y="2"/>
                  </a:cubicBezTo>
                  <a:lnTo>
                    <a:pt x="1828" y="2"/>
                  </a:lnTo>
                  <a:cubicBezTo>
                    <a:pt x="1810" y="2"/>
                    <a:pt x="1796" y="1"/>
                    <a:pt x="1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4"/>
            <p:cNvSpPr/>
            <p:nvPr/>
          </p:nvSpPr>
          <p:spPr>
            <a:xfrm>
              <a:off x="-50523475" y="2757075"/>
              <a:ext cx="300900" cy="228425"/>
            </a:xfrm>
            <a:custGeom>
              <a:avLst/>
              <a:gdLst/>
              <a:ahLst/>
              <a:cxnLst/>
              <a:rect l="l" t="t" r="r" b="b"/>
              <a:pathLst>
                <a:path w="12036" h="9137" extrusionOk="0">
                  <a:moveTo>
                    <a:pt x="10965" y="725"/>
                  </a:moveTo>
                  <a:cubicBezTo>
                    <a:pt x="11154" y="725"/>
                    <a:pt x="11311" y="882"/>
                    <a:pt x="11311" y="1103"/>
                  </a:cubicBezTo>
                  <a:lnTo>
                    <a:pt x="11311" y="8097"/>
                  </a:lnTo>
                  <a:cubicBezTo>
                    <a:pt x="11311" y="8286"/>
                    <a:pt x="11154" y="8443"/>
                    <a:pt x="10965" y="8443"/>
                  </a:cubicBezTo>
                  <a:lnTo>
                    <a:pt x="1072" y="8443"/>
                  </a:lnTo>
                  <a:cubicBezTo>
                    <a:pt x="883" y="8443"/>
                    <a:pt x="725" y="8286"/>
                    <a:pt x="725" y="8097"/>
                  </a:cubicBezTo>
                  <a:lnTo>
                    <a:pt x="725" y="1103"/>
                  </a:lnTo>
                  <a:cubicBezTo>
                    <a:pt x="725" y="882"/>
                    <a:pt x="883" y="725"/>
                    <a:pt x="1072" y="725"/>
                  </a:cubicBezTo>
                  <a:close/>
                  <a:moveTo>
                    <a:pt x="1072" y="0"/>
                  </a:moveTo>
                  <a:cubicBezTo>
                    <a:pt x="473" y="0"/>
                    <a:pt x="1" y="473"/>
                    <a:pt x="1" y="1040"/>
                  </a:cubicBezTo>
                  <a:lnTo>
                    <a:pt x="1" y="8065"/>
                  </a:lnTo>
                  <a:cubicBezTo>
                    <a:pt x="1" y="8664"/>
                    <a:pt x="473" y="9137"/>
                    <a:pt x="1072" y="9137"/>
                  </a:cubicBezTo>
                  <a:lnTo>
                    <a:pt x="10965" y="9137"/>
                  </a:lnTo>
                  <a:cubicBezTo>
                    <a:pt x="11532" y="9137"/>
                    <a:pt x="12004" y="8664"/>
                    <a:pt x="12004" y="8065"/>
                  </a:cubicBezTo>
                  <a:lnTo>
                    <a:pt x="12004" y="1040"/>
                  </a:lnTo>
                  <a:cubicBezTo>
                    <a:pt x="12036" y="473"/>
                    <a:pt x="11532" y="0"/>
                    <a:pt x="10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4"/>
            <p:cNvSpPr/>
            <p:nvPr/>
          </p:nvSpPr>
          <p:spPr>
            <a:xfrm>
              <a:off x="-50453375" y="2792500"/>
              <a:ext cx="194575" cy="158350"/>
            </a:xfrm>
            <a:custGeom>
              <a:avLst/>
              <a:gdLst/>
              <a:ahLst/>
              <a:cxnLst/>
              <a:rect l="l" t="t" r="r" b="b"/>
              <a:pathLst>
                <a:path w="7783" h="6334" extrusionOk="0">
                  <a:moveTo>
                    <a:pt x="7089" y="694"/>
                  </a:moveTo>
                  <a:lnTo>
                    <a:pt x="7089" y="5609"/>
                  </a:lnTo>
                  <a:lnTo>
                    <a:pt x="694" y="5609"/>
                  </a:lnTo>
                  <a:lnTo>
                    <a:pt x="694" y="694"/>
                  </a:lnTo>
                  <a:close/>
                  <a:moveTo>
                    <a:pt x="347" y="1"/>
                  </a:moveTo>
                  <a:cubicBezTo>
                    <a:pt x="158" y="1"/>
                    <a:pt x="1" y="158"/>
                    <a:pt x="1" y="347"/>
                  </a:cubicBezTo>
                  <a:lnTo>
                    <a:pt x="1" y="5987"/>
                  </a:lnTo>
                  <a:cubicBezTo>
                    <a:pt x="1" y="6176"/>
                    <a:pt x="158" y="6333"/>
                    <a:pt x="347" y="6333"/>
                  </a:cubicBezTo>
                  <a:lnTo>
                    <a:pt x="7436" y="6333"/>
                  </a:lnTo>
                  <a:cubicBezTo>
                    <a:pt x="7656" y="6333"/>
                    <a:pt x="7782" y="6176"/>
                    <a:pt x="7782" y="5987"/>
                  </a:cubicBezTo>
                  <a:lnTo>
                    <a:pt x="7782" y="347"/>
                  </a:lnTo>
                  <a:cubicBezTo>
                    <a:pt x="7782" y="158"/>
                    <a:pt x="7656" y="1"/>
                    <a:pt x="7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0" name="Google Shape;2700;p44"/>
          <p:cNvGrpSpPr/>
          <p:nvPr/>
        </p:nvGrpSpPr>
        <p:grpSpPr>
          <a:xfrm>
            <a:off x="6042158" y="3522950"/>
            <a:ext cx="291533" cy="289987"/>
            <a:chOff x="-47160325" y="1974175"/>
            <a:chExt cx="301700" cy="300100"/>
          </a:xfrm>
        </p:grpSpPr>
        <p:sp>
          <p:nvSpPr>
            <p:cNvPr id="2701" name="Google Shape;2701;p44"/>
            <p:cNvSpPr/>
            <p:nvPr/>
          </p:nvSpPr>
          <p:spPr>
            <a:xfrm>
              <a:off x="-47160325" y="1974175"/>
              <a:ext cx="301700" cy="300100"/>
            </a:xfrm>
            <a:custGeom>
              <a:avLst/>
              <a:gdLst/>
              <a:ahLst/>
              <a:cxnLst/>
              <a:rect l="l" t="t" r="r" b="b"/>
              <a:pathLst>
                <a:path w="12068" h="12004" extrusionOk="0">
                  <a:moveTo>
                    <a:pt x="8539" y="1166"/>
                  </a:moveTo>
                  <a:lnTo>
                    <a:pt x="9452" y="2080"/>
                  </a:lnTo>
                  <a:lnTo>
                    <a:pt x="8539" y="2080"/>
                  </a:lnTo>
                  <a:lnTo>
                    <a:pt x="8539" y="1166"/>
                  </a:lnTo>
                  <a:close/>
                  <a:moveTo>
                    <a:pt x="7846" y="693"/>
                  </a:moveTo>
                  <a:lnTo>
                    <a:pt x="7846" y="2489"/>
                  </a:lnTo>
                  <a:cubicBezTo>
                    <a:pt x="7846" y="2678"/>
                    <a:pt x="8003" y="2836"/>
                    <a:pt x="8192" y="2836"/>
                  </a:cubicBezTo>
                  <a:lnTo>
                    <a:pt x="9957" y="2836"/>
                  </a:lnTo>
                  <a:lnTo>
                    <a:pt x="9957" y="4254"/>
                  </a:lnTo>
                  <a:lnTo>
                    <a:pt x="4916" y="4254"/>
                  </a:lnTo>
                  <a:lnTo>
                    <a:pt x="4538" y="3434"/>
                  </a:lnTo>
                  <a:cubicBezTo>
                    <a:pt x="4349" y="3056"/>
                    <a:pt x="3971" y="2836"/>
                    <a:pt x="3593" y="2836"/>
                  </a:cubicBezTo>
                  <a:lnTo>
                    <a:pt x="2206" y="2836"/>
                  </a:lnTo>
                  <a:lnTo>
                    <a:pt x="2206" y="693"/>
                  </a:lnTo>
                  <a:close/>
                  <a:moveTo>
                    <a:pt x="3561" y="3529"/>
                  </a:moveTo>
                  <a:cubicBezTo>
                    <a:pt x="3656" y="3529"/>
                    <a:pt x="3782" y="3623"/>
                    <a:pt x="3876" y="3718"/>
                  </a:cubicBezTo>
                  <a:lnTo>
                    <a:pt x="4380" y="4758"/>
                  </a:lnTo>
                  <a:cubicBezTo>
                    <a:pt x="4443" y="4884"/>
                    <a:pt x="4569" y="4947"/>
                    <a:pt x="4695" y="4947"/>
                  </a:cubicBezTo>
                  <a:lnTo>
                    <a:pt x="11028" y="4947"/>
                  </a:lnTo>
                  <a:cubicBezTo>
                    <a:pt x="11248" y="4947"/>
                    <a:pt x="11406" y="5104"/>
                    <a:pt x="11406" y="5293"/>
                  </a:cubicBezTo>
                  <a:lnTo>
                    <a:pt x="11406" y="10933"/>
                  </a:lnTo>
                  <a:lnTo>
                    <a:pt x="11343" y="10933"/>
                  </a:lnTo>
                  <a:cubicBezTo>
                    <a:pt x="11343" y="11153"/>
                    <a:pt x="11185" y="11311"/>
                    <a:pt x="10996" y="11311"/>
                  </a:cubicBezTo>
                  <a:lnTo>
                    <a:pt x="1104" y="11311"/>
                  </a:lnTo>
                  <a:cubicBezTo>
                    <a:pt x="915" y="11311"/>
                    <a:pt x="757" y="11153"/>
                    <a:pt x="757" y="10933"/>
                  </a:cubicBezTo>
                  <a:lnTo>
                    <a:pt x="757" y="3875"/>
                  </a:lnTo>
                  <a:cubicBezTo>
                    <a:pt x="757" y="3686"/>
                    <a:pt x="915" y="3529"/>
                    <a:pt x="1104" y="3529"/>
                  </a:cubicBezTo>
                  <a:close/>
                  <a:moveTo>
                    <a:pt x="1797" y="0"/>
                  </a:moveTo>
                  <a:cubicBezTo>
                    <a:pt x="1576" y="0"/>
                    <a:pt x="1419" y="158"/>
                    <a:pt x="1419" y="347"/>
                  </a:cubicBezTo>
                  <a:lnTo>
                    <a:pt x="1419" y="2836"/>
                  </a:lnTo>
                  <a:lnTo>
                    <a:pt x="1072" y="2836"/>
                  </a:lnTo>
                  <a:cubicBezTo>
                    <a:pt x="474" y="2836"/>
                    <a:pt x="1" y="3308"/>
                    <a:pt x="1" y="3907"/>
                  </a:cubicBezTo>
                  <a:lnTo>
                    <a:pt x="1" y="10933"/>
                  </a:lnTo>
                  <a:cubicBezTo>
                    <a:pt x="1" y="11531"/>
                    <a:pt x="474" y="12004"/>
                    <a:pt x="1072" y="12004"/>
                  </a:cubicBezTo>
                  <a:lnTo>
                    <a:pt x="10965" y="12004"/>
                  </a:lnTo>
                  <a:cubicBezTo>
                    <a:pt x="11563" y="12004"/>
                    <a:pt x="12036" y="11531"/>
                    <a:pt x="12036" y="10933"/>
                  </a:cubicBezTo>
                  <a:lnTo>
                    <a:pt x="12036" y="5325"/>
                  </a:lnTo>
                  <a:cubicBezTo>
                    <a:pt x="12067" y="4726"/>
                    <a:pt x="11595" y="4254"/>
                    <a:pt x="10996" y="4254"/>
                  </a:cubicBezTo>
                  <a:lnTo>
                    <a:pt x="10650" y="4254"/>
                  </a:lnTo>
                  <a:lnTo>
                    <a:pt x="10650" y="2489"/>
                  </a:lnTo>
                  <a:cubicBezTo>
                    <a:pt x="10650" y="2395"/>
                    <a:pt x="10618" y="2269"/>
                    <a:pt x="10524" y="2237"/>
                  </a:cubicBezTo>
                  <a:lnTo>
                    <a:pt x="8413" y="126"/>
                  </a:lnTo>
                  <a:cubicBezTo>
                    <a:pt x="8318" y="32"/>
                    <a:pt x="8255" y="0"/>
                    <a:pt x="8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4"/>
            <p:cNvSpPr/>
            <p:nvPr/>
          </p:nvSpPr>
          <p:spPr>
            <a:xfrm>
              <a:off x="-47070525" y="2115150"/>
              <a:ext cx="123675" cy="123675"/>
            </a:xfrm>
            <a:custGeom>
              <a:avLst/>
              <a:gdLst/>
              <a:ahLst/>
              <a:cxnLst/>
              <a:rect l="l" t="t" r="r" b="b"/>
              <a:pathLst>
                <a:path w="4947" h="4947" extrusionOk="0">
                  <a:moveTo>
                    <a:pt x="1796" y="694"/>
                  </a:moveTo>
                  <a:cubicBezTo>
                    <a:pt x="2269" y="694"/>
                    <a:pt x="2678" y="977"/>
                    <a:pt x="2804" y="1418"/>
                  </a:cubicBezTo>
                  <a:lnTo>
                    <a:pt x="1796" y="1418"/>
                  </a:lnTo>
                  <a:cubicBezTo>
                    <a:pt x="1607" y="1418"/>
                    <a:pt x="1450" y="1576"/>
                    <a:pt x="1450" y="1765"/>
                  </a:cubicBezTo>
                  <a:lnTo>
                    <a:pt x="1450" y="2742"/>
                  </a:lnTo>
                  <a:cubicBezTo>
                    <a:pt x="1009" y="2584"/>
                    <a:pt x="757" y="2175"/>
                    <a:pt x="757" y="1765"/>
                  </a:cubicBezTo>
                  <a:cubicBezTo>
                    <a:pt x="757" y="1166"/>
                    <a:pt x="1229" y="694"/>
                    <a:pt x="1796" y="694"/>
                  </a:cubicBezTo>
                  <a:close/>
                  <a:moveTo>
                    <a:pt x="2804" y="2112"/>
                  </a:moveTo>
                  <a:cubicBezTo>
                    <a:pt x="2678" y="2427"/>
                    <a:pt x="2426" y="2679"/>
                    <a:pt x="2174" y="2742"/>
                  </a:cubicBezTo>
                  <a:lnTo>
                    <a:pt x="2174" y="2112"/>
                  </a:lnTo>
                  <a:close/>
                  <a:moveTo>
                    <a:pt x="4254" y="2080"/>
                  </a:moveTo>
                  <a:lnTo>
                    <a:pt x="4254" y="4191"/>
                  </a:lnTo>
                  <a:lnTo>
                    <a:pt x="2143" y="4191"/>
                  </a:lnTo>
                  <a:lnTo>
                    <a:pt x="2143" y="3466"/>
                  </a:lnTo>
                  <a:cubicBezTo>
                    <a:pt x="2804" y="3309"/>
                    <a:pt x="3340" y="2773"/>
                    <a:pt x="3498" y="2080"/>
                  </a:cubicBezTo>
                  <a:close/>
                  <a:moveTo>
                    <a:pt x="1765" y="1"/>
                  </a:moveTo>
                  <a:cubicBezTo>
                    <a:pt x="788" y="1"/>
                    <a:pt x="1" y="788"/>
                    <a:pt x="1" y="1765"/>
                  </a:cubicBezTo>
                  <a:cubicBezTo>
                    <a:pt x="1" y="2616"/>
                    <a:pt x="599" y="3340"/>
                    <a:pt x="1418" y="3498"/>
                  </a:cubicBezTo>
                  <a:lnTo>
                    <a:pt x="1418" y="4600"/>
                  </a:lnTo>
                  <a:cubicBezTo>
                    <a:pt x="1418" y="4789"/>
                    <a:pt x="1576" y="4947"/>
                    <a:pt x="1765" y="4947"/>
                  </a:cubicBezTo>
                  <a:lnTo>
                    <a:pt x="4569" y="4947"/>
                  </a:lnTo>
                  <a:cubicBezTo>
                    <a:pt x="4758" y="4947"/>
                    <a:pt x="4915" y="4789"/>
                    <a:pt x="4915" y="4600"/>
                  </a:cubicBezTo>
                  <a:lnTo>
                    <a:pt x="4915" y="1797"/>
                  </a:lnTo>
                  <a:cubicBezTo>
                    <a:pt x="4947" y="1576"/>
                    <a:pt x="4789" y="1387"/>
                    <a:pt x="4600" y="1387"/>
                  </a:cubicBezTo>
                  <a:lnTo>
                    <a:pt x="3498" y="1387"/>
                  </a:lnTo>
                  <a:cubicBezTo>
                    <a:pt x="3340" y="599"/>
                    <a:pt x="2647" y="1"/>
                    <a:pt x="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6739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0"/>
        <p:cNvGrpSpPr/>
        <p:nvPr/>
      </p:nvGrpSpPr>
      <p:grpSpPr>
        <a:xfrm>
          <a:off x="0" y="0"/>
          <a:ext cx="0" cy="0"/>
          <a:chOff x="0" y="0"/>
          <a:chExt cx="0" cy="0"/>
        </a:xfrm>
      </p:grpSpPr>
      <p:grpSp>
        <p:nvGrpSpPr>
          <p:cNvPr id="3321" name="Google Shape;3321;p51"/>
          <p:cNvGrpSpPr/>
          <p:nvPr/>
        </p:nvGrpSpPr>
        <p:grpSpPr>
          <a:xfrm>
            <a:off x="-473700" y="1420125"/>
            <a:ext cx="2300750" cy="5232700"/>
            <a:chOff x="2650500" y="238500"/>
            <a:chExt cx="2300750" cy="5232700"/>
          </a:xfrm>
        </p:grpSpPr>
        <p:sp>
          <p:nvSpPr>
            <p:cNvPr id="3322" name="Google Shape;3322;p51"/>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1"/>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1"/>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1"/>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6" name="Google Shape;3326;p51"/>
          <p:cNvSpPr/>
          <p:nvPr/>
        </p:nvSpPr>
        <p:spPr>
          <a:xfrm>
            <a:off x="-681957" y="-1991039"/>
            <a:ext cx="5081045" cy="10308166"/>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27" name="Google Shape;3327;p51"/>
          <p:cNvGrpSpPr/>
          <p:nvPr/>
        </p:nvGrpSpPr>
        <p:grpSpPr>
          <a:xfrm>
            <a:off x="5651202" y="1706835"/>
            <a:ext cx="7175796" cy="4132775"/>
            <a:chOff x="235075" y="777725"/>
            <a:chExt cx="7175796" cy="4132775"/>
          </a:xfrm>
        </p:grpSpPr>
        <p:sp>
          <p:nvSpPr>
            <p:cNvPr id="3328" name="Google Shape;3328;p51"/>
            <p:cNvSpPr/>
            <p:nvPr/>
          </p:nvSpPr>
          <p:spPr>
            <a:xfrm>
              <a:off x="331471" y="909648"/>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1"/>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51"/>
          <p:cNvGrpSpPr/>
          <p:nvPr/>
        </p:nvGrpSpPr>
        <p:grpSpPr>
          <a:xfrm>
            <a:off x="7745871" y="-642167"/>
            <a:ext cx="1832517" cy="3531493"/>
            <a:chOff x="2453450" y="238025"/>
            <a:chExt cx="2711225" cy="5224875"/>
          </a:xfrm>
        </p:grpSpPr>
        <p:sp>
          <p:nvSpPr>
            <p:cNvPr id="3332" name="Google Shape;3332;p51"/>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1"/>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1"/>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1"/>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1"/>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1"/>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1"/>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1"/>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1"/>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1"/>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1"/>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1"/>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1"/>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1"/>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1"/>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1"/>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1"/>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1"/>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1"/>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1"/>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1"/>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1"/>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1"/>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1"/>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1"/>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1"/>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1"/>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1"/>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1"/>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1"/>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1"/>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1"/>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1"/>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1"/>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1"/>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1"/>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1"/>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1"/>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1"/>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1"/>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1"/>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1"/>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1"/>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1"/>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1"/>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1"/>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1"/>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1"/>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1"/>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1"/>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1"/>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1"/>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4" name="Google Shape;3384;p51"/>
          <p:cNvGrpSpPr/>
          <p:nvPr/>
        </p:nvGrpSpPr>
        <p:grpSpPr>
          <a:xfrm>
            <a:off x="1573588" y="1371580"/>
            <a:ext cx="731626" cy="581481"/>
            <a:chOff x="235075" y="777725"/>
            <a:chExt cx="7186900" cy="4132775"/>
          </a:xfrm>
        </p:grpSpPr>
        <p:sp>
          <p:nvSpPr>
            <p:cNvPr id="3385" name="Google Shape;3385;p51"/>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1"/>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7" name="Google Shape;3387;p51"/>
          <p:cNvGrpSpPr/>
          <p:nvPr/>
        </p:nvGrpSpPr>
        <p:grpSpPr>
          <a:xfrm rot="10800000" flipH="1">
            <a:off x="4203082" y="1372525"/>
            <a:ext cx="808526" cy="607931"/>
            <a:chOff x="235075" y="777725"/>
            <a:chExt cx="7186900" cy="4132775"/>
          </a:xfrm>
        </p:grpSpPr>
        <p:sp>
          <p:nvSpPr>
            <p:cNvPr id="3388" name="Google Shape;3388;p51"/>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1"/>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0" name="Google Shape;3390;p51"/>
          <p:cNvSpPr/>
          <p:nvPr/>
        </p:nvSpPr>
        <p:spPr>
          <a:xfrm rot="-5263473" flipH="1">
            <a:off x="6940786" y="1268218"/>
            <a:ext cx="641900" cy="783520"/>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1" name="Google Shape;3391;p51"/>
          <p:cNvGrpSpPr/>
          <p:nvPr/>
        </p:nvGrpSpPr>
        <p:grpSpPr>
          <a:xfrm>
            <a:off x="1827050" y="1524957"/>
            <a:ext cx="288026" cy="286746"/>
            <a:chOff x="-12661600" y="1640225"/>
            <a:chExt cx="354450" cy="352875"/>
          </a:xfrm>
        </p:grpSpPr>
        <p:sp>
          <p:nvSpPr>
            <p:cNvPr id="3392" name="Google Shape;3392;p51"/>
            <p:cNvSpPr/>
            <p:nvPr/>
          </p:nvSpPr>
          <p:spPr>
            <a:xfrm>
              <a:off x="-12661600" y="1764675"/>
              <a:ext cx="188275" cy="228425"/>
            </a:xfrm>
            <a:custGeom>
              <a:avLst/>
              <a:gdLst/>
              <a:ahLst/>
              <a:cxnLst/>
              <a:rect l="l" t="t" r="r" b="b"/>
              <a:pathLst>
                <a:path w="7531" h="9137" extrusionOk="0">
                  <a:moveTo>
                    <a:pt x="5451" y="819"/>
                  </a:moveTo>
                  <a:cubicBezTo>
                    <a:pt x="5672" y="819"/>
                    <a:pt x="5829" y="1008"/>
                    <a:pt x="5829" y="1229"/>
                  </a:cubicBezTo>
                  <a:cubicBezTo>
                    <a:pt x="5829" y="1481"/>
                    <a:pt x="5640" y="1670"/>
                    <a:pt x="5451" y="1670"/>
                  </a:cubicBezTo>
                  <a:lnTo>
                    <a:pt x="2112" y="1670"/>
                  </a:lnTo>
                  <a:cubicBezTo>
                    <a:pt x="1860" y="1670"/>
                    <a:pt x="1671" y="1481"/>
                    <a:pt x="1671" y="1229"/>
                  </a:cubicBezTo>
                  <a:cubicBezTo>
                    <a:pt x="1671" y="1008"/>
                    <a:pt x="1860" y="819"/>
                    <a:pt x="2112" y="819"/>
                  </a:cubicBezTo>
                  <a:close/>
                  <a:moveTo>
                    <a:pt x="5010" y="2457"/>
                  </a:moveTo>
                  <a:lnTo>
                    <a:pt x="5010" y="3308"/>
                  </a:lnTo>
                  <a:lnTo>
                    <a:pt x="2490" y="3308"/>
                  </a:lnTo>
                  <a:lnTo>
                    <a:pt x="2490" y="2457"/>
                  </a:lnTo>
                  <a:close/>
                  <a:moveTo>
                    <a:pt x="5325" y="4159"/>
                  </a:moveTo>
                  <a:lnTo>
                    <a:pt x="6428" y="4726"/>
                  </a:lnTo>
                  <a:cubicBezTo>
                    <a:pt x="6585" y="4789"/>
                    <a:pt x="6680" y="4915"/>
                    <a:pt x="6680" y="5072"/>
                  </a:cubicBezTo>
                  <a:lnTo>
                    <a:pt x="6680" y="7876"/>
                  </a:lnTo>
                  <a:cubicBezTo>
                    <a:pt x="6680" y="8097"/>
                    <a:pt x="6459" y="8286"/>
                    <a:pt x="6239" y="8286"/>
                  </a:cubicBezTo>
                  <a:lnTo>
                    <a:pt x="1229" y="8286"/>
                  </a:lnTo>
                  <a:cubicBezTo>
                    <a:pt x="1009" y="8286"/>
                    <a:pt x="788" y="8097"/>
                    <a:pt x="788" y="7876"/>
                  </a:cubicBezTo>
                  <a:lnTo>
                    <a:pt x="788" y="5072"/>
                  </a:lnTo>
                  <a:lnTo>
                    <a:pt x="851" y="5072"/>
                  </a:lnTo>
                  <a:cubicBezTo>
                    <a:pt x="851" y="4915"/>
                    <a:pt x="914" y="4757"/>
                    <a:pt x="1072" y="4726"/>
                  </a:cubicBezTo>
                  <a:lnTo>
                    <a:pt x="2175" y="4159"/>
                  </a:lnTo>
                  <a:close/>
                  <a:moveTo>
                    <a:pt x="2112" y="0"/>
                  </a:moveTo>
                  <a:cubicBezTo>
                    <a:pt x="1418" y="0"/>
                    <a:pt x="851" y="536"/>
                    <a:pt x="851" y="1260"/>
                  </a:cubicBezTo>
                  <a:cubicBezTo>
                    <a:pt x="851" y="1796"/>
                    <a:pt x="1198" y="2237"/>
                    <a:pt x="1671" y="2426"/>
                  </a:cubicBezTo>
                  <a:lnTo>
                    <a:pt x="1671" y="3497"/>
                  </a:lnTo>
                  <a:lnTo>
                    <a:pt x="694" y="3970"/>
                  </a:lnTo>
                  <a:cubicBezTo>
                    <a:pt x="253" y="4159"/>
                    <a:pt x="1" y="4600"/>
                    <a:pt x="1" y="5072"/>
                  </a:cubicBezTo>
                  <a:lnTo>
                    <a:pt x="1" y="7876"/>
                  </a:lnTo>
                  <a:cubicBezTo>
                    <a:pt x="1" y="8538"/>
                    <a:pt x="568" y="9136"/>
                    <a:pt x="1261" y="9136"/>
                  </a:cubicBezTo>
                  <a:lnTo>
                    <a:pt x="6270" y="9136"/>
                  </a:lnTo>
                  <a:cubicBezTo>
                    <a:pt x="6963" y="9136"/>
                    <a:pt x="7530" y="8538"/>
                    <a:pt x="7530" y="7876"/>
                  </a:cubicBezTo>
                  <a:lnTo>
                    <a:pt x="7530" y="5072"/>
                  </a:lnTo>
                  <a:cubicBezTo>
                    <a:pt x="7530" y="4600"/>
                    <a:pt x="7247" y="4159"/>
                    <a:pt x="6869" y="3970"/>
                  </a:cubicBezTo>
                  <a:lnTo>
                    <a:pt x="5892" y="3497"/>
                  </a:lnTo>
                  <a:lnTo>
                    <a:pt x="5892" y="2426"/>
                  </a:lnTo>
                  <a:cubicBezTo>
                    <a:pt x="6365" y="2268"/>
                    <a:pt x="6711" y="1796"/>
                    <a:pt x="6711" y="1260"/>
                  </a:cubicBezTo>
                  <a:cubicBezTo>
                    <a:pt x="6711" y="567"/>
                    <a:pt x="6144" y="0"/>
                    <a:pt x="545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3" name="Google Shape;3393;p51"/>
            <p:cNvSpPr/>
            <p:nvPr/>
          </p:nvSpPr>
          <p:spPr>
            <a:xfrm>
              <a:off x="-12451300" y="1640225"/>
              <a:ext cx="144150" cy="350500"/>
            </a:xfrm>
            <a:custGeom>
              <a:avLst/>
              <a:gdLst/>
              <a:ahLst/>
              <a:cxnLst/>
              <a:rect l="l" t="t" r="r" b="b"/>
              <a:pathLst>
                <a:path w="5766" h="14020" extrusionOk="0">
                  <a:moveTo>
                    <a:pt x="2836" y="788"/>
                  </a:moveTo>
                  <a:cubicBezTo>
                    <a:pt x="3970" y="788"/>
                    <a:pt x="4915" y="1733"/>
                    <a:pt x="4915" y="2867"/>
                  </a:cubicBezTo>
                  <a:lnTo>
                    <a:pt x="4915" y="4285"/>
                  </a:lnTo>
                  <a:lnTo>
                    <a:pt x="3246" y="5388"/>
                  </a:lnTo>
                  <a:lnTo>
                    <a:pt x="3246" y="4569"/>
                  </a:lnTo>
                  <a:lnTo>
                    <a:pt x="3246" y="2048"/>
                  </a:lnTo>
                  <a:cubicBezTo>
                    <a:pt x="3246" y="1828"/>
                    <a:pt x="3057" y="1607"/>
                    <a:pt x="2836" y="1607"/>
                  </a:cubicBezTo>
                  <a:cubicBezTo>
                    <a:pt x="2584" y="1607"/>
                    <a:pt x="2426" y="1828"/>
                    <a:pt x="2426" y="2048"/>
                  </a:cubicBezTo>
                  <a:lnTo>
                    <a:pt x="2426" y="3781"/>
                  </a:lnTo>
                  <a:lnTo>
                    <a:pt x="788" y="2678"/>
                  </a:lnTo>
                  <a:cubicBezTo>
                    <a:pt x="914" y="1607"/>
                    <a:pt x="1765" y="788"/>
                    <a:pt x="2836" y="788"/>
                  </a:cubicBezTo>
                  <a:close/>
                  <a:moveTo>
                    <a:pt x="788" y="3655"/>
                  </a:moveTo>
                  <a:lnTo>
                    <a:pt x="2426" y="4758"/>
                  </a:lnTo>
                  <a:lnTo>
                    <a:pt x="2426" y="7089"/>
                  </a:lnTo>
                  <a:lnTo>
                    <a:pt x="788" y="5986"/>
                  </a:lnTo>
                  <a:lnTo>
                    <a:pt x="788" y="3655"/>
                  </a:lnTo>
                  <a:close/>
                  <a:moveTo>
                    <a:pt x="4915" y="5325"/>
                  </a:moveTo>
                  <a:lnTo>
                    <a:pt x="4915" y="7656"/>
                  </a:lnTo>
                  <a:lnTo>
                    <a:pt x="3277" y="8759"/>
                  </a:lnTo>
                  <a:lnTo>
                    <a:pt x="3277" y="6427"/>
                  </a:lnTo>
                  <a:lnTo>
                    <a:pt x="4915" y="5325"/>
                  </a:lnTo>
                  <a:close/>
                  <a:moveTo>
                    <a:pt x="788" y="7026"/>
                  </a:moveTo>
                  <a:lnTo>
                    <a:pt x="2426" y="8129"/>
                  </a:lnTo>
                  <a:lnTo>
                    <a:pt x="2426" y="11027"/>
                  </a:lnTo>
                  <a:lnTo>
                    <a:pt x="1355" y="9956"/>
                  </a:lnTo>
                  <a:cubicBezTo>
                    <a:pt x="977" y="9578"/>
                    <a:pt x="788" y="9074"/>
                    <a:pt x="788" y="8507"/>
                  </a:cubicBezTo>
                  <a:lnTo>
                    <a:pt x="788" y="7026"/>
                  </a:lnTo>
                  <a:close/>
                  <a:moveTo>
                    <a:pt x="4884" y="8664"/>
                  </a:moveTo>
                  <a:cubicBezTo>
                    <a:pt x="4884" y="9137"/>
                    <a:pt x="4632" y="9609"/>
                    <a:pt x="4285" y="9956"/>
                  </a:cubicBezTo>
                  <a:lnTo>
                    <a:pt x="3214" y="11027"/>
                  </a:lnTo>
                  <a:lnTo>
                    <a:pt x="3214" y="9767"/>
                  </a:lnTo>
                  <a:lnTo>
                    <a:pt x="4884" y="8664"/>
                  </a:lnTo>
                  <a:close/>
                  <a:moveTo>
                    <a:pt x="2868" y="0"/>
                  </a:moveTo>
                  <a:cubicBezTo>
                    <a:pt x="1292" y="0"/>
                    <a:pt x="1" y="1292"/>
                    <a:pt x="1" y="2930"/>
                  </a:cubicBezTo>
                  <a:lnTo>
                    <a:pt x="1" y="2962"/>
                  </a:lnTo>
                  <a:lnTo>
                    <a:pt x="1" y="8475"/>
                  </a:lnTo>
                  <a:cubicBezTo>
                    <a:pt x="1" y="9263"/>
                    <a:pt x="316" y="9956"/>
                    <a:pt x="851" y="10523"/>
                  </a:cubicBezTo>
                  <a:lnTo>
                    <a:pt x="2489" y="12130"/>
                  </a:lnTo>
                  <a:lnTo>
                    <a:pt x="2489" y="13642"/>
                  </a:lnTo>
                  <a:cubicBezTo>
                    <a:pt x="2489" y="13862"/>
                    <a:pt x="2679" y="14020"/>
                    <a:pt x="2868" y="14020"/>
                  </a:cubicBezTo>
                  <a:cubicBezTo>
                    <a:pt x="3057" y="14020"/>
                    <a:pt x="3309" y="13831"/>
                    <a:pt x="3309" y="13642"/>
                  </a:cubicBezTo>
                  <a:lnTo>
                    <a:pt x="3309" y="12130"/>
                  </a:lnTo>
                  <a:lnTo>
                    <a:pt x="4915" y="10523"/>
                  </a:lnTo>
                  <a:cubicBezTo>
                    <a:pt x="5451" y="9956"/>
                    <a:pt x="5766" y="9263"/>
                    <a:pt x="5766" y="8475"/>
                  </a:cubicBezTo>
                  <a:cubicBezTo>
                    <a:pt x="5734" y="8223"/>
                    <a:pt x="5734" y="3119"/>
                    <a:pt x="5734" y="2930"/>
                  </a:cubicBezTo>
                  <a:cubicBezTo>
                    <a:pt x="5734" y="1292"/>
                    <a:pt x="4443" y="0"/>
                    <a:pt x="286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1"/>
            <p:cNvSpPr/>
            <p:nvPr/>
          </p:nvSpPr>
          <p:spPr>
            <a:xfrm>
              <a:off x="-12619850" y="1887525"/>
              <a:ext cx="104000" cy="63050"/>
            </a:xfrm>
            <a:custGeom>
              <a:avLst/>
              <a:gdLst/>
              <a:ahLst/>
              <a:cxnLst/>
              <a:rect l="l" t="t" r="r" b="b"/>
              <a:pathLst>
                <a:path w="4160" h="2522" extrusionOk="0">
                  <a:moveTo>
                    <a:pt x="3340" y="851"/>
                  </a:moveTo>
                  <a:lnTo>
                    <a:pt x="3340" y="1702"/>
                  </a:lnTo>
                  <a:lnTo>
                    <a:pt x="820" y="1702"/>
                  </a:lnTo>
                  <a:lnTo>
                    <a:pt x="820" y="851"/>
                  </a:lnTo>
                  <a:close/>
                  <a:moveTo>
                    <a:pt x="442" y="1"/>
                  </a:moveTo>
                  <a:cubicBezTo>
                    <a:pt x="190" y="1"/>
                    <a:pt x="1" y="190"/>
                    <a:pt x="1" y="442"/>
                  </a:cubicBezTo>
                  <a:lnTo>
                    <a:pt x="1" y="2080"/>
                  </a:lnTo>
                  <a:cubicBezTo>
                    <a:pt x="1" y="2332"/>
                    <a:pt x="190" y="2521"/>
                    <a:pt x="442" y="2521"/>
                  </a:cubicBezTo>
                  <a:lnTo>
                    <a:pt x="3781" y="2521"/>
                  </a:lnTo>
                  <a:cubicBezTo>
                    <a:pt x="4002" y="2521"/>
                    <a:pt x="4159" y="2332"/>
                    <a:pt x="4159" y="2080"/>
                  </a:cubicBezTo>
                  <a:lnTo>
                    <a:pt x="4159" y="442"/>
                  </a:lnTo>
                  <a:cubicBezTo>
                    <a:pt x="4159" y="190"/>
                    <a:pt x="3970" y="1"/>
                    <a:pt x="378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5" name="Google Shape;3395;p51"/>
          <p:cNvGrpSpPr/>
          <p:nvPr/>
        </p:nvGrpSpPr>
        <p:grpSpPr>
          <a:xfrm>
            <a:off x="4484655" y="1563801"/>
            <a:ext cx="286746" cy="286746"/>
            <a:chOff x="-13528775" y="2507400"/>
            <a:chExt cx="352875" cy="352875"/>
          </a:xfrm>
        </p:grpSpPr>
        <p:sp>
          <p:nvSpPr>
            <p:cNvPr id="3396" name="Google Shape;3396;p51"/>
            <p:cNvSpPr/>
            <p:nvPr/>
          </p:nvSpPr>
          <p:spPr>
            <a:xfrm>
              <a:off x="-13528775" y="2507400"/>
              <a:ext cx="352875" cy="352875"/>
            </a:xfrm>
            <a:custGeom>
              <a:avLst/>
              <a:gdLst/>
              <a:ahLst/>
              <a:cxnLst/>
              <a:rect l="l" t="t" r="r" b="b"/>
              <a:pathLst>
                <a:path w="14115" h="14115" extrusionOk="0">
                  <a:moveTo>
                    <a:pt x="6018" y="851"/>
                  </a:moveTo>
                  <a:lnTo>
                    <a:pt x="7121" y="2489"/>
                  </a:lnTo>
                  <a:lnTo>
                    <a:pt x="5640" y="2489"/>
                  </a:lnTo>
                  <a:lnTo>
                    <a:pt x="4538" y="851"/>
                  </a:lnTo>
                  <a:close/>
                  <a:moveTo>
                    <a:pt x="8507" y="851"/>
                  </a:moveTo>
                  <a:lnTo>
                    <a:pt x="9610" y="2489"/>
                  </a:lnTo>
                  <a:lnTo>
                    <a:pt x="8129" y="2489"/>
                  </a:lnTo>
                  <a:lnTo>
                    <a:pt x="7026" y="851"/>
                  </a:lnTo>
                  <a:close/>
                  <a:moveTo>
                    <a:pt x="10996" y="851"/>
                  </a:moveTo>
                  <a:lnTo>
                    <a:pt x="12099" y="2489"/>
                  </a:lnTo>
                  <a:lnTo>
                    <a:pt x="10586" y="2489"/>
                  </a:lnTo>
                  <a:lnTo>
                    <a:pt x="9484" y="851"/>
                  </a:lnTo>
                  <a:close/>
                  <a:moveTo>
                    <a:pt x="12855" y="851"/>
                  </a:moveTo>
                  <a:cubicBezTo>
                    <a:pt x="13075" y="851"/>
                    <a:pt x="13264" y="1040"/>
                    <a:pt x="13264" y="1260"/>
                  </a:cubicBezTo>
                  <a:lnTo>
                    <a:pt x="13264" y="2489"/>
                  </a:lnTo>
                  <a:lnTo>
                    <a:pt x="13075" y="2489"/>
                  </a:lnTo>
                  <a:lnTo>
                    <a:pt x="11973" y="851"/>
                  </a:lnTo>
                  <a:close/>
                  <a:moveTo>
                    <a:pt x="7121" y="3308"/>
                  </a:moveTo>
                  <a:lnTo>
                    <a:pt x="6018" y="4978"/>
                  </a:lnTo>
                  <a:lnTo>
                    <a:pt x="4538" y="4978"/>
                  </a:lnTo>
                  <a:lnTo>
                    <a:pt x="5640" y="3308"/>
                  </a:lnTo>
                  <a:close/>
                  <a:moveTo>
                    <a:pt x="9610" y="3308"/>
                  </a:moveTo>
                  <a:lnTo>
                    <a:pt x="8507" y="4978"/>
                  </a:lnTo>
                  <a:lnTo>
                    <a:pt x="7026" y="4978"/>
                  </a:lnTo>
                  <a:lnTo>
                    <a:pt x="8129" y="3308"/>
                  </a:lnTo>
                  <a:close/>
                  <a:moveTo>
                    <a:pt x="12099" y="3308"/>
                  </a:moveTo>
                  <a:lnTo>
                    <a:pt x="10996" y="4978"/>
                  </a:lnTo>
                  <a:lnTo>
                    <a:pt x="9484" y="4978"/>
                  </a:lnTo>
                  <a:lnTo>
                    <a:pt x="10586" y="3308"/>
                  </a:lnTo>
                  <a:close/>
                  <a:moveTo>
                    <a:pt x="13264" y="3308"/>
                  </a:moveTo>
                  <a:lnTo>
                    <a:pt x="13264" y="4978"/>
                  </a:lnTo>
                  <a:lnTo>
                    <a:pt x="11973" y="4978"/>
                  </a:lnTo>
                  <a:lnTo>
                    <a:pt x="13075" y="3308"/>
                  </a:lnTo>
                  <a:close/>
                  <a:moveTo>
                    <a:pt x="3561" y="851"/>
                  </a:moveTo>
                  <a:lnTo>
                    <a:pt x="4916" y="2930"/>
                  </a:lnTo>
                  <a:lnTo>
                    <a:pt x="3561" y="5009"/>
                  </a:lnTo>
                  <a:lnTo>
                    <a:pt x="820" y="5009"/>
                  </a:lnTo>
                  <a:lnTo>
                    <a:pt x="820" y="1323"/>
                  </a:lnTo>
                  <a:cubicBezTo>
                    <a:pt x="788" y="1040"/>
                    <a:pt x="977" y="851"/>
                    <a:pt x="1230" y="851"/>
                  </a:cubicBezTo>
                  <a:close/>
                  <a:moveTo>
                    <a:pt x="13264" y="5797"/>
                  </a:moveTo>
                  <a:lnTo>
                    <a:pt x="13264" y="12886"/>
                  </a:lnTo>
                  <a:cubicBezTo>
                    <a:pt x="13264" y="13138"/>
                    <a:pt x="13075" y="13327"/>
                    <a:pt x="12855" y="13327"/>
                  </a:cubicBezTo>
                  <a:lnTo>
                    <a:pt x="1230" y="13327"/>
                  </a:lnTo>
                  <a:cubicBezTo>
                    <a:pt x="1009" y="13327"/>
                    <a:pt x="851" y="13138"/>
                    <a:pt x="851" y="12886"/>
                  </a:cubicBezTo>
                  <a:lnTo>
                    <a:pt x="851" y="5797"/>
                  </a:lnTo>
                  <a:close/>
                  <a:moveTo>
                    <a:pt x="1230" y="0"/>
                  </a:moveTo>
                  <a:cubicBezTo>
                    <a:pt x="568" y="0"/>
                    <a:pt x="1" y="567"/>
                    <a:pt x="1" y="1260"/>
                  </a:cubicBezTo>
                  <a:lnTo>
                    <a:pt x="1" y="12886"/>
                  </a:lnTo>
                  <a:cubicBezTo>
                    <a:pt x="1" y="13547"/>
                    <a:pt x="568" y="14114"/>
                    <a:pt x="1230" y="14114"/>
                  </a:cubicBezTo>
                  <a:lnTo>
                    <a:pt x="12855" y="14114"/>
                  </a:lnTo>
                  <a:cubicBezTo>
                    <a:pt x="13516" y="14114"/>
                    <a:pt x="14115" y="13547"/>
                    <a:pt x="14115" y="12886"/>
                  </a:cubicBezTo>
                  <a:lnTo>
                    <a:pt x="14115" y="1260"/>
                  </a:lnTo>
                  <a:cubicBezTo>
                    <a:pt x="14115" y="599"/>
                    <a:pt x="13548" y="0"/>
                    <a:pt x="1285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1"/>
            <p:cNvSpPr/>
            <p:nvPr/>
          </p:nvSpPr>
          <p:spPr>
            <a:xfrm>
              <a:off x="-13403525" y="2673750"/>
              <a:ext cx="123675" cy="145750"/>
            </a:xfrm>
            <a:custGeom>
              <a:avLst/>
              <a:gdLst/>
              <a:ahLst/>
              <a:cxnLst/>
              <a:rect l="l" t="t" r="r" b="b"/>
              <a:pathLst>
                <a:path w="4947" h="5830" extrusionOk="0">
                  <a:moveTo>
                    <a:pt x="819" y="1159"/>
                  </a:moveTo>
                  <a:lnTo>
                    <a:pt x="3749" y="2924"/>
                  </a:lnTo>
                  <a:lnTo>
                    <a:pt x="819" y="4688"/>
                  </a:lnTo>
                  <a:lnTo>
                    <a:pt x="819" y="1159"/>
                  </a:lnTo>
                  <a:close/>
                  <a:moveTo>
                    <a:pt x="415" y="0"/>
                  </a:moveTo>
                  <a:cubicBezTo>
                    <a:pt x="197" y="0"/>
                    <a:pt x="0" y="166"/>
                    <a:pt x="0" y="403"/>
                  </a:cubicBezTo>
                  <a:lnTo>
                    <a:pt x="0" y="5412"/>
                  </a:lnTo>
                  <a:cubicBezTo>
                    <a:pt x="0" y="5570"/>
                    <a:pt x="63" y="5696"/>
                    <a:pt x="189" y="5759"/>
                  </a:cubicBezTo>
                  <a:cubicBezTo>
                    <a:pt x="252" y="5806"/>
                    <a:pt x="323" y="5830"/>
                    <a:pt x="398" y="5830"/>
                  </a:cubicBezTo>
                  <a:cubicBezTo>
                    <a:pt x="473" y="5830"/>
                    <a:pt x="551" y="5806"/>
                    <a:pt x="630" y="5759"/>
                  </a:cubicBezTo>
                  <a:lnTo>
                    <a:pt x="4757" y="3239"/>
                  </a:lnTo>
                  <a:cubicBezTo>
                    <a:pt x="4883" y="3176"/>
                    <a:pt x="4946" y="3050"/>
                    <a:pt x="4946" y="2892"/>
                  </a:cubicBezTo>
                  <a:cubicBezTo>
                    <a:pt x="4946" y="2735"/>
                    <a:pt x="4883" y="2640"/>
                    <a:pt x="4757" y="2577"/>
                  </a:cubicBezTo>
                  <a:lnTo>
                    <a:pt x="630" y="57"/>
                  </a:lnTo>
                  <a:cubicBezTo>
                    <a:pt x="560" y="18"/>
                    <a:pt x="487" y="0"/>
                    <a:pt x="41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1"/>
            <p:cNvSpPr/>
            <p:nvPr/>
          </p:nvSpPr>
          <p:spPr>
            <a:xfrm>
              <a:off x="-13486225" y="2559375"/>
              <a:ext cx="40975" cy="41775"/>
            </a:xfrm>
            <a:custGeom>
              <a:avLst/>
              <a:gdLst/>
              <a:ahLst/>
              <a:cxnLst/>
              <a:rect l="l" t="t" r="r" b="b"/>
              <a:pathLst>
                <a:path w="1639" h="1671" extrusionOk="0">
                  <a:moveTo>
                    <a:pt x="819" y="0"/>
                  </a:moveTo>
                  <a:cubicBezTo>
                    <a:pt x="378" y="0"/>
                    <a:pt x="0" y="378"/>
                    <a:pt x="0" y="851"/>
                  </a:cubicBezTo>
                  <a:cubicBezTo>
                    <a:pt x="0" y="1292"/>
                    <a:pt x="378" y="1670"/>
                    <a:pt x="819" y="1670"/>
                  </a:cubicBezTo>
                  <a:cubicBezTo>
                    <a:pt x="1292" y="1670"/>
                    <a:pt x="1638" y="1292"/>
                    <a:pt x="1638" y="851"/>
                  </a:cubicBezTo>
                  <a:cubicBezTo>
                    <a:pt x="1638" y="378"/>
                    <a:pt x="1292" y="0"/>
                    <a:pt x="81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9" name="Google Shape;3399;p51"/>
          <p:cNvGrpSpPr/>
          <p:nvPr/>
        </p:nvGrpSpPr>
        <p:grpSpPr>
          <a:xfrm>
            <a:off x="7116326" y="1503767"/>
            <a:ext cx="333396" cy="330456"/>
            <a:chOff x="-10462550" y="2057650"/>
            <a:chExt cx="354450" cy="351325"/>
          </a:xfrm>
        </p:grpSpPr>
        <p:sp>
          <p:nvSpPr>
            <p:cNvPr id="3400" name="Google Shape;3400;p51"/>
            <p:cNvSpPr/>
            <p:nvPr/>
          </p:nvSpPr>
          <p:spPr>
            <a:xfrm>
              <a:off x="-10462550" y="2057650"/>
              <a:ext cx="354450" cy="351325"/>
            </a:xfrm>
            <a:custGeom>
              <a:avLst/>
              <a:gdLst/>
              <a:ahLst/>
              <a:cxnLst/>
              <a:rect l="l" t="t" r="r" b="b"/>
              <a:pathLst>
                <a:path w="14178" h="14053" extrusionOk="0">
                  <a:moveTo>
                    <a:pt x="7121" y="788"/>
                  </a:moveTo>
                  <a:cubicBezTo>
                    <a:pt x="7341" y="788"/>
                    <a:pt x="7499" y="978"/>
                    <a:pt x="7499" y="1198"/>
                  </a:cubicBezTo>
                  <a:cubicBezTo>
                    <a:pt x="7499" y="1419"/>
                    <a:pt x="7310" y="1608"/>
                    <a:pt x="7121" y="1608"/>
                  </a:cubicBezTo>
                  <a:cubicBezTo>
                    <a:pt x="6932" y="1608"/>
                    <a:pt x="6680" y="1419"/>
                    <a:pt x="6680" y="1198"/>
                  </a:cubicBezTo>
                  <a:cubicBezTo>
                    <a:pt x="6711" y="946"/>
                    <a:pt x="6869" y="788"/>
                    <a:pt x="7121" y="788"/>
                  </a:cubicBezTo>
                  <a:close/>
                  <a:moveTo>
                    <a:pt x="7467" y="2364"/>
                  </a:moveTo>
                  <a:lnTo>
                    <a:pt x="8790" y="4065"/>
                  </a:lnTo>
                  <a:lnTo>
                    <a:pt x="5451" y="4065"/>
                  </a:lnTo>
                  <a:lnTo>
                    <a:pt x="6774" y="2364"/>
                  </a:lnTo>
                  <a:cubicBezTo>
                    <a:pt x="6869" y="2395"/>
                    <a:pt x="6995" y="2395"/>
                    <a:pt x="7121" y="2395"/>
                  </a:cubicBezTo>
                  <a:cubicBezTo>
                    <a:pt x="7247" y="2395"/>
                    <a:pt x="7341" y="2364"/>
                    <a:pt x="7467" y="2364"/>
                  </a:cubicBezTo>
                  <a:close/>
                  <a:moveTo>
                    <a:pt x="12508" y="4065"/>
                  </a:moveTo>
                  <a:cubicBezTo>
                    <a:pt x="12981" y="4065"/>
                    <a:pt x="13327" y="4412"/>
                    <a:pt x="13327" y="4884"/>
                  </a:cubicBezTo>
                  <a:cubicBezTo>
                    <a:pt x="13327" y="5231"/>
                    <a:pt x="13107" y="5546"/>
                    <a:pt x="12792" y="5672"/>
                  </a:cubicBezTo>
                  <a:cubicBezTo>
                    <a:pt x="12634" y="5703"/>
                    <a:pt x="12508" y="5861"/>
                    <a:pt x="12508" y="6081"/>
                  </a:cubicBezTo>
                  <a:lnTo>
                    <a:pt x="12508" y="11217"/>
                  </a:lnTo>
                  <a:cubicBezTo>
                    <a:pt x="12508" y="11437"/>
                    <a:pt x="12634" y="11563"/>
                    <a:pt x="12792" y="11626"/>
                  </a:cubicBezTo>
                  <a:cubicBezTo>
                    <a:pt x="13107" y="11752"/>
                    <a:pt x="13327" y="12067"/>
                    <a:pt x="13327" y="12414"/>
                  </a:cubicBezTo>
                  <a:cubicBezTo>
                    <a:pt x="13327" y="12886"/>
                    <a:pt x="12981" y="13233"/>
                    <a:pt x="12508" y="13233"/>
                  </a:cubicBezTo>
                  <a:cubicBezTo>
                    <a:pt x="12162" y="13233"/>
                    <a:pt x="11846" y="13012"/>
                    <a:pt x="11720" y="12697"/>
                  </a:cubicBezTo>
                  <a:cubicBezTo>
                    <a:pt x="11689" y="12540"/>
                    <a:pt x="11531" y="12414"/>
                    <a:pt x="11342" y="12414"/>
                  </a:cubicBezTo>
                  <a:lnTo>
                    <a:pt x="2868" y="12414"/>
                  </a:lnTo>
                  <a:cubicBezTo>
                    <a:pt x="2710" y="12414"/>
                    <a:pt x="2553" y="12540"/>
                    <a:pt x="2490" y="12697"/>
                  </a:cubicBezTo>
                  <a:cubicBezTo>
                    <a:pt x="2363" y="13012"/>
                    <a:pt x="2048" y="13233"/>
                    <a:pt x="1702" y="13233"/>
                  </a:cubicBezTo>
                  <a:cubicBezTo>
                    <a:pt x="1198" y="13233"/>
                    <a:pt x="851" y="12886"/>
                    <a:pt x="851" y="12414"/>
                  </a:cubicBezTo>
                  <a:cubicBezTo>
                    <a:pt x="851" y="12067"/>
                    <a:pt x="1103" y="11752"/>
                    <a:pt x="1418" y="11626"/>
                  </a:cubicBezTo>
                  <a:cubicBezTo>
                    <a:pt x="1576" y="11595"/>
                    <a:pt x="1702" y="11437"/>
                    <a:pt x="1702" y="11217"/>
                  </a:cubicBezTo>
                  <a:lnTo>
                    <a:pt x="1702" y="6081"/>
                  </a:lnTo>
                  <a:cubicBezTo>
                    <a:pt x="1702" y="5924"/>
                    <a:pt x="1576" y="5766"/>
                    <a:pt x="1418" y="5672"/>
                  </a:cubicBezTo>
                  <a:cubicBezTo>
                    <a:pt x="1103" y="5546"/>
                    <a:pt x="851" y="5231"/>
                    <a:pt x="851" y="4884"/>
                  </a:cubicBezTo>
                  <a:cubicBezTo>
                    <a:pt x="851" y="4412"/>
                    <a:pt x="1229" y="4065"/>
                    <a:pt x="1702" y="4065"/>
                  </a:cubicBezTo>
                  <a:cubicBezTo>
                    <a:pt x="2048" y="4065"/>
                    <a:pt x="2363" y="4286"/>
                    <a:pt x="2490" y="4601"/>
                  </a:cubicBezTo>
                  <a:cubicBezTo>
                    <a:pt x="2521" y="4758"/>
                    <a:pt x="2679" y="4884"/>
                    <a:pt x="2868" y="4884"/>
                  </a:cubicBezTo>
                  <a:lnTo>
                    <a:pt x="11342" y="4884"/>
                  </a:lnTo>
                  <a:cubicBezTo>
                    <a:pt x="11500" y="4884"/>
                    <a:pt x="11657" y="4758"/>
                    <a:pt x="11720" y="4601"/>
                  </a:cubicBezTo>
                  <a:cubicBezTo>
                    <a:pt x="11846" y="4286"/>
                    <a:pt x="12162" y="4065"/>
                    <a:pt x="12508" y="4065"/>
                  </a:cubicBezTo>
                  <a:close/>
                  <a:moveTo>
                    <a:pt x="7089" y="1"/>
                  </a:moveTo>
                  <a:cubicBezTo>
                    <a:pt x="6365" y="1"/>
                    <a:pt x="5829" y="568"/>
                    <a:pt x="5829" y="1230"/>
                  </a:cubicBezTo>
                  <a:cubicBezTo>
                    <a:pt x="5829" y="1450"/>
                    <a:pt x="5892" y="1702"/>
                    <a:pt x="6018" y="1891"/>
                  </a:cubicBezTo>
                  <a:lnTo>
                    <a:pt x="4348" y="4097"/>
                  </a:lnTo>
                  <a:lnTo>
                    <a:pt x="3057" y="4097"/>
                  </a:lnTo>
                  <a:cubicBezTo>
                    <a:pt x="2773" y="3592"/>
                    <a:pt x="2237" y="3277"/>
                    <a:pt x="1639" y="3277"/>
                  </a:cubicBezTo>
                  <a:cubicBezTo>
                    <a:pt x="725" y="3277"/>
                    <a:pt x="1" y="4033"/>
                    <a:pt x="1" y="4916"/>
                  </a:cubicBezTo>
                  <a:cubicBezTo>
                    <a:pt x="1" y="5514"/>
                    <a:pt x="316" y="6081"/>
                    <a:pt x="820" y="6333"/>
                  </a:cubicBezTo>
                  <a:lnTo>
                    <a:pt x="820" y="10996"/>
                  </a:lnTo>
                  <a:cubicBezTo>
                    <a:pt x="316" y="11280"/>
                    <a:pt x="1" y="11815"/>
                    <a:pt x="1" y="12414"/>
                  </a:cubicBezTo>
                  <a:cubicBezTo>
                    <a:pt x="1" y="13327"/>
                    <a:pt x="725" y="14052"/>
                    <a:pt x="1639" y="14052"/>
                  </a:cubicBezTo>
                  <a:cubicBezTo>
                    <a:pt x="2237" y="14052"/>
                    <a:pt x="2773" y="13737"/>
                    <a:pt x="3057" y="13233"/>
                  </a:cubicBezTo>
                  <a:lnTo>
                    <a:pt x="11027" y="13233"/>
                  </a:lnTo>
                  <a:cubicBezTo>
                    <a:pt x="11279" y="13737"/>
                    <a:pt x="11846" y="14052"/>
                    <a:pt x="12445" y="14052"/>
                  </a:cubicBezTo>
                  <a:cubicBezTo>
                    <a:pt x="13327" y="14052"/>
                    <a:pt x="14083" y="13327"/>
                    <a:pt x="14083" y="12414"/>
                  </a:cubicBezTo>
                  <a:cubicBezTo>
                    <a:pt x="14083" y="11815"/>
                    <a:pt x="13768" y="11280"/>
                    <a:pt x="13264" y="10996"/>
                  </a:cubicBezTo>
                  <a:lnTo>
                    <a:pt x="13264" y="6333"/>
                  </a:lnTo>
                  <a:cubicBezTo>
                    <a:pt x="13863" y="6050"/>
                    <a:pt x="14178" y="5514"/>
                    <a:pt x="14178" y="4916"/>
                  </a:cubicBezTo>
                  <a:cubicBezTo>
                    <a:pt x="14178" y="4033"/>
                    <a:pt x="13422" y="3277"/>
                    <a:pt x="12508" y="3277"/>
                  </a:cubicBezTo>
                  <a:cubicBezTo>
                    <a:pt x="11909" y="3277"/>
                    <a:pt x="11374" y="3592"/>
                    <a:pt x="11090" y="4097"/>
                  </a:cubicBezTo>
                  <a:lnTo>
                    <a:pt x="9799" y="4097"/>
                  </a:lnTo>
                  <a:lnTo>
                    <a:pt x="8129" y="1891"/>
                  </a:lnTo>
                  <a:cubicBezTo>
                    <a:pt x="8255" y="1702"/>
                    <a:pt x="8349" y="1450"/>
                    <a:pt x="8349" y="1230"/>
                  </a:cubicBezTo>
                  <a:cubicBezTo>
                    <a:pt x="8349" y="568"/>
                    <a:pt x="7782" y="1"/>
                    <a:pt x="708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1"/>
            <p:cNvSpPr/>
            <p:nvPr/>
          </p:nvSpPr>
          <p:spPr>
            <a:xfrm>
              <a:off x="-10397950" y="2201800"/>
              <a:ext cx="228425" cy="146525"/>
            </a:xfrm>
            <a:custGeom>
              <a:avLst/>
              <a:gdLst/>
              <a:ahLst/>
              <a:cxnLst/>
              <a:rect l="l" t="t" r="r" b="b"/>
              <a:pathLst>
                <a:path w="9137" h="5861" extrusionOk="0">
                  <a:moveTo>
                    <a:pt x="8286" y="819"/>
                  </a:moveTo>
                  <a:lnTo>
                    <a:pt x="8286" y="4978"/>
                  </a:lnTo>
                  <a:lnTo>
                    <a:pt x="788" y="4978"/>
                  </a:lnTo>
                  <a:lnTo>
                    <a:pt x="788" y="819"/>
                  </a:lnTo>
                  <a:close/>
                  <a:moveTo>
                    <a:pt x="410" y="0"/>
                  </a:moveTo>
                  <a:cubicBezTo>
                    <a:pt x="158" y="0"/>
                    <a:pt x="0" y="189"/>
                    <a:pt x="0" y="410"/>
                  </a:cubicBezTo>
                  <a:lnTo>
                    <a:pt x="0" y="5419"/>
                  </a:lnTo>
                  <a:cubicBezTo>
                    <a:pt x="0" y="5640"/>
                    <a:pt x="189" y="5860"/>
                    <a:pt x="410" y="5860"/>
                  </a:cubicBezTo>
                  <a:lnTo>
                    <a:pt x="8695" y="5860"/>
                  </a:lnTo>
                  <a:cubicBezTo>
                    <a:pt x="8947" y="5860"/>
                    <a:pt x="9136" y="5640"/>
                    <a:pt x="9136" y="5419"/>
                  </a:cubicBezTo>
                  <a:lnTo>
                    <a:pt x="9136" y="410"/>
                  </a:lnTo>
                  <a:cubicBezTo>
                    <a:pt x="9105" y="158"/>
                    <a:pt x="8947" y="0"/>
                    <a:pt x="869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3" name="Google Shape;3403;p51"/>
          <p:cNvSpPr txBox="1">
            <a:spLocks noGrp="1"/>
          </p:cNvSpPr>
          <p:nvPr>
            <p:ph type="subTitle" idx="1"/>
          </p:nvPr>
        </p:nvSpPr>
        <p:spPr>
          <a:xfrm flipH="1">
            <a:off x="912787" y="2101561"/>
            <a:ext cx="2054278"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ID" sz="1800" b="1" dirty="0" err="1"/>
              <a:t>Landasan</a:t>
            </a:r>
            <a:r>
              <a:rPr lang="en-ID" sz="1800" b="1" dirty="0"/>
              <a:t> </a:t>
            </a:r>
            <a:r>
              <a:rPr lang="en-ID" sz="1800" b="1" dirty="0" err="1"/>
              <a:t>Psikologis</a:t>
            </a:r>
            <a:endParaRPr sz="1800" b="1" dirty="0"/>
          </a:p>
        </p:txBody>
      </p:sp>
      <p:sp>
        <p:nvSpPr>
          <p:cNvPr id="3405" name="Google Shape;3405;p51"/>
          <p:cNvSpPr txBox="1">
            <a:spLocks noGrp="1"/>
          </p:cNvSpPr>
          <p:nvPr>
            <p:ph type="subTitle" idx="3"/>
          </p:nvPr>
        </p:nvSpPr>
        <p:spPr>
          <a:xfrm flipH="1">
            <a:off x="3720482" y="2162137"/>
            <a:ext cx="1881699" cy="7196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ID" sz="1800" b="1" dirty="0" err="1"/>
              <a:t>Landasan</a:t>
            </a:r>
            <a:r>
              <a:rPr lang="en-ID" sz="1800" b="1" dirty="0"/>
              <a:t> </a:t>
            </a:r>
            <a:r>
              <a:rPr lang="en-ID" sz="1800" b="1" dirty="0" err="1"/>
              <a:t>Religius</a:t>
            </a:r>
            <a:endParaRPr sz="1800" b="1" dirty="0"/>
          </a:p>
        </p:txBody>
      </p:sp>
      <p:sp>
        <p:nvSpPr>
          <p:cNvPr id="3407" name="Google Shape;3407;p51"/>
          <p:cNvSpPr txBox="1">
            <a:spLocks noGrp="1"/>
          </p:cNvSpPr>
          <p:nvPr>
            <p:ph type="subTitle" idx="5"/>
          </p:nvPr>
        </p:nvSpPr>
        <p:spPr>
          <a:xfrm flipH="1">
            <a:off x="6196361" y="2114662"/>
            <a:ext cx="21252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1800" b="1" dirty="0" err="1"/>
              <a:t>Landasan</a:t>
            </a:r>
            <a:r>
              <a:rPr lang="en-ID" sz="1800" b="1" dirty="0"/>
              <a:t> </a:t>
            </a:r>
            <a:r>
              <a:rPr lang="en-ID" sz="1800" b="1" dirty="0" err="1"/>
              <a:t>operasional</a:t>
            </a:r>
            <a:r>
              <a:rPr lang="en-ID" sz="1800" b="1" dirty="0"/>
              <a:t> </a:t>
            </a:r>
            <a:endParaRPr sz="18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grpSp>
        <p:nvGrpSpPr>
          <p:cNvPr id="2" name="Google Shape;940;p34"/>
          <p:cNvGrpSpPr/>
          <p:nvPr/>
        </p:nvGrpSpPr>
        <p:grpSpPr>
          <a:xfrm flipH="1">
            <a:off x="-257018" y="2362075"/>
            <a:ext cx="1425315" cy="3241658"/>
            <a:chOff x="2650500" y="238500"/>
            <a:chExt cx="2300750" cy="5232700"/>
          </a:xfrm>
        </p:grpSpPr>
        <p:sp>
          <p:nvSpPr>
            <p:cNvPr id="941" name="Google Shape;941;p34"/>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4" name="Google Shape;944;p34"/>
          <p:cNvSpPr/>
          <p:nvPr/>
        </p:nvSpPr>
        <p:spPr>
          <a:xfrm rot="7701277">
            <a:off x="2176416" y="2723793"/>
            <a:ext cx="2363108" cy="1874176"/>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945;p34"/>
          <p:cNvGrpSpPr/>
          <p:nvPr/>
        </p:nvGrpSpPr>
        <p:grpSpPr>
          <a:xfrm rot="4341138" flipH="1">
            <a:off x="-1678078" y="-777857"/>
            <a:ext cx="4147842" cy="3210269"/>
            <a:chOff x="434475" y="237850"/>
            <a:chExt cx="6749725" cy="5224025"/>
          </a:xfrm>
        </p:grpSpPr>
        <p:sp>
          <p:nvSpPr>
            <p:cNvPr id="946" name="Google Shape;946;p34"/>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948;p34"/>
          <p:cNvGrpSpPr/>
          <p:nvPr/>
        </p:nvGrpSpPr>
        <p:grpSpPr>
          <a:xfrm>
            <a:off x="3605463" y="2331113"/>
            <a:ext cx="7186900" cy="4132775"/>
            <a:chOff x="235075" y="777725"/>
            <a:chExt cx="7186900" cy="4132775"/>
          </a:xfrm>
        </p:grpSpPr>
        <p:sp>
          <p:nvSpPr>
            <p:cNvPr id="949" name="Google Shape;949;p34"/>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1" name="Google Shape;951;p34"/>
          <p:cNvSpPr/>
          <p:nvPr/>
        </p:nvSpPr>
        <p:spPr>
          <a:xfrm>
            <a:off x="1085210" y="1554412"/>
            <a:ext cx="7341337" cy="3305979"/>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txBox="1">
            <a:spLocks noGrp="1"/>
          </p:cNvSpPr>
          <p:nvPr>
            <p:ph type="ctrTitle"/>
          </p:nvPr>
        </p:nvSpPr>
        <p:spPr>
          <a:xfrm>
            <a:off x="1062779" y="1883229"/>
            <a:ext cx="7230597" cy="2334168"/>
          </a:xfrm>
          <a:prstGeom prst="rect">
            <a:avLst/>
          </a:prstGeom>
        </p:spPr>
        <p:txBody>
          <a:bodyPr spcFirstLastPara="1" wrap="square" lIns="91425" tIns="91425" rIns="91425" bIns="91425" anchor="b" anchorCtr="0">
            <a:noAutofit/>
          </a:bodyPr>
          <a:lstStyle/>
          <a:p>
            <a:pPr algn="l"/>
            <a:r>
              <a:rPr lang="id-ID" sz="1800" dirty="0"/>
              <a:t>- </a:t>
            </a:r>
            <a:r>
              <a:rPr lang="en-US" sz="1800" b="1" dirty="0" err="1"/>
              <a:t>Pembelajaran</a:t>
            </a:r>
            <a:r>
              <a:rPr lang="en-US" sz="1800" b="1" dirty="0"/>
              <a:t> IPS </a:t>
            </a:r>
            <a:r>
              <a:rPr lang="en-US" sz="1800" dirty="0"/>
              <a:t>→ </a:t>
            </a:r>
            <a:r>
              <a:rPr lang="en-US" sz="1800" dirty="0" err="1"/>
              <a:t>implementasi</a:t>
            </a:r>
            <a:r>
              <a:rPr lang="en-US" sz="1800" dirty="0"/>
              <a:t> </a:t>
            </a:r>
            <a:r>
              <a:rPr lang="en-US" sz="1800" dirty="0" err="1"/>
              <a:t>pendidikan</a:t>
            </a:r>
            <a:r>
              <a:rPr lang="en-US" sz="1800" dirty="0"/>
              <a:t> IPS </a:t>
            </a:r>
            <a:r>
              <a:rPr lang="en-US" sz="1800" dirty="0" err="1"/>
              <a:t>di</a:t>
            </a:r>
            <a:r>
              <a:rPr lang="en-US" sz="1800" dirty="0"/>
              <a:t> </a:t>
            </a:r>
            <a:r>
              <a:rPr lang="id-ID" sz="1800" dirty="0"/>
              <a:t>SD </a:t>
            </a:r>
            <a:r>
              <a:rPr lang="en-US" sz="1800" dirty="0"/>
              <a:t>→ </a:t>
            </a:r>
            <a:r>
              <a:rPr lang="en-US" sz="1800" dirty="0" err="1"/>
              <a:t>tujuan</a:t>
            </a:r>
            <a:r>
              <a:rPr lang="en-US" sz="1800" dirty="0"/>
              <a:t> </a:t>
            </a:r>
            <a:r>
              <a:rPr lang="en-US" sz="1800" dirty="0" err="1"/>
              <a:t>dari</a:t>
            </a:r>
            <a:r>
              <a:rPr lang="en-US" sz="1800" dirty="0"/>
              <a:t> </a:t>
            </a:r>
            <a:r>
              <a:rPr lang="en-US" sz="1800" dirty="0" err="1"/>
              <a:t>pendidikan</a:t>
            </a:r>
            <a:r>
              <a:rPr lang="en-US" sz="1800" dirty="0"/>
              <a:t> IPS. </a:t>
            </a:r>
            <a:br>
              <a:rPr lang="en-US" sz="1800" dirty="0"/>
            </a:br>
            <a:r>
              <a:rPr lang="id-ID" sz="1800" dirty="0"/>
              <a:t>-</a:t>
            </a:r>
            <a:r>
              <a:rPr lang="id-ID" sz="1800" b="1" dirty="0"/>
              <a:t>P</a:t>
            </a:r>
            <a:r>
              <a:rPr lang="en-US" sz="1800" b="1" dirty="0" err="1"/>
              <a:t>embelajaran</a:t>
            </a:r>
            <a:r>
              <a:rPr lang="en-US" sz="1800" b="1" dirty="0"/>
              <a:t> IPS </a:t>
            </a:r>
            <a:r>
              <a:rPr lang="en-US" sz="1800" dirty="0"/>
              <a:t>→ guru</a:t>
            </a:r>
            <a:r>
              <a:rPr lang="id-ID" sz="1800" dirty="0"/>
              <a:t> </a:t>
            </a:r>
            <a:r>
              <a:rPr lang="en-US" sz="1800" dirty="0" err="1"/>
              <a:t>berlatar</a:t>
            </a:r>
            <a:r>
              <a:rPr lang="en-US" sz="1800" dirty="0"/>
              <a:t> </a:t>
            </a:r>
            <a:r>
              <a:rPr lang="en-US" sz="1800" dirty="0" err="1"/>
              <a:t>belakang</a:t>
            </a:r>
            <a:r>
              <a:rPr lang="en-US" sz="1800" dirty="0"/>
              <a:t> </a:t>
            </a:r>
            <a:r>
              <a:rPr lang="en-US" sz="1800" dirty="0" err="1"/>
              <a:t>pendidikan</a:t>
            </a:r>
            <a:r>
              <a:rPr lang="en-US" sz="1800" dirty="0"/>
              <a:t> IPS. </a:t>
            </a:r>
            <a:br>
              <a:rPr lang="id-ID" sz="1800" dirty="0"/>
            </a:br>
            <a:r>
              <a:rPr lang="id-ID" sz="1800" dirty="0"/>
              <a:t>-</a:t>
            </a:r>
            <a:r>
              <a:rPr lang="id-ID" sz="1800" b="1" dirty="0"/>
              <a:t>P</a:t>
            </a:r>
            <a:r>
              <a:rPr lang="en-US" sz="1800" b="1" dirty="0" err="1"/>
              <a:t>enerapan</a:t>
            </a:r>
            <a:r>
              <a:rPr lang="en-US" sz="1800" b="1" dirty="0"/>
              <a:t> </a:t>
            </a:r>
            <a:r>
              <a:rPr lang="en-US" sz="1800" b="1" dirty="0" err="1"/>
              <a:t>konsep</a:t>
            </a:r>
            <a:r>
              <a:rPr lang="en-US" sz="1800" b="1" dirty="0"/>
              <a:t> </a:t>
            </a:r>
            <a:r>
              <a:rPr lang="en-US" sz="1800" b="1" dirty="0" err="1"/>
              <a:t>pembelajaran</a:t>
            </a:r>
            <a:r>
              <a:rPr lang="en-US" sz="1800" b="1" dirty="0"/>
              <a:t> </a:t>
            </a:r>
            <a:r>
              <a:rPr lang="en-US" sz="1800" dirty="0" err="1"/>
              <a:t>perlu</a:t>
            </a:r>
            <a:r>
              <a:rPr lang="en-US" sz="1800" dirty="0"/>
              <a:t> </a:t>
            </a:r>
            <a:r>
              <a:rPr lang="en-US" sz="1800" dirty="0" err="1"/>
              <a:t>memperhatikan</a:t>
            </a:r>
            <a:r>
              <a:rPr lang="en-US" sz="1800" dirty="0"/>
              <a:t> </a:t>
            </a:r>
            <a:r>
              <a:rPr lang="en-US" sz="1800" dirty="0" err="1"/>
              <a:t>pembelajaran</a:t>
            </a:r>
            <a:r>
              <a:rPr lang="en-US" sz="1800" dirty="0"/>
              <a:t> IPS, </a:t>
            </a:r>
            <a:r>
              <a:rPr lang="en-US" sz="1800" dirty="0" err="1"/>
              <a:t>tingkat</a:t>
            </a:r>
            <a:r>
              <a:rPr lang="en-US" sz="1800" dirty="0"/>
              <a:t> </a:t>
            </a:r>
            <a:r>
              <a:rPr lang="en-US" sz="1800" dirty="0" err="1"/>
              <a:t>kedewasaan</a:t>
            </a:r>
            <a:r>
              <a:rPr lang="en-US" sz="1800" dirty="0"/>
              <a:t>, </a:t>
            </a:r>
            <a:r>
              <a:rPr lang="en-US" sz="1800" dirty="0" err="1"/>
              <a:t>kematangan</a:t>
            </a:r>
            <a:r>
              <a:rPr lang="en-US" sz="1800" dirty="0"/>
              <a:t>, </a:t>
            </a:r>
            <a:r>
              <a:rPr lang="en-US" sz="1800" dirty="0" err="1"/>
              <a:t>tingkat</a:t>
            </a:r>
            <a:r>
              <a:rPr lang="en-US" sz="1800" dirty="0"/>
              <a:t> </a:t>
            </a:r>
            <a:r>
              <a:rPr lang="en-US" sz="1800" dirty="0" err="1"/>
              <a:t>kompetensi</a:t>
            </a:r>
            <a:r>
              <a:rPr lang="en-US" sz="1800" dirty="0"/>
              <a:t> </a:t>
            </a:r>
            <a:r>
              <a:rPr lang="en-US" sz="1800" dirty="0" err="1"/>
              <a:t>dan</a:t>
            </a:r>
            <a:r>
              <a:rPr lang="en-US" sz="1800" dirty="0"/>
              <a:t> </a:t>
            </a:r>
            <a:r>
              <a:rPr lang="en-US" sz="1800" dirty="0" err="1"/>
              <a:t>pengalaman</a:t>
            </a:r>
            <a:r>
              <a:rPr lang="en-US" sz="1800" dirty="0"/>
              <a:t> guru </a:t>
            </a:r>
            <a:r>
              <a:rPr lang="en-US" sz="1800" dirty="0" err="1"/>
              <a:t>sehingga</a:t>
            </a:r>
            <a:r>
              <a:rPr lang="en-US" sz="1800" dirty="0"/>
              <a:t> </a:t>
            </a:r>
            <a:r>
              <a:rPr lang="en-US" sz="1800" dirty="0" err="1"/>
              <a:t>tujuan</a:t>
            </a:r>
            <a:r>
              <a:rPr lang="en-US" sz="1800" dirty="0"/>
              <a:t> </a:t>
            </a:r>
            <a:r>
              <a:rPr lang="en-US" sz="1800" dirty="0" err="1"/>
              <a:t>dari</a:t>
            </a:r>
            <a:r>
              <a:rPr lang="en-US" sz="1800" dirty="0"/>
              <a:t> </a:t>
            </a:r>
            <a:r>
              <a:rPr lang="en-US" sz="1800" dirty="0" err="1"/>
              <a:t>pembelajaran</a:t>
            </a:r>
            <a:r>
              <a:rPr lang="en-US" sz="1800" dirty="0"/>
              <a:t> </a:t>
            </a:r>
            <a:r>
              <a:rPr lang="en-US" sz="1800" dirty="0" err="1"/>
              <a:t>apapun</a:t>
            </a:r>
            <a:r>
              <a:rPr lang="en-US" sz="1800" dirty="0"/>
              <a:t> </a:t>
            </a:r>
            <a:r>
              <a:rPr lang="en-US" sz="1800" dirty="0" err="1"/>
              <a:t>itu</a:t>
            </a:r>
            <a:r>
              <a:rPr lang="en-US" sz="1800" dirty="0"/>
              <a:t> </a:t>
            </a:r>
            <a:r>
              <a:rPr lang="en-US" sz="1800" dirty="0" err="1"/>
              <a:t>akan</a:t>
            </a:r>
            <a:r>
              <a:rPr lang="en-US" sz="1800" dirty="0"/>
              <a:t> </a:t>
            </a:r>
            <a:r>
              <a:rPr lang="en-US" sz="1800" dirty="0" err="1"/>
              <a:t>tercapai</a:t>
            </a:r>
            <a:r>
              <a:rPr lang="en-US" sz="1800" dirty="0"/>
              <a:t>. </a:t>
            </a:r>
            <a:br>
              <a:rPr lang="id-ID" sz="1800" dirty="0"/>
            </a:br>
            <a:endParaRPr sz="1800" dirty="0">
              <a:solidFill>
                <a:schemeClr val="accent2"/>
              </a:solidFill>
              <a:latin typeface="Arvo" charset="0"/>
            </a:endParaRPr>
          </a:p>
        </p:txBody>
      </p:sp>
      <p:sp>
        <p:nvSpPr>
          <p:cNvPr id="954" name="Google Shape;954;p34"/>
          <p:cNvSpPr txBox="1">
            <a:spLocks noGrp="1"/>
          </p:cNvSpPr>
          <p:nvPr>
            <p:ph type="title" idx="2"/>
          </p:nvPr>
        </p:nvSpPr>
        <p:spPr>
          <a:xfrm>
            <a:off x="2535590" y="359229"/>
            <a:ext cx="4953782" cy="13062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r>
              <a:rPr lang="en-US" sz="3200" b="1" dirty="0"/>
              <a:t>PENERAPAN PENDIDIKAN IPS DI SD</a:t>
            </a:r>
            <a:endParaRPr sz="3200" dirty="0">
              <a:solidFill>
                <a:schemeClr val="accent1"/>
              </a:solidFill>
            </a:endParaRPr>
          </a:p>
        </p:txBody>
      </p:sp>
      <p:grpSp>
        <p:nvGrpSpPr>
          <p:cNvPr id="5" name="Google Shape;955;p34"/>
          <p:cNvGrpSpPr/>
          <p:nvPr/>
        </p:nvGrpSpPr>
        <p:grpSpPr>
          <a:xfrm rot="1195466">
            <a:off x="-283444" y="-159470"/>
            <a:ext cx="2763315" cy="771207"/>
            <a:chOff x="234200" y="2027925"/>
            <a:chExt cx="6760111" cy="1887098"/>
          </a:xfrm>
        </p:grpSpPr>
        <p:sp>
          <p:nvSpPr>
            <p:cNvPr id="956" name="Google Shape;956;p34"/>
            <p:cNvSpPr/>
            <p:nvPr/>
          </p:nvSpPr>
          <p:spPr>
            <a:xfrm>
              <a:off x="234200" y="3510875"/>
              <a:ext cx="311250" cy="154150"/>
            </a:xfrm>
            <a:custGeom>
              <a:avLst/>
              <a:gdLst/>
              <a:ahLst/>
              <a:cxnLst/>
              <a:rect l="l" t="t" r="r" b="b"/>
              <a:pathLst>
                <a:path w="12450" h="6166" extrusionOk="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706400" y="2918875"/>
              <a:ext cx="577575" cy="299350"/>
            </a:xfrm>
            <a:custGeom>
              <a:avLst/>
              <a:gdLst/>
              <a:ahLst/>
              <a:cxnLst/>
              <a:rect l="l" t="t" r="r" b="b"/>
              <a:pathLst>
                <a:path w="23103" h="11974" extrusionOk="0">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1324925" y="3370600"/>
              <a:ext cx="297575" cy="139600"/>
            </a:xfrm>
            <a:custGeom>
              <a:avLst/>
              <a:gdLst/>
              <a:ahLst/>
              <a:cxnLst/>
              <a:rect l="l" t="t" r="r" b="b"/>
              <a:pathLst>
                <a:path w="11903" h="5584" extrusionOk="0">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1835650" y="2826000"/>
              <a:ext cx="666825" cy="31695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2948775" y="2707475"/>
              <a:ext cx="236625" cy="119550"/>
            </a:xfrm>
            <a:custGeom>
              <a:avLst/>
              <a:gdLst/>
              <a:ahLst/>
              <a:cxnLst/>
              <a:rect l="l" t="t" r="r" b="b"/>
              <a:pathLst>
                <a:path w="9465" h="4782" extrusionOk="0">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072675" y="3192025"/>
              <a:ext cx="529300" cy="291075"/>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409275" y="2154825"/>
              <a:ext cx="217575" cy="135250"/>
            </a:xfrm>
            <a:custGeom>
              <a:avLst/>
              <a:gdLst/>
              <a:ahLst/>
              <a:cxnLst/>
              <a:rect l="l" t="t" r="r" b="b"/>
              <a:pathLst>
                <a:path w="8703" h="5410" extrusionOk="0">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3648775" y="2476625"/>
              <a:ext cx="324400" cy="168925"/>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804875" y="2648175"/>
              <a:ext cx="773175" cy="407800"/>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4713401" y="3101236"/>
              <a:ext cx="536600" cy="279225"/>
            </a:xfrm>
            <a:custGeom>
              <a:avLst/>
              <a:gdLst/>
              <a:ahLst/>
              <a:cxnLst/>
              <a:rect l="l" t="t" r="r" b="b"/>
              <a:pathLst>
                <a:path w="21464" h="11169" extrusionOk="0">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4321925" y="2027925"/>
              <a:ext cx="564400" cy="342625"/>
            </a:xfrm>
            <a:custGeom>
              <a:avLst/>
              <a:gdLst/>
              <a:ahLst/>
              <a:cxnLst/>
              <a:rect l="l" t="t" r="r" b="b"/>
              <a:pathLst>
                <a:path w="22576" h="13705" extrusionOk="0">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504384">
              <a:off x="5226777" y="3516101"/>
              <a:ext cx="621003" cy="355436"/>
            </a:xfrm>
            <a:custGeom>
              <a:avLst/>
              <a:gdLst/>
              <a:ahLst/>
              <a:cxnLst/>
              <a:rect l="l" t="t" r="r" b="b"/>
              <a:pathLst>
                <a:path w="24839" h="14217" extrusionOk="0">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5290200" y="2689950"/>
              <a:ext cx="400025" cy="21560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6405511" y="2440005"/>
              <a:ext cx="588800" cy="334100"/>
            </a:xfrm>
            <a:custGeom>
              <a:avLst/>
              <a:gdLst/>
              <a:ahLst/>
              <a:cxnLst/>
              <a:rect l="l" t="t" r="r" b="b"/>
              <a:pathLst>
                <a:path w="23552" h="13364" extrusionOk="0">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rot="344">
              <a:off x="6362670" y="3367488"/>
              <a:ext cx="480500" cy="403464"/>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1" name="Google Shape;971;p34"/>
          <p:cNvSpPr/>
          <p:nvPr/>
        </p:nvSpPr>
        <p:spPr>
          <a:xfrm>
            <a:off x="4353764" y="4395206"/>
            <a:ext cx="657300" cy="13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972;p34"/>
          <p:cNvGrpSpPr/>
          <p:nvPr/>
        </p:nvGrpSpPr>
        <p:grpSpPr>
          <a:xfrm>
            <a:off x="6676328" y="4036407"/>
            <a:ext cx="1324793" cy="770735"/>
            <a:chOff x="5849014" y="3884007"/>
            <a:chExt cx="1324793" cy="770735"/>
          </a:xfrm>
        </p:grpSpPr>
        <p:sp>
          <p:nvSpPr>
            <p:cNvPr id="973" name="Google Shape;973;p34"/>
            <p:cNvSpPr/>
            <p:nvPr/>
          </p:nvSpPr>
          <p:spPr>
            <a:xfrm rot="182579">
              <a:off x="6283991" y="3892279"/>
              <a:ext cx="316056" cy="166658"/>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rot="182579">
              <a:off x="6308354" y="4381804"/>
              <a:ext cx="316056" cy="166658"/>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rot="182579">
              <a:off x="6839040" y="3941081"/>
              <a:ext cx="132607" cy="69036"/>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rot="182579">
              <a:off x="6807126" y="4557417"/>
              <a:ext cx="196417" cy="92177"/>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rot="182579">
              <a:off x="6607267" y="4099310"/>
              <a:ext cx="216365" cy="118956"/>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rot="182579">
              <a:off x="5852261" y="4214277"/>
              <a:ext cx="272582" cy="12953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rot="182579">
              <a:off x="7008062" y="4353453"/>
              <a:ext cx="163521" cy="88111"/>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980;p34"/>
          <p:cNvGrpSpPr/>
          <p:nvPr/>
        </p:nvGrpSpPr>
        <p:grpSpPr>
          <a:xfrm rot="1345290" flipH="1">
            <a:off x="7814475" y="-1113671"/>
            <a:ext cx="1674713" cy="3227384"/>
            <a:chOff x="2453450" y="238025"/>
            <a:chExt cx="2711225" cy="5224875"/>
          </a:xfrm>
        </p:grpSpPr>
        <p:sp>
          <p:nvSpPr>
            <p:cNvPr id="981" name="Google Shape;981;p34"/>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 name="Google Shape;1030;p34"/>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3213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grpSp>
        <p:nvGrpSpPr>
          <p:cNvPr id="940" name="Google Shape;940;p34"/>
          <p:cNvGrpSpPr/>
          <p:nvPr/>
        </p:nvGrpSpPr>
        <p:grpSpPr>
          <a:xfrm flipH="1">
            <a:off x="-257018" y="2362075"/>
            <a:ext cx="1425315" cy="3241658"/>
            <a:chOff x="2650500" y="238500"/>
            <a:chExt cx="2300750" cy="5232700"/>
          </a:xfrm>
        </p:grpSpPr>
        <p:sp>
          <p:nvSpPr>
            <p:cNvPr id="941" name="Google Shape;941;p34"/>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4" name="Google Shape;944;p34"/>
          <p:cNvSpPr/>
          <p:nvPr/>
        </p:nvSpPr>
        <p:spPr>
          <a:xfrm rot="7701277">
            <a:off x="2176416" y="2723793"/>
            <a:ext cx="2363108" cy="1874176"/>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34"/>
          <p:cNvGrpSpPr/>
          <p:nvPr/>
        </p:nvGrpSpPr>
        <p:grpSpPr>
          <a:xfrm rot="4341138" flipH="1">
            <a:off x="-1678078" y="-777857"/>
            <a:ext cx="4147842" cy="3210269"/>
            <a:chOff x="434475" y="237850"/>
            <a:chExt cx="6749725" cy="5224025"/>
          </a:xfrm>
        </p:grpSpPr>
        <p:sp>
          <p:nvSpPr>
            <p:cNvPr id="946" name="Google Shape;946;p34"/>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a:off x="3605463" y="2331113"/>
            <a:ext cx="7186900" cy="4132775"/>
            <a:chOff x="235075" y="777725"/>
            <a:chExt cx="7186900" cy="4132775"/>
          </a:xfrm>
        </p:grpSpPr>
        <p:sp>
          <p:nvSpPr>
            <p:cNvPr id="949" name="Google Shape;949;p34"/>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1" name="Google Shape;951;p34"/>
          <p:cNvSpPr/>
          <p:nvPr/>
        </p:nvSpPr>
        <p:spPr>
          <a:xfrm>
            <a:off x="1100575" y="901543"/>
            <a:ext cx="7079399" cy="3687849"/>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txBox="1">
            <a:spLocks noGrp="1"/>
          </p:cNvSpPr>
          <p:nvPr>
            <p:ph type="ctrTitle"/>
          </p:nvPr>
        </p:nvSpPr>
        <p:spPr>
          <a:xfrm>
            <a:off x="1046250" y="2151131"/>
            <a:ext cx="7126800" cy="100462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D" sz="2000" dirty="0">
                <a:solidFill>
                  <a:schemeClr val="accent2"/>
                </a:solidFill>
              </a:rPr>
              <a:t>1. </a:t>
            </a:r>
            <a:r>
              <a:rPr lang="en-ID" sz="2000" dirty="0" err="1">
                <a:solidFill>
                  <a:schemeClr val="accent2"/>
                </a:solidFill>
              </a:rPr>
              <a:t>Chaerinna</a:t>
            </a:r>
            <a:r>
              <a:rPr lang="en-ID" sz="2000" dirty="0">
                <a:solidFill>
                  <a:schemeClr val="accent2"/>
                </a:solidFill>
              </a:rPr>
              <a:t> 				(K7120064)</a:t>
            </a:r>
            <a:br>
              <a:rPr lang="en-ID" sz="2000" dirty="0">
                <a:solidFill>
                  <a:schemeClr val="accent2"/>
                </a:solidFill>
              </a:rPr>
            </a:br>
            <a:r>
              <a:rPr lang="en-ID" sz="2000" dirty="0">
                <a:solidFill>
                  <a:schemeClr val="accent2"/>
                </a:solidFill>
              </a:rPr>
              <a:t>2. Della Ayu </a:t>
            </a:r>
            <a:r>
              <a:rPr lang="en-ID" sz="2000" dirty="0" err="1">
                <a:solidFill>
                  <a:schemeClr val="accent2"/>
                </a:solidFill>
              </a:rPr>
              <a:t>Novitasari</a:t>
            </a:r>
            <a:r>
              <a:rPr lang="en-ID" sz="2000" dirty="0">
                <a:solidFill>
                  <a:schemeClr val="accent2"/>
                </a:solidFill>
              </a:rPr>
              <a:t> 		(K7120069)</a:t>
            </a:r>
            <a:br>
              <a:rPr lang="en-ID" sz="2000" dirty="0">
                <a:solidFill>
                  <a:schemeClr val="accent2"/>
                </a:solidFill>
              </a:rPr>
            </a:br>
            <a:r>
              <a:rPr lang="en-ID" sz="2000" dirty="0">
                <a:solidFill>
                  <a:schemeClr val="accent2"/>
                </a:solidFill>
              </a:rPr>
              <a:t>3. </a:t>
            </a:r>
            <a:r>
              <a:rPr lang="en-ID" sz="2000" dirty="0" err="1">
                <a:solidFill>
                  <a:schemeClr val="accent2"/>
                </a:solidFill>
              </a:rPr>
              <a:t>Inggrit</a:t>
            </a:r>
            <a:r>
              <a:rPr lang="en-ID" sz="2000" dirty="0">
                <a:solidFill>
                  <a:schemeClr val="accent2"/>
                </a:solidFill>
              </a:rPr>
              <a:t> Daniella </a:t>
            </a:r>
            <a:r>
              <a:rPr lang="en-ID" sz="2000" dirty="0" err="1">
                <a:solidFill>
                  <a:schemeClr val="accent2"/>
                </a:solidFill>
              </a:rPr>
              <a:t>Dewenty</a:t>
            </a:r>
            <a:r>
              <a:rPr lang="en-ID" sz="2000" dirty="0">
                <a:solidFill>
                  <a:schemeClr val="accent2"/>
                </a:solidFill>
              </a:rPr>
              <a:t>		(K7120136)</a:t>
            </a:r>
            <a:endParaRPr sz="2000" dirty="0">
              <a:solidFill>
                <a:schemeClr val="accent2"/>
              </a:solidFill>
            </a:endParaRPr>
          </a:p>
        </p:txBody>
      </p:sp>
      <p:sp>
        <p:nvSpPr>
          <p:cNvPr id="953" name="Google Shape;953;p34"/>
          <p:cNvSpPr txBox="1">
            <a:spLocks noGrp="1"/>
          </p:cNvSpPr>
          <p:nvPr>
            <p:ph type="subTitle" idx="1"/>
          </p:nvPr>
        </p:nvSpPr>
        <p:spPr>
          <a:xfrm>
            <a:off x="3533821" y="3964171"/>
            <a:ext cx="19572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chemeClr val="accent2"/>
                </a:solidFill>
              </a:rPr>
              <a:t>3B PGSD UNS 2021</a:t>
            </a:r>
            <a:endParaRPr sz="1600" b="1" dirty="0">
              <a:solidFill>
                <a:schemeClr val="accent2"/>
              </a:solidFill>
            </a:endParaRPr>
          </a:p>
        </p:txBody>
      </p:sp>
      <p:sp>
        <p:nvSpPr>
          <p:cNvPr id="954" name="Google Shape;954;p34"/>
          <p:cNvSpPr txBox="1">
            <a:spLocks noGrp="1"/>
          </p:cNvSpPr>
          <p:nvPr>
            <p:ph type="title" idx="2"/>
          </p:nvPr>
        </p:nvSpPr>
        <p:spPr>
          <a:xfrm>
            <a:off x="1242060" y="996433"/>
            <a:ext cx="5763778"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accent1"/>
                </a:solidFill>
              </a:rPr>
              <a:t>KELOMPOK 1 </a:t>
            </a:r>
            <a:endParaRPr dirty="0">
              <a:solidFill>
                <a:schemeClr val="accent1"/>
              </a:solidFill>
            </a:endParaRPr>
          </a:p>
        </p:txBody>
      </p:sp>
      <p:grpSp>
        <p:nvGrpSpPr>
          <p:cNvPr id="955" name="Google Shape;955;p34"/>
          <p:cNvGrpSpPr/>
          <p:nvPr/>
        </p:nvGrpSpPr>
        <p:grpSpPr>
          <a:xfrm rot="1195466">
            <a:off x="792486" y="-215820"/>
            <a:ext cx="2763315" cy="771207"/>
            <a:chOff x="234200" y="2027925"/>
            <a:chExt cx="6760111" cy="1887098"/>
          </a:xfrm>
        </p:grpSpPr>
        <p:sp>
          <p:nvSpPr>
            <p:cNvPr id="956" name="Google Shape;956;p34"/>
            <p:cNvSpPr/>
            <p:nvPr/>
          </p:nvSpPr>
          <p:spPr>
            <a:xfrm>
              <a:off x="234200" y="3510875"/>
              <a:ext cx="311250" cy="154150"/>
            </a:xfrm>
            <a:custGeom>
              <a:avLst/>
              <a:gdLst/>
              <a:ahLst/>
              <a:cxnLst/>
              <a:rect l="l" t="t" r="r" b="b"/>
              <a:pathLst>
                <a:path w="12450" h="6166" extrusionOk="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706400" y="2918875"/>
              <a:ext cx="577575" cy="299350"/>
            </a:xfrm>
            <a:custGeom>
              <a:avLst/>
              <a:gdLst/>
              <a:ahLst/>
              <a:cxnLst/>
              <a:rect l="l" t="t" r="r" b="b"/>
              <a:pathLst>
                <a:path w="23103" h="11974" extrusionOk="0">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1324925" y="3370600"/>
              <a:ext cx="297575" cy="139600"/>
            </a:xfrm>
            <a:custGeom>
              <a:avLst/>
              <a:gdLst/>
              <a:ahLst/>
              <a:cxnLst/>
              <a:rect l="l" t="t" r="r" b="b"/>
              <a:pathLst>
                <a:path w="11903" h="5584" extrusionOk="0">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1835650" y="2826000"/>
              <a:ext cx="666825" cy="31695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2948775" y="2707475"/>
              <a:ext cx="236625" cy="119550"/>
            </a:xfrm>
            <a:custGeom>
              <a:avLst/>
              <a:gdLst/>
              <a:ahLst/>
              <a:cxnLst/>
              <a:rect l="l" t="t" r="r" b="b"/>
              <a:pathLst>
                <a:path w="9465" h="4782" extrusionOk="0">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072675" y="3192025"/>
              <a:ext cx="529300" cy="291075"/>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409275" y="2154825"/>
              <a:ext cx="217575" cy="135250"/>
            </a:xfrm>
            <a:custGeom>
              <a:avLst/>
              <a:gdLst/>
              <a:ahLst/>
              <a:cxnLst/>
              <a:rect l="l" t="t" r="r" b="b"/>
              <a:pathLst>
                <a:path w="8703" h="5410" extrusionOk="0">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3648775" y="2476625"/>
              <a:ext cx="324400" cy="168925"/>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804875" y="2648175"/>
              <a:ext cx="773175" cy="407800"/>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4713401" y="3101236"/>
              <a:ext cx="536600" cy="279225"/>
            </a:xfrm>
            <a:custGeom>
              <a:avLst/>
              <a:gdLst/>
              <a:ahLst/>
              <a:cxnLst/>
              <a:rect l="l" t="t" r="r" b="b"/>
              <a:pathLst>
                <a:path w="21464" h="11169" extrusionOk="0">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4321925" y="2027925"/>
              <a:ext cx="564400" cy="342625"/>
            </a:xfrm>
            <a:custGeom>
              <a:avLst/>
              <a:gdLst/>
              <a:ahLst/>
              <a:cxnLst/>
              <a:rect l="l" t="t" r="r" b="b"/>
              <a:pathLst>
                <a:path w="22576" h="13705" extrusionOk="0">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504384">
              <a:off x="5226777" y="3516101"/>
              <a:ext cx="621003" cy="355436"/>
            </a:xfrm>
            <a:custGeom>
              <a:avLst/>
              <a:gdLst/>
              <a:ahLst/>
              <a:cxnLst/>
              <a:rect l="l" t="t" r="r" b="b"/>
              <a:pathLst>
                <a:path w="24839" h="14217" extrusionOk="0">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5290200" y="2689950"/>
              <a:ext cx="400025" cy="21560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6405511" y="2440005"/>
              <a:ext cx="588800" cy="334100"/>
            </a:xfrm>
            <a:custGeom>
              <a:avLst/>
              <a:gdLst/>
              <a:ahLst/>
              <a:cxnLst/>
              <a:rect l="l" t="t" r="r" b="b"/>
              <a:pathLst>
                <a:path w="23552" h="13364" extrusionOk="0">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rot="344">
              <a:off x="6362670" y="3367488"/>
              <a:ext cx="480500" cy="403464"/>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1" name="Google Shape;971;p34"/>
          <p:cNvSpPr/>
          <p:nvPr/>
        </p:nvSpPr>
        <p:spPr>
          <a:xfrm>
            <a:off x="3855121" y="1727897"/>
            <a:ext cx="657300" cy="13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2" name="Google Shape;972;p34"/>
          <p:cNvGrpSpPr/>
          <p:nvPr/>
        </p:nvGrpSpPr>
        <p:grpSpPr>
          <a:xfrm>
            <a:off x="5849014" y="3884007"/>
            <a:ext cx="1324793" cy="770735"/>
            <a:chOff x="5849014" y="3884007"/>
            <a:chExt cx="1324793" cy="770735"/>
          </a:xfrm>
        </p:grpSpPr>
        <p:sp>
          <p:nvSpPr>
            <p:cNvPr id="973" name="Google Shape;973;p34"/>
            <p:cNvSpPr/>
            <p:nvPr/>
          </p:nvSpPr>
          <p:spPr>
            <a:xfrm rot="182579">
              <a:off x="6283991" y="3892279"/>
              <a:ext cx="316056" cy="166658"/>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rot="182579">
              <a:off x="6308354" y="4381804"/>
              <a:ext cx="316056" cy="166658"/>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rot="182579">
              <a:off x="6839040" y="3941081"/>
              <a:ext cx="132607" cy="69036"/>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rot="182579">
              <a:off x="6807126" y="4557417"/>
              <a:ext cx="196417" cy="92177"/>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rot="182579">
              <a:off x="6607267" y="4099310"/>
              <a:ext cx="216365" cy="118956"/>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rot="182579">
              <a:off x="5852261" y="4214277"/>
              <a:ext cx="272582" cy="12953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rot="182579">
              <a:off x="7008062" y="4353453"/>
              <a:ext cx="163521" cy="88111"/>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 name="Google Shape;980;p34"/>
          <p:cNvGrpSpPr/>
          <p:nvPr/>
        </p:nvGrpSpPr>
        <p:grpSpPr>
          <a:xfrm rot="1345290" flipH="1">
            <a:off x="7389490" y="-400457"/>
            <a:ext cx="1674713" cy="3227384"/>
            <a:chOff x="2453450" y="238025"/>
            <a:chExt cx="2711225" cy="5224875"/>
          </a:xfrm>
        </p:grpSpPr>
        <p:sp>
          <p:nvSpPr>
            <p:cNvPr id="981" name="Google Shape;981;p34"/>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 name="Google Shape;1031;p34"/>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92031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grpSp>
        <p:nvGrpSpPr>
          <p:cNvPr id="2" name="Google Shape;772;p33"/>
          <p:cNvGrpSpPr/>
          <p:nvPr/>
        </p:nvGrpSpPr>
        <p:grpSpPr>
          <a:xfrm>
            <a:off x="6515110" y="3283400"/>
            <a:ext cx="4724668" cy="2964026"/>
            <a:chOff x="235075" y="777725"/>
            <a:chExt cx="7186900" cy="4132775"/>
          </a:xfrm>
        </p:grpSpPr>
        <p:sp>
          <p:nvSpPr>
            <p:cNvPr id="773" name="Google Shape;773;p33"/>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775;p33"/>
          <p:cNvGrpSpPr/>
          <p:nvPr/>
        </p:nvGrpSpPr>
        <p:grpSpPr>
          <a:xfrm rot="9888019">
            <a:off x="-1069519" y="-2117009"/>
            <a:ext cx="9838050" cy="5657699"/>
            <a:chOff x="235075" y="777725"/>
            <a:chExt cx="7186900" cy="4132775"/>
          </a:xfrm>
        </p:grpSpPr>
        <p:sp>
          <p:nvSpPr>
            <p:cNvPr id="776" name="Google Shape;776;p33"/>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778;p33"/>
          <p:cNvGrpSpPr/>
          <p:nvPr/>
        </p:nvGrpSpPr>
        <p:grpSpPr>
          <a:xfrm>
            <a:off x="6871163" y="4369546"/>
            <a:ext cx="1252756" cy="791730"/>
            <a:chOff x="209625" y="551300"/>
            <a:chExt cx="7170900" cy="4592400"/>
          </a:xfrm>
        </p:grpSpPr>
        <p:sp>
          <p:nvSpPr>
            <p:cNvPr id="779" name="Google Shape;779;p33"/>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3"/>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3"/>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3"/>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3"/>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3"/>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3"/>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3"/>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3"/>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3"/>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3"/>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3"/>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3"/>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3"/>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3"/>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3"/>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3"/>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3"/>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3"/>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3"/>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3"/>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3"/>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3"/>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3"/>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3"/>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3"/>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3"/>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3"/>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3"/>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875;p33"/>
          <p:cNvGrpSpPr/>
          <p:nvPr/>
        </p:nvGrpSpPr>
        <p:grpSpPr>
          <a:xfrm>
            <a:off x="95250" y="1571625"/>
            <a:ext cx="2613225" cy="5224650"/>
            <a:chOff x="2499325" y="238125"/>
            <a:chExt cx="2613225" cy="5224650"/>
          </a:xfrm>
        </p:grpSpPr>
        <p:sp>
          <p:nvSpPr>
            <p:cNvPr id="876" name="Google Shape;876;p33"/>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33"/>
          <p:cNvSpPr txBox="1">
            <a:spLocks noGrp="1"/>
          </p:cNvSpPr>
          <p:nvPr>
            <p:ph type="ctrTitle"/>
          </p:nvPr>
        </p:nvSpPr>
        <p:spPr>
          <a:xfrm flipH="1">
            <a:off x="593428" y="237180"/>
            <a:ext cx="3565104" cy="67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3600" b="1" dirty="0">
                <a:solidFill>
                  <a:schemeClr val="accent2"/>
                </a:solidFill>
              </a:rPr>
              <a:t>LANJUTAN…</a:t>
            </a:r>
            <a:endParaRPr sz="3600" b="1" dirty="0">
              <a:solidFill>
                <a:schemeClr val="accent2"/>
              </a:solidFill>
            </a:endParaRPr>
          </a:p>
        </p:txBody>
      </p:sp>
      <p:sp>
        <p:nvSpPr>
          <p:cNvPr id="879" name="Google Shape;879;p33"/>
          <p:cNvSpPr txBox="1">
            <a:spLocks noGrp="1"/>
          </p:cNvSpPr>
          <p:nvPr>
            <p:ph type="subTitle" idx="1"/>
          </p:nvPr>
        </p:nvSpPr>
        <p:spPr>
          <a:xfrm flipH="1">
            <a:off x="299402" y="1126407"/>
            <a:ext cx="8338457" cy="3225824"/>
          </a:xfrm>
          <a:prstGeom prst="rect">
            <a:avLst/>
          </a:prstGeom>
        </p:spPr>
        <p:txBody>
          <a:bodyPr spcFirstLastPara="1" wrap="square" lIns="91425" tIns="91425" rIns="91425" bIns="91425" anchor="b" anchorCtr="0">
            <a:noAutofit/>
          </a:bodyPr>
          <a:lstStyle/>
          <a:p>
            <a:pPr marL="0" indent="0" algn="just">
              <a:buFont typeface="Wingdings" pitchFamily="2" charset="2"/>
              <a:buChar char="q"/>
            </a:pPr>
            <a:r>
              <a:rPr lang="id-ID" sz="1600" b="1" dirty="0"/>
              <a:t>T</a:t>
            </a:r>
            <a:r>
              <a:rPr lang="en-US" sz="1600" b="1" dirty="0" err="1"/>
              <a:t>ujuan</a:t>
            </a:r>
            <a:r>
              <a:rPr lang="en-US" sz="1600" b="1" dirty="0"/>
              <a:t> </a:t>
            </a:r>
            <a:r>
              <a:rPr lang="en-US" sz="1600" b="1" dirty="0" err="1"/>
              <a:t>pendidikan</a:t>
            </a:r>
            <a:r>
              <a:rPr lang="en-US" sz="1600" b="1" dirty="0"/>
              <a:t> IPS </a:t>
            </a:r>
            <a:r>
              <a:rPr lang="en-US" sz="1600" dirty="0"/>
              <a:t>→</a:t>
            </a:r>
            <a:r>
              <a:rPr lang="id-ID" sz="1600" dirty="0"/>
              <a:t> </a:t>
            </a:r>
            <a:r>
              <a:rPr lang="en-US" sz="1600" dirty="0" err="1"/>
              <a:t>warga</a:t>
            </a:r>
            <a:r>
              <a:rPr lang="en-US" sz="1600" dirty="0"/>
              <a:t> </a:t>
            </a:r>
            <a:r>
              <a:rPr lang="en-US" sz="1600" dirty="0" err="1"/>
              <a:t>masyarakat</a:t>
            </a:r>
            <a:r>
              <a:rPr lang="en-US" sz="1600" dirty="0"/>
              <a:t> </a:t>
            </a:r>
            <a:r>
              <a:rPr lang="en-US" sz="1600" dirty="0" err="1"/>
              <a:t>dan</a:t>
            </a:r>
            <a:r>
              <a:rPr lang="en-US" sz="1600" dirty="0"/>
              <a:t> </a:t>
            </a:r>
            <a:r>
              <a:rPr lang="en-US" sz="1600" dirty="0" err="1"/>
              <a:t>warga</a:t>
            </a:r>
            <a:r>
              <a:rPr lang="en-US" sz="1600" dirty="0"/>
              <a:t> Negara yang </a:t>
            </a:r>
            <a:r>
              <a:rPr lang="en-US" sz="1600" dirty="0" err="1"/>
              <a:t>baik</a:t>
            </a:r>
            <a:r>
              <a:rPr lang="en-US" sz="1600" dirty="0"/>
              <a:t>. </a:t>
            </a:r>
            <a:endParaRPr lang="id-ID" sz="1600" dirty="0"/>
          </a:p>
          <a:p>
            <a:pPr marL="0" indent="0" algn="just"/>
            <a:endParaRPr lang="id-ID" sz="1600" dirty="0"/>
          </a:p>
          <a:p>
            <a:pPr marL="0" indent="0" algn="just">
              <a:buFont typeface="Wingdings" pitchFamily="2" charset="2"/>
              <a:buChar char="q"/>
            </a:pPr>
            <a:r>
              <a:rPr lang="id-ID" sz="1600" b="1" dirty="0"/>
              <a:t>P</a:t>
            </a:r>
            <a:r>
              <a:rPr lang="en-US" sz="1600" b="1" dirty="0" err="1"/>
              <a:t>enerapan</a:t>
            </a:r>
            <a:r>
              <a:rPr lang="en-US" sz="1600" b="1" dirty="0"/>
              <a:t> </a:t>
            </a:r>
            <a:r>
              <a:rPr lang="en-US" sz="1600" b="1" dirty="0" err="1"/>
              <a:t>pendidikan</a:t>
            </a:r>
            <a:r>
              <a:rPr lang="en-US" sz="1600" b="1" dirty="0"/>
              <a:t> IPS </a:t>
            </a:r>
            <a:r>
              <a:rPr lang="en-US" sz="1600" b="1" dirty="0" err="1"/>
              <a:t>di</a:t>
            </a:r>
            <a:r>
              <a:rPr lang="en-US" sz="1600" b="1" dirty="0"/>
              <a:t> </a:t>
            </a:r>
            <a:r>
              <a:rPr lang="id-ID" sz="1600" b="1" dirty="0"/>
              <a:t>SD</a:t>
            </a:r>
            <a:r>
              <a:rPr lang="en-US" sz="1600" b="1" dirty="0"/>
              <a:t> </a:t>
            </a:r>
            <a:r>
              <a:rPr lang="en-US" sz="1600" dirty="0" err="1"/>
              <a:t>diharapkan</a:t>
            </a:r>
            <a:r>
              <a:rPr lang="en-US" sz="1600" dirty="0"/>
              <a:t> </a:t>
            </a:r>
            <a:r>
              <a:rPr lang="en-US" sz="1600" i="1" dirty="0"/>
              <a:t>output </a:t>
            </a:r>
            <a:r>
              <a:rPr lang="en-US" sz="1600" dirty="0" err="1"/>
              <a:t>pendidikan</a:t>
            </a:r>
            <a:r>
              <a:rPr lang="en-US" sz="1600" dirty="0"/>
              <a:t> IPS </a:t>
            </a:r>
            <a:r>
              <a:rPr lang="en-US" sz="1600" dirty="0" err="1"/>
              <a:t>peka</a:t>
            </a:r>
            <a:r>
              <a:rPr lang="en-US" sz="1600" dirty="0"/>
              <a:t> </a:t>
            </a:r>
            <a:r>
              <a:rPr lang="en-US" sz="1600" dirty="0" err="1"/>
              <a:t>terhadap</a:t>
            </a:r>
            <a:r>
              <a:rPr lang="en-US" sz="1600" dirty="0"/>
              <a:t> </a:t>
            </a:r>
            <a:r>
              <a:rPr lang="en-US" sz="1600" dirty="0" err="1"/>
              <a:t>masalah</a:t>
            </a:r>
            <a:r>
              <a:rPr lang="en-US" sz="1600" dirty="0"/>
              <a:t> </a:t>
            </a:r>
            <a:r>
              <a:rPr lang="en-US" sz="1600" dirty="0" err="1"/>
              <a:t>sosial</a:t>
            </a:r>
            <a:r>
              <a:rPr lang="en-US" sz="1600" dirty="0"/>
              <a:t> </a:t>
            </a:r>
            <a:r>
              <a:rPr lang="en-US" sz="1600" dirty="0" err="1"/>
              <a:t>dan</a:t>
            </a:r>
            <a:r>
              <a:rPr lang="en-US" sz="1600" dirty="0"/>
              <a:t> </a:t>
            </a:r>
            <a:r>
              <a:rPr lang="en-US" sz="1600" dirty="0" err="1"/>
              <a:t>mampu</a:t>
            </a:r>
            <a:r>
              <a:rPr lang="en-US" sz="1600" dirty="0"/>
              <a:t> </a:t>
            </a:r>
            <a:r>
              <a:rPr lang="en-US" sz="1600" dirty="0" err="1"/>
              <a:t>memberikan</a:t>
            </a:r>
            <a:r>
              <a:rPr lang="en-US" sz="1600" dirty="0"/>
              <a:t> </a:t>
            </a:r>
            <a:r>
              <a:rPr lang="en-US" sz="1600" dirty="0" err="1"/>
              <a:t>solusi</a:t>
            </a:r>
            <a:r>
              <a:rPr lang="en-US" sz="1600" dirty="0"/>
              <a:t> </a:t>
            </a:r>
            <a:r>
              <a:rPr lang="en-US" sz="1600" dirty="0" err="1"/>
              <a:t>penyelesaiannya</a:t>
            </a:r>
            <a:r>
              <a:rPr lang="en-US" sz="1600" dirty="0"/>
              <a:t>. </a:t>
            </a:r>
            <a:r>
              <a:rPr lang="en-US" sz="1600" dirty="0" err="1"/>
              <a:t>Selain</a:t>
            </a:r>
            <a:r>
              <a:rPr lang="en-US" sz="1600" dirty="0"/>
              <a:t> </a:t>
            </a:r>
            <a:r>
              <a:rPr lang="en-US" sz="1600" dirty="0" err="1"/>
              <a:t>itu</a:t>
            </a:r>
            <a:r>
              <a:rPr lang="en-US" sz="1600" dirty="0"/>
              <a:t>, </a:t>
            </a:r>
            <a:r>
              <a:rPr lang="en-US" sz="1600" i="1" dirty="0"/>
              <a:t>output </a:t>
            </a:r>
            <a:r>
              <a:rPr lang="en-US" sz="1600" dirty="0" err="1"/>
              <a:t>pendidikan</a:t>
            </a:r>
            <a:r>
              <a:rPr lang="en-US" sz="1600" dirty="0"/>
              <a:t> IPS </a:t>
            </a:r>
            <a:r>
              <a:rPr lang="en-US" sz="1600" dirty="0" err="1"/>
              <a:t>mampu</a:t>
            </a:r>
            <a:r>
              <a:rPr lang="en-US" sz="1600" dirty="0"/>
              <a:t> </a:t>
            </a:r>
            <a:r>
              <a:rPr lang="en-US" sz="1600" dirty="0" err="1"/>
              <a:t>menjadi</a:t>
            </a:r>
            <a:r>
              <a:rPr lang="en-US" sz="1600" dirty="0"/>
              <a:t> </a:t>
            </a:r>
            <a:r>
              <a:rPr lang="en-US" sz="1600" dirty="0" err="1"/>
              <a:t>benteng</a:t>
            </a:r>
            <a:r>
              <a:rPr lang="en-US" sz="1600" dirty="0"/>
              <a:t> </a:t>
            </a:r>
            <a:r>
              <a:rPr lang="en-US" sz="1600" dirty="0" err="1"/>
              <a:t>pertahanan</a:t>
            </a:r>
            <a:r>
              <a:rPr lang="en-US" sz="1600" dirty="0"/>
              <a:t> Negara </a:t>
            </a:r>
            <a:r>
              <a:rPr lang="en-US" sz="1600" dirty="0" err="1"/>
              <a:t>dalam</a:t>
            </a:r>
            <a:r>
              <a:rPr lang="en-US" sz="1600" dirty="0"/>
              <a:t> </a:t>
            </a:r>
            <a:r>
              <a:rPr lang="en-US" sz="1600" dirty="0" err="1"/>
              <a:t>menghadapi</a:t>
            </a:r>
            <a:r>
              <a:rPr lang="en-US" sz="1600" dirty="0"/>
              <a:t> </a:t>
            </a:r>
            <a:r>
              <a:rPr lang="en-US" sz="1600" dirty="0" err="1"/>
              <a:t>arus</a:t>
            </a:r>
            <a:r>
              <a:rPr lang="en-US" sz="1600" dirty="0"/>
              <a:t> </a:t>
            </a:r>
            <a:r>
              <a:rPr lang="en-US" sz="1600" dirty="0" err="1"/>
              <a:t>globalisasi</a:t>
            </a:r>
            <a:r>
              <a:rPr lang="en-US" sz="1600" dirty="0"/>
              <a:t> </a:t>
            </a:r>
            <a:r>
              <a:rPr lang="en-US" sz="1600" dirty="0" err="1"/>
              <a:t>dan</a:t>
            </a:r>
            <a:r>
              <a:rPr lang="en-US" sz="1600" dirty="0"/>
              <a:t> </a:t>
            </a:r>
            <a:r>
              <a:rPr lang="en-US" sz="1600" dirty="0" err="1"/>
              <a:t>modernisasi</a:t>
            </a:r>
            <a:r>
              <a:rPr lang="en-US" sz="1600" dirty="0"/>
              <a:t> yang </a:t>
            </a:r>
            <a:r>
              <a:rPr lang="en-US" sz="1600" dirty="0" err="1"/>
              <a:t>terus</a:t>
            </a:r>
            <a:r>
              <a:rPr lang="en-US" sz="1600" dirty="0"/>
              <a:t> </a:t>
            </a:r>
            <a:r>
              <a:rPr lang="en-US" sz="1600" dirty="0" err="1"/>
              <a:t>berkembang</a:t>
            </a:r>
            <a:r>
              <a:rPr lang="en-US" sz="1600" dirty="0"/>
              <a:t> (</a:t>
            </a:r>
            <a:r>
              <a:rPr lang="en-US" sz="1600" dirty="0" err="1"/>
              <a:t>Keruak</a:t>
            </a:r>
            <a:r>
              <a:rPr lang="en-US" sz="1600" dirty="0"/>
              <a:t> &amp; </a:t>
            </a:r>
            <a:r>
              <a:rPr lang="en-US" sz="1600" dirty="0" err="1"/>
              <a:t>Timur</a:t>
            </a:r>
            <a:r>
              <a:rPr lang="en-US" sz="1600" dirty="0"/>
              <a:t>, 2017).</a:t>
            </a:r>
            <a:endParaRPr lang="id-ID" sz="1600" dirty="0"/>
          </a:p>
          <a:p>
            <a:pPr marL="0" indent="0" algn="just"/>
            <a:endParaRPr lang="id-ID" sz="1600" dirty="0"/>
          </a:p>
          <a:p>
            <a:pPr marL="0" indent="0" algn="just">
              <a:buFont typeface="Wingdings" pitchFamily="2" charset="2"/>
              <a:buChar char="q"/>
            </a:pPr>
            <a:r>
              <a:rPr lang="en-US" sz="2000" dirty="0"/>
              <a:t> </a:t>
            </a:r>
            <a:r>
              <a:rPr lang="en-US" sz="1600" dirty="0" err="1"/>
              <a:t>Pendidikan</a:t>
            </a:r>
            <a:r>
              <a:rPr lang="en-US" sz="1600" dirty="0"/>
              <a:t> IPS →</a:t>
            </a:r>
            <a:r>
              <a:rPr lang="id-ID" sz="1600" dirty="0"/>
              <a:t> </a:t>
            </a:r>
            <a:r>
              <a:rPr lang="en-US" sz="1600" dirty="0" err="1"/>
              <a:t>membentengi</a:t>
            </a:r>
            <a:r>
              <a:rPr lang="en-US" sz="1600" dirty="0"/>
              <a:t> </a:t>
            </a:r>
            <a:r>
              <a:rPr lang="en-US" sz="1600" dirty="0" err="1"/>
              <a:t>peserta</a:t>
            </a:r>
            <a:r>
              <a:rPr lang="en-US" sz="1600" dirty="0"/>
              <a:t> </a:t>
            </a:r>
            <a:r>
              <a:rPr lang="en-US" sz="1600" dirty="0" err="1"/>
              <a:t>didik</a:t>
            </a:r>
            <a:r>
              <a:rPr lang="id-ID" sz="1600" dirty="0"/>
              <a:t> </a:t>
            </a:r>
            <a:r>
              <a:rPr lang="en-US" sz="1600" dirty="0"/>
              <a:t>→ </a:t>
            </a:r>
            <a:r>
              <a:rPr lang="en-US" sz="1600" dirty="0" err="1"/>
              <a:t>masalah</a:t>
            </a:r>
            <a:r>
              <a:rPr lang="en-US" sz="1600" dirty="0"/>
              <a:t> </a:t>
            </a:r>
            <a:r>
              <a:rPr lang="en-US" sz="1600" dirty="0" err="1"/>
              <a:t>sosial</a:t>
            </a:r>
            <a:r>
              <a:rPr lang="en-US" sz="1600" dirty="0"/>
              <a:t> </a:t>
            </a:r>
            <a:r>
              <a:rPr lang="en-US" sz="1600" dirty="0" err="1"/>
              <a:t>dan</a:t>
            </a:r>
            <a:r>
              <a:rPr lang="en-US" sz="1600" dirty="0"/>
              <a:t> </a:t>
            </a:r>
            <a:r>
              <a:rPr lang="en-US" sz="1600" dirty="0" err="1"/>
              <a:t>kehidupan</a:t>
            </a:r>
            <a:r>
              <a:rPr lang="en-US" sz="1600" dirty="0"/>
              <a:t> </a:t>
            </a:r>
            <a:r>
              <a:rPr lang="en-US" sz="1600" dirty="0" err="1"/>
              <a:t>manusia</a:t>
            </a:r>
            <a:r>
              <a:rPr lang="en-US" sz="1600" dirty="0"/>
              <a:t>. </a:t>
            </a:r>
            <a:endParaRPr lang="id-ID" sz="1600" dirty="0"/>
          </a:p>
          <a:p>
            <a:pPr marL="0" indent="0" algn="just"/>
            <a:endParaRPr lang="id-ID" sz="1600" dirty="0"/>
          </a:p>
          <a:p>
            <a:pPr marL="0" indent="0" algn="just">
              <a:buFont typeface="Wingdings" pitchFamily="2" charset="2"/>
              <a:buChar char="q"/>
            </a:pPr>
            <a:r>
              <a:rPr lang="en-US" sz="1600" dirty="0" err="1"/>
              <a:t>Sehingga</a:t>
            </a:r>
            <a:r>
              <a:rPr lang="en-US" sz="1600" dirty="0"/>
              <a:t> </a:t>
            </a:r>
            <a:r>
              <a:rPr lang="en-US" sz="1600" dirty="0" err="1"/>
              <a:t>peserta</a:t>
            </a:r>
            <a:r>
              <a:rPr lang="en-US" sz="1600" dirty="0"/>
              <a:t> </a:t>
            </a:r>
            <a:r>
              <a:rPr lang="en-US" sz="1600" dirty="0" err="1"/>
              <a:t>didik</a:t>
            </a:r>
            <a:r>
              <a:rPr lang="en-US" sz="1600" dirty="0"/>
              <a:t> </a:t>
            </a:r>
            <a:r>
              <a:rPr lang="en-US" sz="1600" dirty="0" err="1"/>
              <a:t>atau</a:t>
            </a:r>
            <a:r>
              <a:rPr lang="en-US" sz="1600" dirty="0"/>
              <a:t> output </a:t>
            </a:r>
            <a:r>
              <a:rPr lang="en-US" sz="1600" dirty="0" err="1"/>
              <a:t>pendidikan</a:t>
            </a:r>
            <a:r>
              <a:rPr lang="en-US" sz="1600" dirty="0"/>
              <a:t> IPS </a:t>
            </a:r>
            <a:r>
              <a:rPr lang="en-US" sz="1600" dirty="0" err="1"/>
              <a:t>memiliki</a:t>
            </a:r>
            <a:r>
              <a:rPr lang="en-US" sz="1600" dirty="0"/>
              <a:t> </a:t>
            </a:r>
            <a:r>
              <a:rPr lang="en-US" sz="1600" dirty="0" err="1"/>
              <a:t>pengetahuan</a:t>
            </a:r>
            <a:r>
              <a:rPr lang="en-US" sz="1600" dirty="0"/>
              <a:t> yang </a:t>
            </a:r>
            <a:r>
              <a:rPr lang="en-US" sz="1600" dirty="0" err="1"/>
              <a:t>logis</a:t>
            </a:r>
            <a:r>
              <a:rPr lang="en-US" sz="1600" dirty="0"/>
              <a:t>, </a:t>
            </a:r>
            <a:r>
              <a:rPr lang="en-US" sz="1600" dirty="0" err="1"/>
              <a:t>objektif</a:t>
            </a:r>
            <a:r>
              <a:rPr lang="en-US" sz="1600" dirty="0"/>
              <a:t> </a:t>
            </a:r>
            <a:r>
              <a:rPr lang="en-US" sz="1600" dirty="0" err="1"/>
              <a:t>dan</a:t>
            </a:r>
            <a:r>
              <a:rPr lang="en-US" sz="1600" dirty="0"/>
              <a:t> </a:t>
            </a:r>
            <a:r>
              <a:rPr lang="en-US" sz="1600" dirty="0" err="1"/>
              <a:t>didukung</a:t>
            </a:r>
            <a:r>
              <a:rPr lang="en-US" sz="1600" dirty="0"/>
              <a:t> </a:t>
            </a:r>
            <a:r>
              <a:rPr lang="en-US" sz="1600" dirty="0" err="1"/>
              <a:t>dengan</a:t>
            </a:r>
            <a:r>
              <a:rPr lang="en-US" sz="1600" dirty="0"/>
              <a:t> </a:t>
            </a:r>
            <a:r>
              <a:rPr lang="en-US" sz="1600" dirty="0" err="1"/>
              <a:t>informasi</a:t>
            </a:r>
            <a:r>
              <a:rPr lang="en-US" sz="1600" dirty="0"/>
              <a:t> </a:t>
            </a:r>
            <a:r>
              <a:rPr lang="en-US" sz="1600" dirty="0" err="1"/>
              <a:t>dan</a:t>
            </a:r>
            <a:r>
              <a:rPr lang="en-US" sz="1600" dirty="0"/>
              <a:t> </a:t>
            </a:r>
            <a:r>
              <a:rPr lang="en-US" sz="1600" dirty="0" err="1"/>
              <a:t>fakta</a:t>
            </a:r>
            <a:endParaRPr lang="id-ID"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35"/>
          <p:cNvSpPr/>
          <p:nvPr/>
        </p:nvSpPr>
        <p:spPr>
          <a:xfrm rot="-1379908">
            <a:off x="181783" y="-494544"/>
            <a:ext cx="2513958" cy="5100190"/>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38;p35"/>
          <p:cNvGrpSpPr/>
          <p:nvPr/>
        </p:nvGrpSpPr>
        <p:grpSpPr>
          <a:xfrm rot="7199608">
            <a:off x="691255" y="2531420"/>
            <a:ext cx="1736090" cy="1972672"/>
            <a:chOff x="1882000" y="238175"/>
            <a:chExt cx="3843550" cy="5231250"/>
          </a:xfrm>
        </p:grpSpPr>
        <p:sp>
          <p:nvSpPr>
            <p:cNvPr id="1039" name="Google Shape;1039;p35"/>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5"/>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5"/>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5"/>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5"/>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5"/>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5"/>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5"/>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5"/>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5"/>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5"/>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35"/>
          <p:cNvSpPr/>
          <p:nvPr/>
        </p:nvSpPr>
        <p:spPr>
          <a:xfrm>
            <a:off x="1828431" y="1334565"/>
            <a:ext cx="5598000" cy="3135000"/>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5"/>
          <p:cNvSpPr txBox="1">
            <a:spLocks noGrp="1"/>
          </p:cNvSpPr>
          <p:nvPr>
            <p:ph type="body" idx="1"/>
          </p:nvPr>
        </p:nvSpPr>
        <p:spPr>
          <a:xfrm>
            <a:off x="697452" y="1352019"/>
            <a:ext cx="7090714" cy="3001110"/>
          </a:xfrm>
          <a:prstGeom prst="rect">
            <a:avLst/>
          </a:prstGeom>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t" anchorCtr="0">
            <a:noAutofit/>
          </a:bodyPr>
          <a:lstStyle/>
          <a:p>
            <a:pPr marL="0" indent="0" algn="just">
              <a:lnSpc>
                <a:spcPct val="100000"/>
              </a:lnSpc>
              <a:buClr>
                <a:schemeClr val="dk1"/>
              </a:buClr>
              <a:buSzPts val="1100"/>
              <a:buNone/>
            </a:pPr>
            <a:r>
              <a:rPr lang="id-ID" sz="1600" dirty="0"/>
              <a:t>	</a:t>
            </a:r>
            <a:r>
              <a:rPr lang="id-ID" sz="1800" dirty="0"/>
              <a:t>K</a:t>
            </a:r>
            <a:r>
              <a:rPr lang="en-US" sz="1800" dirty="0" err="1"/>
              <a:t>onsep</a:t>
            </a:r>
            <a:r>
              <a:rPr lang="en-US" sz="1800" dirty="0"/>
              <a:t> </a:t>
            </a:r>
            <a:r>
              <a:rPr lang="en-US" sz="1800" dirty="0" err="1"/>
              <a:t>dasar</a:t>
            </a:r>
            <a:r>
              <a:rPr lang="en-US" sz="1800" dirty="0"/>
              <a:t> </a:t>
            </a:r>
            <a:r>
              <a:rPr lang="en-US" sz="1800" dirty="0" err="1"/>
              <a:t>pendidikan</a:t>
            </a:r>
            <a:r>
              <a:rPr lang="en-US" sz="1800" dirty="0"/>
              <a:t> IPS </a:t>
            </a:r>
            <a:r>
              <a:rPr lang="en-US" sz="1800" dirty="0" err="1"/>
              <a:t>perlu</a:t>
            </a:r>
            <a:r>
              <a:rPr lang="en-US" sz="1800" dirty="0"/>
              <a:t> </a:t>
            </a:r>
            <a:r>
              <a:rPr lang="en-US" sz="1800" dirty="0" err="1"/>
              <a:t>dipelajari</a:t>
            </a:r>
            <a:r>
              <a:rPr lang="en-US" sz="1800" dirty="0"/>
              <a:t> </a:t>
            </a:r>
            <a:r>
              <a:rPr lang="en-US" sz="1800" dirty="0" err="1"/>
              <a:t>dan</a:t>
            </a:r>
            <a:r>
              <a:rPr lang="en-US" sz="1800" dirty="0"/>
              <a:t> </a:t>
            </a:r>
            <a:r>
              <a:rPr lang="en-US" sz="1800" dirty="0" err="1"/>
              <a:t>dipahami</a:t>
            </a:r>
            <a:r>
              <a:rPr lang="en-US" sz="1800" dirty="0"/>
              <a:t> </a:t>
            </a:r>
            <a:r>
              <a:rPr lang="en-US" sz="1800" dirty="0" err="1"/>
              <a:t>sebelum</a:t>
            </a:r>
            <a:r>
              <a:rPr lang="en-US" sz="1800" dirty="0"/>
              <a:t> </a:t>
            </a:r>
            <a:r>
              <a:rPr lang="en-US" sz="1800" dirty="0" err="1"/>
              <a:t>belajar</a:t>
            </a:r>
            <a:r>
              <a:rPr lang="en-US" sz="1800" dirty="0"/>
              <a:t> </a:t>
            </a:r>
            <a:r>
              <a:rPr lang="en-US" sz="1800" dirty="0" err="1"/>
              <a:t>lebih</a:t>
            </a:r>
            <a:r>
              <a:rPr lang="en-US" sz="1800" dirty="0"/>
              <a:t> </a:t>
            </a:r>
            <a:r>
              <a:rPr lang="en-US" sz="1800" dirty="0" err="1"/>
              <a:t>jauh</a:t>
            </a:r>
            <a:r>
              <a:rPr lang="en-US" sz="1800" dirty="0"/>
              <a:t> </a:t>
            </a:r>
            <a:r>
              <a:rPr lang="en-US" sz="1800" dirty="0" err="1"/>
              <a:t>mengenai</a:t>
            </a:r>
            <a:r>
              <a:rPr lang="en-US" sz="1800" dirty="0"/>
              <a:t> </a:t>
            </a:r>
            <a:r>
              <a:rPr lang="en-US" sz="1800" dirty="0" err="1"/>
              <a:t>materi</a:t>
            </a:r>
            <a:r>
              <a:rPr lang="en-US" sz="1800" dirty="0"/>
              <a:t> </a:t>
            </a:r>
            <a:r>
              <a:rPr lang="en-US" sz="1800" dirty="0" err="1"/>
              <a:t>Ilmu</a:t>
            </a:r>
            <a:r>
              <a:rPr lang="en-US" sz="1800" dirty="0"/>
              <a:t> </a:t>
            </a:r>
            <a:r>
              <a:rPr lang="en-US" sz="1800" dirty="0" err="1"/>
              <a:t>Pendidikan</a:t>
            </a:r>
            <a:r>
              <a:rPr lang="en-US" sz="1800" dirty="0"/>
              <a:t> </a:t>
            </a:r>
            <a:r>
              <a:rPr lang="en-US" sz="1800" dirty="0" err="1"/>
              <a:t>Sosial</a:t>
            </a:r>
            <a:r>
              <a:rPr lang="en-US" sz="1800" dirty="0"/>
              <a:t>. IPS </a:t>
            </a:r>
            <a:r>
              <a:rPr lang="en-US" sz="1800" dirty="0" err="1"/>
              <a:t>dan</a:t>
            </a:r>
            <a:r>
              <a:rPr lang="en-US" sz="1800" dirty="0"/>
              <a:t> </a:t>
            </a:r>
            <a:r>
              <a:rPr lang="en-US" sz="1800" dirty="0" err="1"/>
              <a:t>ilmu</a:t>
            </a:r>
            <a:r>
              <a:rPr lang="en-US" sz="1800" dirty="0"/>
              <a:t> </a:t>
            </a:r>
            <a:r>
              <a:rPr lang="en-US" sz="1800" dirty="0" err="1"/>
              <a:t>sosial</a:t>
            </a:r>
            <a:r>
              <a:rPr lang="en-US" sz="1800" dirty="0"/>
              <a:t> </a:t>
            </a:r>
            <a:r>
              <a:rPr lang="en-US" sz="1800" dirty="0" err="1"/>
              <a:t>memiliki</a:t>
            </a:r>
            <a:r>
              <a:rPr lang="en-US" sz="1800" dirty="0"/>
              <a:t> </a:t>
            </a:r>
            <a:r>
              <a:rPr lang="en-US" sz="1800" dirty="0" err="1"/>
              <a:t>pengertian</a:t>
            </a:r>
            <a:r>
              <a:rPr lang="en-US" sz="1800" dirty="0"/>
              <a:t> yang </a:t>
            </a:r>
            <a:r>
              <a:rPr lang="en-US" sz="1800" dirty="0" err="1"/>
              <a:t>berbeda</a:t>
            </a:r>
            <a:r>
              <a:rPr lang="en-US" sz="1800" dirty="0"/>
              <a:t>. </a:t>
            </a:r>
            <a:endParaRPr lang="id-ID" sz="1800" dirty="0"/>
          </a:p>
          <a:p>
            <a:pPr marL="0" indent="0" algn="just">
              <a:lnSpc>
                <a:spcPct val="100000"/>
              </a:lnSpc>
              <a:buClr>
                <a:schemeClr val="dk1"/>
              </a:buClr>
              <a:buSzPts val="1100"/>
              <a:buNone/>
            </a:pPr>
            <a:endParaRPr lang="id-ID" sz="1800" dirty="0"/>
          </a:p>
          <a:p>
            <a:pPr marL="0" indent="0" algn="just">
              <a:lnSpc>
                <a:spcPct val="100000"/>
              </a:lnSpc>
              <a:buClr>
                <a:schemeClr val="dk1"/>
              </a:buClr>
              <a:buSzPts val="1100"/>
              <a:buNone/>
            </a:pPr>
            <a:r>
              <a:rPr lang="id-ID" sz="1800" dirty="0"/>
              <a:t>	Pendidikan IPS di SD memiliki tujuan, fungsi, dan karakteristik dalam proses pembelajarannya yaitu untuk menjadikan siswa sebagai warga negara yang baik. Selain itu, penerapan pendidikan IPS di SD juga mampu menjadikan </a:t>
            </a:r>
            <a:r>
              <a:rPr lang="en-US" sz="1800" i="1" dirty="0"/>
              <a:t>output </a:t>
            </a:r>
            <a:r>
              <a:rPr lang="en-US" sz="1800" dirty="0" err="1"/>
              <a:t>pendidikan</a:t>
            </a:r>
            <a:r>
              <a:rPr lang="en-US" sz="1800" dirty="0"/>
              <a:t> IPS </a:t>
            </a:r>
            <a:r>
              <a:rPr lang="en-US" sz="1800" dirty="0" err="1"/>
              <a:t>peka</a:t>
            </a:r>
            <a:r>
              <a:rPr lang="en-US" sz="1800" dirty="0"/>
              <a:t> </a:t>
            </a:r>
            <a:r>
              <a:rPr lang="en-US" sz="1800" dirty="0" err="1"/>
              <a:t>terhadap</a:t>
            </a:r>
            <a:r>
              <a:rPr lang="en-US" sz="1800" dirty="0"/>
              <a:t> </a:t>
            </a:r>
            <a:r>
              <a:rPr lang="en-US" sz="1800" dirty="0" err="1"/>
              <a:t>masalah</a:t>
            </a:r>
            <a:r>
              <a:rPr lang="en-US" sz="1800" dirty="0"/>
              <a:t> </a:t>
            </a:r>
            <a:r>
              <a:rPr lang="en-US" sz="1800" dirty="0" err="1"/>
              <a:t>sosial</a:t>
            </a:r>
            <a:r>
              <a:rPr lang="en-US" sz="1800" dirty="0"/>
              <a:t> </a:t>
            </a:r>
            <a:r>
              <a:rPr lang="en-US" sz="1800" dirty="0" err="1"/>
              <a:t>dan</a:t>
            </a:r>
            <a:r>
              <a:rPr lang="en-US" sz="1800" dirty="0"/>
              <a:t> </a:t>
            </a:r>
            <a:r>
              <a:rPr lang="en-US" sz="1800" dirty="0" err="1"/>
              <a:t>mampu</a:t>
            </a:r>
            <a:r>
              <a:rPr lang="en-US" sz="1800" dirty="0"/>
              <a:t> </a:t>
            </a:r>
            <a:r>
              <a:rPr lang="en-US" sz="1800" dirty="0" err="1"/>
              <a:t>memberikan</a:t>
            </a:r>
            <a:r>
              <a:rPr lang="en-US" sz="1800" dirty="0"/>
              <a:t> </a:t>
            </a:r>
            <a:r>
              <a:rPr lang="en-US" sz="1800" dirty="0" err="1"/>
              <a:t>solusi</a:t>
            </a:r>
            <a:r>
              <a:rPr lang="en-US" sz="1800" dirty="0"/>
              <a:t> </a:t>
            </a:r>
            <a:r>
              <a:rPr lang="en-US" sz="1800" dirty="0" err="1"/>
              <a:t>penyelesaiannya</a:t>
            </a:r>
            <a:r>
              <a:rPr lang="en-US" sz="1800" dirty="0"/>
              <a:t>.</a:t>
            </a:r>
            <a:endParaRPr lang="id-ID" sz="1800" dirty="0"/>
          </a:p>
        </p:txBody>
      </p:sp>
      <p:sp>
        <p:nvSpPr>
          <p:cNvPr id="1064" name="Google Shape;1064;p35"/>
          <p:cNvSpPr txBox="1">
            <a:spLocks noGrp="1"/>
          </p:cNvSpPr>
          <p:nvPr>
            <p:ph type="title"/>
          </p:nvPr>
        </p:nvSpPr>
        <p:spPr>
          <a:xfrm>
            <a:off x="711205" y="364512"/>
            <a:ext cx="6584072" cy="75709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3200" b="1" dirty="0"/>
              <a:t>SIMPULAN</a:t>
            </a:r>
            <a:endParaRPr sz="3200" b="1" dirty="0"/>
          </a:p>
        </p:txBody>
      </p:sp>
      <p:grpSp>
        <p:nvGrpSpPr>
          <p:cNvPr id="3" name="Google Shape;1065;p35"/>
          <p:cNvGrpSpPr/>
          <p:nvPr/>
        </p:nvGrpSpPr>
        <p:grpSpPr>
          <a:xfrm>
            <a:off x="7281367" y="-552438"/>
            <a:ext cx="1357418" cy="1644881"/>
            <a:chOff x="1913725" y="238075"/>
            <a:chExt cx="3807625" cy="5238475"/>
          </a:xfrm>
        </p:grpSpPr>
        <p:sp>
          <p:nvSpPr>
            <p:cNvPr id="1066" name="Google Shape;1066;p35"/>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5"/>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5"/>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5"/>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5"/>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5"/>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5"/>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5"/>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5"/>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5"/>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5"/>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5"/>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5"/>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5"/>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35"/>
          <p:cNvSpPr/>
          <p:nvPr/>
        </p:nvSpPr>
        <p:spPr>
          <a:xfrm rot="-5152344" flipH="1">
            <a:off x="7453404" y="-841268"/>
            <a:ext cx="2960497" cy="1651230"/>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089;p35"/>
          <p:cNvGrpSpPr/>
          <p:nvPr/>
        </p:nvGrpSpPr>
        <p:grpSpPr>
          <a:xfrm rot="2700000">
            <a:off x="7641280" y="3909944"/>
            <a:ext cx="3005439" cy="1783196"/>
            <a:chOff x="235075" y="777725"/>
            <a:chExt cx="7186900" cy="4132775"/>
          </a:xfrm>
        </p:grpSpPr>
        <p:sp>
          <p:nvSpPr>
            <p:cNvPr id="1090" name="Google Shape;1090;p35"/>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5"/>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12388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E1C8"/>
        </a:solidFill>
        <a:effectLst/>
      </p:bgPr>
    </p:bg>
    <p:spTree>
      <p:nvGrpSpPr>
        <p:cNvPr id="1" name="Shape 2145"/>
        <p:cNvGrpSpPr/>
        <p:nvPr/>
      </p:nvGrpSpPr>
      <p:grpSpPr>
        <a:xfrm>
          <a:off x="0" y="0"/>
          <a:ext cx="0" cy="0"/>
          <a:chOff x="0" y="0"/>
          <a:chExt cx="0" cy="0"/>
        </a:xfrm>
      </p:grpSpPr>
      <p:grpSp>
        <p:nvGrpSpPr>
          <p:cNvPr id="2146" name="Google Shape;2146;p42"/>
          <p:cNvGrpSpPr/>
          <p:nvPr/>
        </p:nvGrpSpPr>
        <p:grpSpPr>
          <a:xfrm rot="-1783487">
            <a:off x="4934365" y="-439148"/>
            <a:ext cx="5084690" cy="2923914"/>
            <a:chOff x="235075" y="777725"/>
            <a:chExt cx="7186900" cy="4132775"/>
          </a:xfrm>
        </p:grpSpPr>
        <p:sp>
          <p:nvSpPr>
            <p:cNvPr id="2147" name="Google Shape;2147;p42"/>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2"/>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9" name="Google Shape;2149;p42"/>
          <p:cNvGrpSpPr/>
          <p:nvPr/>
        </p:nvGrpSpPr>
        <p:grpSpPr>
          <a:xfrm rot="1318731">
            <a:off x="554960" y="2563496"/>
            <a:ext cx="5084884" cy="2924026"/>
            <a:chOff x="235075" y="777725"/>
            <a:chExt cx="7186900" cy="4132775"/>
          </a:xfrm>
        </p:grpSpPr>
        <p:sp>
          <p:nvSpPr>
            <p:cNvPr id="2150" name="Google Shape;2150;p42"/>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2"/>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2" name="Google Shape;2152;p42"/>
          <p:cNvSpPr/>
          <p:nvPr/>
        </p:nvSpPr>
        <p:spPr>
          <a:xfrm rot="-2700000">
            <a:off x="1102261" y="-1340434"/>
            <a:ext cx="2513976" cy="5100226"/>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3" name="Google Shape;2153;p42"/>
          <p:cNvGrpSpPr/>
          <p:nvPr/>
        </p:nvGrpSpPr>
        <p:grpSpPr>
          <a:xfrm>
            <a:off x="5441423" y="792249"/>
            <a:ext cx="3093399" cy="2394171"/>
            <a:chOff x="434475" y="237850"/>
            <a:chExt cx="6749725" cy="5224025"/>
          </a:xfrm>
        </p:grpSpPr>
        <p:sp>
          <p:nvSpPr>
            <p:cNvPr id="2154" name="Google Shape;2154;p42"/>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2"/>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6" name="Google Shape;2156;p42"/>
          <p:cNvGrpSpPr/>
          <p:nvPr/>
        </p:nvGrpSpPr>
        <p:grpSpPr>
          <a:xfrm>
            <a:off x="1882556" y="792246"/>
            <a:ext cx="6159945" cy="3497708"/>
            <a:chOff x="236225" y="821275"/>
            <a:chExt cx="7149425" cy="4059550"/>
          </a:xfrm>
        </p:grpSpPr>
        <p:sp>
          <p:nvSpPr>
            <p:cNvPr id="2157" name="Google Shape;2157;p42"/>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9" name="Google Shape;2159;p42"/>
          <p:cNvSpPr txBox="1">
            <a:spLocks noGrp="1"/>
          </p:cNvSpPr>
          <p:nvPr>
            <p:ph type="ctrTitle"/>
          </p:nvPr>
        </p:nvSpPr>
        <p:spPr>
          <a:xfrm flipH="1">
            <a:off x="2073436" y="1762237"/>
            <a:ext cx="4648930" cy="177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000" b="1" dirty="0">
                <a:solidFill>
                  <a:schemeClr val="accent5"/>
                </a:solidFill>
              </a:rPr>
              <a:t>TERIMA KASIH </a:t>
            </a:r>
            <a:endParaRPr sz="6000" b="1" dirty="0">
              <a:solidFill>
                <a:schemeClr val="accent5"/>
              </a:solidFill>
            </a:endParaRPr>
          </a:p>
        </p:txBody>
      </p:sp>
      <p:grpSp>
        <p:nvGrpSpPr>
          <p:cNvPr id="2160" name="Google Shape;2160;p42"/>
          <p:cNvGrpSpPr/>
          <p:nvPr/>
        </p:nvGrpSpPr>
        <p:grpSpPr>
          <a:xfrm>
            <a:off x="764494" y="630098"/>
            <a:ext cx="1474995" cy="1417341"/>
            <a:chOff x="720001" y="115874"/>
            <a:chExt cx="1851846" cy="1779461"/>
          </a:xfrm>
        </p:grpSpPr>
        <p:sp>
          <p:nvSpPr>
            <p:cNvPr id="2161" name="Google Shape;2161;p42"/>
            <p:cNvSpPr/>
            <p:nvPr/>
          </p:nvSpPr>
          <p:spPr>
            <a:xfrm>
              <a:off x="1780929" y="883301"/>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2"/>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2"/>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2"/>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2"/>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2"/>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2"/>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2"/>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9" name="Google Shape;2169;p42"/>
          <p:cNvGrpSpPr/>
          <p:nvPr/>
        </p:nvGrpSpPr>
        <p:grpSpPr>
          <a:xfrm rot="4499590">
            <a:off x="7575066" y="1587848"/>
            <a:ext cx="1471969" cy="2034257"/>
            <a:chOff x="1913725" y="238075"/>
            <a:chExt cx="3807625" cy="5238475"/>
          </a:xfrm>
        </p:grpSpPr>
        <p:sp>
          <p:nvSpPr>
            <p:cNvPr id="2170" name="Google Shape;2170;p42"/>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2"/>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2"/>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2"/>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2"/>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2"/>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2"/>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2"/>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2"/>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2"/>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2"/>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2"/>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2"/>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2"/>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2"/>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2"/>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2"/>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2"/>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2"/>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2"/>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2"/>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2"/>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3" name="Google Shape;2193;p42"/>
          <p:cNvGrpSpPr/>
          <p:nvPr/>
        </p:nvGrpSpPr>
        <p:grpSpPr>
          <a:xfrm>
            <a:off x="-519726" y="2875623"/>
            <a:ext cx="2183905" cy="2972396"/>
            <a:chOff x="1882000" y="238175"/>
            <a:chExt cx="3843550" cy="5231250"/>
          </a:xfrm>
        </p:grpSpPr>
        <p:sp>
          <p:nvSpPr>
            <p:cNvPr id="2194" name="Google Shape;2194;p42"/>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2"/>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2"/>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2"/>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2"/>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2"/>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2"/>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2"/>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2"/>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2"/>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2"/>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2"/>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2"/>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2"/>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2"/>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2"/>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2"/>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2"/>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2"/>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2"/>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2"/>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2"/>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2"/>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grpSp>
        <p:nvGrpSpPr>
          <p:cNvPr id="772" name="Google Shape;772;p33"/>
          <p:cNvGrpSpPr/>
          <p:nvPr/>
        </p:nvGrpSpPr>
        <p:grpSpPr>
          <a:xfrm>
            <a:off x="6515110" y="3283400"/>
            <a:ext cx="4724668" cy="2964026"/>
            <a:chOff x="235075" y="777725"/>
            <a:chExt cx="7186900" cy="4132775"/>
          </a:xfrm>
        </p:grpSpPr>
        <p:sp>
          <p:nvSpPr>
            <p:cNvPr id="773" name="Google Shape;773;p33"/>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33"/>
          <p:cNvGrpSpPr/>
          <p:nvPr/>
        </p:nvGrpSpPr>
        <p:grpSpPr>
          <a:xfrm rot="9888019">
            <a:off x="-859896" y="-1923116"/>
            <a:ext cx="9838050" cy="5657699"/>
            <a:chOff x="235075" y="777725"/>
            <a:chExt cx="7186900" cy="4132775"/>
          </a:xfrm>
        </p:grpSpPr>
        <p:sp>
          <p:nvSpPr>
            <p:cNvPr id="776" name="Google Shape;776;p33"/>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33"/>
          <p:cNvGrpSpPr/>
          <p:nvPr/>
        </p:nvGrpSpPr>
        <p:grpSpPr>
          <a:xfrm>
            <a:off x="6871163" y="4369546"/>
            <a:ext cx="1252756" cy="791730"/>
            <a:chOff x="209625" y="551300"/>
            <a:chExt cx="7170900" cy="4592400"/>
          </a:xfrm>
        </p:grpSpPr>
        <p:sp>
          <p:nvSpPr>
            <p:cNvPr id="779" name="Google Shape;779;p33"/>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3"/>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3"/>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3"/>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3"/>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3"/>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3"/>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3"/>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3"/>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3"/>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3"/>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3"/>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3"/>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3"/>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3"/>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3"/>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3"/>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3"/>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3"/>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3"/>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3"/>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3"/>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3"/>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3"/>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3"/>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3"/>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3"/>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3"/>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3"/>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95250" y="1571625"/>
            <a:ext cx="2613225" cy="5224650"/>
            <a:chOff x="2499325" y="238125"/>
            <a:chExt cx="2613225" cy="5224650"/>
          </a:xfrm>
        </p:grpSpPr>
        <p:sp>
          <p:nvSpPr>
            <p:cNvPr id="876" name="Google Shape;876;p33"/>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9" name="Google Shape;879;p33"/>
          <p:cNvSpPr txBox="1">
            <a:spLocks noGrp="1"/>
          </p:cNvSpPr>
          <p:nvPr>
            <p:ph type="subTitle" idx="1"/>
          </p:nvPr>
        </p:nvSpPr>
        <p:spPr>
          <a:xfrm flipH="1">
            <a:off x="947596" y="603630"/>
            <a:ext cx="7365550" cy="326035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D" sz="2800" b="1" dirty="0" err="1">
                <a:solidFill>
                  <a:schemeClr val="accent2"/>
                </a:solidFill>
              </a:rPr>
              <a:t>Ilmu</a:t>
            </a:r>
            <a:r>
              <a:rPr lang="en-ID" sz="2800" b="1" dirty="0">
                <a:solidFill>
                  <a:schemeClr val="accent2"/>
                </a:solidFill>
              </a:rPr>
              <a:t> </a:t>
            </a:r>
            <a:r>
              <a:rPr lang="en-ID" sz="2800" b="1" dirty="0" err="1">
                <a:solidFill>
                  <a:schemeClr val="accent2"/>
                </a:solidFill>
              </a:rPr>
              <a:t>Pengetahuan</a:t>
            </a:r>
            <a:r>
              <a:rPr lang="en-ID" sz="2800" b="1" dirty="0">
                <a:solidFill>
                  <a:schemeClr val="accent2"/>
                </a:solidFill>
              </a:rPr>
              <a:t> Sosial </a:t>
            </a:r>
            <a:r>
              <a:rPr lang="en-ID" sz="2800" dirty="0" err="1">
                <a:solidFill>
                  <a:schemeClr val="accent2"/>
                </a:solidFill>
              </a:rPr>
              <a:t>adalah</a:t>
            </a:r>
            <a:r>
              <a:rPr lang="en-ID" sz="2800" dirty="0">
                <a:solidFill>
                  <a:schemeClr val="accent2"/>
                </a:solidFill>
              </a:rPr>
              <a:t> </a:t>
            </a:r>
            <a:r>
              <a:rPr lang="en-ID" sz="2800" dirty="0" err="1">
                <a:solidFill>
                  <a:schemeClr val="accent2"/>
                </a:solidFill>
              </a:rPr>
              <a:t>suatu</a:t>
            </a:r>
            <a:r>
              <a:rPr lang="en-ID" sz="2800" dirty="0">
                <a:solidFill>
                  <a:schemeClr val="accent2"/>
                </a:solidFill>
              </a:rPr>
              <a:t> </a:t>
            </a:r>
            <a:r>
              <a:rPr lang="en-ID" sz="2800" dirty="0" err="1">
                <a:solidFill>
                  <a:schemeClr val="accent2"/>
                </a:solidFill>
              </a:rPr>
              <a:t>bahan</a:t>
            </a:r>
            <a:r>
              <a:rPr lang="en-ID" sz="2800" dirty="0">
                <a:solidFill>
                  <a:schemeClr val="accent2"/>
                </a:solidFill>
              </a:rPr>
              <a:t> </a:t>
            </a:r>
            <a:r>
              <a:rPr lang="en-ID" sz="2800" dirty="0" err="1">
                <a:solidFill>
                  <a:schemeClr val="accent2"/>
                </a:solidFill>
              </a:rPr>
              <a:t>kajian</a:t>
            </a:r>
            <a:r>
              <a:rPr lang="en-ID" sz="2800" dirty="0">
                <a:solidFill>
                  <a:schemeClr val="accent2"/>
                </a:solidFill>
              </a:rPr>
              <a:t> yang </a:t>
            </a:r>
            <a:r>
              <a:rPr lang="en-ID" sz="2800" dirty="0" err="1">
                <a:solidFill>
                  <a:schemeClr val="accent2"/>
                </a:solidFill>
              </a:rPr>
              <a:t>terpadu</a:t>
            </a:r>
            <a:r>
              <a:rPr lang="en-ID" sz="2800" dirty="0">
                <a:solidFill>
                  <a:schemeClr val="accent2"/>
                </a:solidFill>
              </a:rPr>
              <a:t> yang </a:t>
            </a:r>
            <a:r>
              <a:rPr lang="en-ID" sz="2800" dirty="0" err="1">
                <a:solidFill>
                  <a:schemeClr val="accent2"/>
                </a:solidFill>
              </a:rPr>
              <a:t>merupakan</a:t>
            </a:r>
            <a:r>
              <a:rPr lang="en-ID" sz="2800" dirty="0">
                <a:solidFill>
                  <a:schemeClr val="accent2"/>
                </a:solidFill>
              </a:rPr>
              <a:t> </a:t>
            </a:r>
            <a:r>
              <a:rPr lang="en-ID" sz="2800" dirty="0" err="1">
                <a:solidFill>
                  <a:schemeClr val="accent2"/>
                </a:solidFill>
              </a:rPr>
              <a:t>penyederhanaan</a:t>
            </a:r>
            <a:r>
              <a:rPr lang="en-ID" sz="2800" dirty="0">
                <a:solidFill>
                  <a:schemeClr val="accent2"/>
                </a:solidFill>
              </a:rPr>
              <a:t>, </a:t>
            </a:r>
            <a:r>
              <a:rPr lang="en-ID" sz="2800" dirty="0" err="1">
                <a:solidFill>
                  <a:schemeClr val="accent2"/>
                </a:solidFill>
              </a:rPr>
              <a:t>adaptasi</a:t>
            </a:r>
            <a:r>
              <a:rPr lang="en-ID" sz="2800" dirty="0">
                <a:solidFill>
                  <a:schemeClr val="accent2"/>
                </a:solidFill>
              </a:rPr>
              <a:t>, </a:t>
            </a:r>
            <a:r>
              <a:rPr lang="en-ID" sz="2800" dirty="0" err="1">
                <a:solidFill>
                  <a:schemeClr val="accent2"/>
                </a:solidFill>
              </a:rPr>
              <a:t>seleksi</a:t>
            </a:r>
            <a:r>
              <a:rPr lang="en-ID" sz="2800" dirty="0">
                <a:solidFill>
                  <a:schemeClr val="accent2"/>
                </a:solidFill>
              </a:rPr>
              <a:t> dan </a:t>
            </a:r>
            <a:r>
              <a:rPr lang="en-ID" sz="2800" dirty="0" err="1">
                <a:solidFill>
                  <a:schemeClr val="accent2"/>
                </a:solidFill>
              </a:rPr>
              <a:t>modifikasi</a:t>
            </a:r>
            <a:r>
              <a:rPr lang="en-ID" sz="2800" dirty="0">
                <a:solidFill>
                  <a:schemeClr val="accent2"/>
                </a:solidFill>
              </a:rPr>
              <a:t> yang </a:t>
            </a:r>
            <a:r>
              <a:rPr lang="en-ID" sz="2800" dirty="0" err="1">
                <a:solidFill>
                  <a:schemeClr val="accent2"/>
                </a:solidFill>
              </a:rPr>
              <a:t>diorganisasikan</a:t>
            </a:r>
            <a:r>
              <a:rPr lang="en-ID" sz="2800" dirty="0">
                <a:solidFill>
                  <a:schemeClr val="accent2"/>
                </a:solidFill>
              </a:rPr>
              <a:t> </a:t>
            </a:r>
            <a:r>
              <a:rPr lang="en-ID" sz="2800" dirty="0" err="1">
                <a:solidFill>
                  <a:schemeClr val="accent2"/>
                </a:solidFill>
              </a:rPr>
              <a:t>dari</a:t>
            </a:r>
            <a:r>
              <a:rPr lang="en-ID" sz="2800" dirty="0">
                <a:solidFill>
                  <a:schemeClr val="accent2"/>
                </a:solidFill>
              </a:rPr>
              <a:t> </a:t>
            </a:r>
            <a:r>
              <a:rPr lang="en-ID" sz="2800" dirty="0" err="1">
                <a:solidFill>
                  <a:schemeClr val="accent2"/>
                </a:solidFill>
              </a:rPr>
              <a:t>konsep-konsep</a:t>
            </a:r>
            <a:r>
              <a:rPr lang="en-ID" sz="2800" dirty="0">
                <a:solidFill>
                  <a:schemeClr val="accent2"/>
                </a:solidFill>
              </a:rPr>
              <a:t> dan </a:t>
            </a:r>
            <a:r>
              <a:rPr lang="en-ID" sz="2800" dirty="0" err="1">
                <a:solidFill>
                  <a:schemeClr val="accent2"/>
                </a:solidFill>
              </a:rPr>
              <a:t>keterampilan-keterampilan</a:t>
            </a:r>
            <a:r>
              <a:rPr lang="en-ID" sz="2800" dirty="0">
                <a:solidFill>
                  <a:schemeClr val="accent2"/>
                </a:solidFill>
              </a:rPr>
              <a:t> </a:t>
            </a:r>
            <a:r>
              <a:rPr lang="en-ID" sz="2800" dirty="0" err="1">
                <a:solidFill>
                  <a:schemeClr val="accent2"/>
                </a:solidFill>
              </a:rPr>
              <a:t>sejarah</a:t>
            </a:r>
            <a:r>
              <a:rPr lang="en-ID" sz="2800" dirty="0">
                <a:solidFill>
                  <a:schemeClr val="accent2"/>
                </a:solidFill>
              </a:rPr>
              <a:t>, </a:t>
            </a:r>
            <a:r>
              <a:rPr lang="en-ID" sz="2800" dirty="0" err="1">
                <a:solidFill>
                  <a:schemeClr val="accent2"/>
                </a:solidFill>
              </a:rPr>
              <a:t>geografi</a:t>
            </a:r>
            <a:r>
              <a:rPr lang="en-ID" sz="2800" dirty="0">
                <a:solidFill>
                  <a:schemeClr val="accent2"/>
                </a:solidFill>
              </a:rPr>
              <a:t>, </a:t>
            </a:r>
            <a:r>
              <a:rPr lang="en-ID" sz="2800" dirty="0" err="1">
                <a:solidFill>
                  <a:schemeClr val="accent2"/>
                </a:solidFill>
              </a:rPr>
              <a:t>sosiologi</a:t>
            </a:r>
            <a:r>
              <a:rPr lang="en-ID" sz="2800" dirty="0">
                <a:solidFill>
                  <a:schemeClr val="accent2"/>
                </a:solidFill>
              </a:rPr>
              <a:t>, </a:t>
            </a:r>
            <a:r>
              <a:rPr lang="en-ID" sz="2800" dirty="0" err="1">
                <a:solidFill>
                  <a:schemeClr val="accent2"/>
                </a:solidFill>
              </a:rPr>
              <a:t>antropologi</a:t>
            </a:r>
            <a:r>
              <a:rPr lang="en-ID" sz="2800" dirty="0">
                <a:solidFill>
                  <a:schemeClr val="accent2"/>
                </a:solidFill>
              </a:rPr>
              <a:t>, dan </a:t>
            </a:r>
            <a:r>
              <a:rPr lang="en-ID" sz="2800" dirty="0" err="1">
                <a:solidFill>
                  <a:schemeClr val="accent2"/>
                </a:solidFill>
              </a:rPr>
              <a:t>ekonomi</a:t>
            </a:r>
            <a:r>
              <a:rPr lang="en-ID" sz="2800" dirty="0">
                <a:solidFill>
                  <a:schemeClr val="accent2"/>
                </a:solidFill>
              </a:rPr>
              <a:t>.</a:t>
            </a:r>
            <a:endParaRPr sz="2800" dirty="0">
              <a:solidFill>
                <a:schemeClr val="accent2"/>
              </a:solidFill>
            </a:endParaRPr>
          </a:p>
        </p:txBody>
      </p:sp>
      <p:sp>
        <p:nvSpPr>
          <p:cNvPr id="880" name="Google Shape;880;p33"/>
          <p:cNvSpPr/>
          <p:nvPr/>
        </p:nvSpPr>
        <p:spPr>
          <a:xfrm>
            <a:off x="2331720" y="4267200"/>
            <a:ext cx="4168733" cy="73665"/>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 name="Google Shape;881;p33"/>
          <p:cNvGrpSpPr/>
          <p:nvPr/>
        </p:nvGrpSpPr>
        <p:grpSpPr>
          <a:xfrm>
            <a:off x="7679683" y="-400765"/>
            <a:ext cx="2083741" cy="1263173"/>
            <a:chOff x="5079970" y="902911"/>
            <a:chExt cx="2083741" cy="1263173"/>
          </a:xfrm>
        </p:grpSpPr>
        <p:sp>
          <p:nvSpPr>
            <p:cNvPr id="882" name="Google Shape;882;p33"/>
            <p:cNvSpPr/>
            <p:nvPr/>
          </p:nvSpPr>
          <p:spPr>
            <a:xfrm>
              <a:off x="5280583" y="1304782"/>
              <a:ext cx="76106" cy="5740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481539" y="1104161"/>
              <a:ext cx="75978" cy="57304"/>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682088" y="902991"/>
              <a:ext cx="76257" cy="57432"/>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481411" y="1304782"/>
              <a:ext cx="76106" cy="5740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687866" y="1103675"/>
              <a:ext cx="64645" cy="5777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888909" y="902911"/>
              <a:ext cx="64214" cy="5769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682024" y="1304782"/>
              <a:ext cx="76106" cy="57559"/>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882828" y="1103779"/>
              <a:ext cx="76129" cy="57264"/>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6083680" y="902983"/>
              <a:ext cx="75978" cy="57440"/>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3"/>
            <p:cNvSpPr/>
            <p:nvPr/>
          </p:nvSpPr>
          <p:spPr>
            <a:xfrm>
              <a:off x="5888909" y="1304352"/>
              <a:ext cx="64214" cy="5769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3"/>
            <p:cNvSpPr/>
            <p:nvPr/>
          </p:nvSpPr>
          <p:spPr>
            <a:xfrm>
              <a:off x="6083680" y="1103643"/>
              <a:ext cx="75922" cy="5761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3"/>
            <p:cNvSpPr/>
            <p:nvPr/>
          </p:nvSpPr>
          <p:spPr>
            <a:xfrm>
              <a:off x="6083592" y="1304535"/>
              <a:ext cx="76193" cy="57328"/>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3"/>
            <p:cNvSpPr/>
            <p:nvPr/>
          </p:nvSpPr>
          <p:spPr>
            <a:xfrm>
              <a:off x="5079970" y="903333"/>
              <a:ext cx="75978" cy="57384"/>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3"/>
            <p:cNvSpPr/>
            <p:nvPr/>
          </p:nvSpPr>
          <p:spPr>
            <a:xfrm>
              <a:off x="5080098" y="1104161"/>
              <a:ext cx="75978" cy="57272"/>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3"/>
            <p:cNvSpPr/>
            <p:nvPr/>
          </p:nvSpPr>
          <p:spPr>
            <a:xfrm>
              <a:off x="5280647" y="903341"/>
              <a:ext cx="76042" cy="5732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3"/>
            <p:cNvSpPr/>
            <p:nvPr/>
          </p:nvSpPr>
          <p:spPr>
            <a:xfrm>
              <a:off x="5080034" y="1304774"/>
              <a:ext cx="76042" cy="57488"/>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3"/>
            <p:cNvSpPr/>
            <p:nvPr/>
          </p:nvSpPr>
          <p:spPr>
            <a:xfrm>
              <a:off x="5286425" y="1103683"/>
              <a:ext cx="64206" cy="57719"/>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3"/>
            <p:cNvSpPr/>
            <p:nvPr/>
          </p:nvSpPr>
          <p:spPr>
            <a:xfrm>
              <a:off x="5481411" y="902983"/>
              <a:ext cx="75978" cy="57440"/>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3"/>
            <p:cNvSpPr/>
            <p:nvPr/>
          </p:nvSpPr>
          <p:spPr>
            <a:xfrm>
              <a:off x="6284516" y="1304782"/>
              <a:ext cx="76098" cy="5740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3"/>
            <p:cNvSpPr/>
            <p:nvPr/>
          </p:nvSpPr>
          <p:spPr>
            <a:xfrm>
              <a:off x="6485248" y="1104161"/>
              <a:ext cx="76193" cy="57304"/>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3"/>
            <p:cNvSpPr/>
            <p:nvPr/>
          </p:nvSpPr>
          <p:spPr>
            <a:xfrm>
              <a:off x="6485344" y="1304782"/>
              <a:ext cx="76098" cy="5740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3"/>
            <p:cNvSpPr/>
            <p:nvPr/>
          </p:nvSpPr>
          <p:spPr>
            <a:xfrm>
              <a:off x="6284572" y="903341"/>
              <a:ext cx="76042" cy="5732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3"/>
            <p:cNvSpPr/>
            <p:nvPr/>
          </p:nvSpPr>
          <p:spPr>
            <a:xfrm>
              <a:off x="6686013" y="902991"/>
              <a:ext cx="76042" cy="57432"/>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3"/>
            <p:cNvSpPr/>
            <p:nvPr/>
          </p:nvSpPr>
          <p:spPr>
            <a:xfrm>
              <a:off x="6290565" y="1103683"/>
              <a:ext cx="64214" cy="57719"/>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3"/>
            <p:cNvSpPr/>
            <p:nvPr/>
          </p:nvSpPr>
          <p:spPr>
            <a:xfrm>
              <a:off x="6485344" y="902983"/>
              <a:ext cx="75978" cy="57440"/>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3"/>
            <p:cNvSpPr/>
            <p:nvPr/>
          </p:nvSpPr>
          <p:spPr>
            <a:xfrm>
              <a:off x="5682024" y="1706869"/>
              <a:ext cx="76042" cy="57296"/>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3"/>
            <p:cNvSpPr/>
            <p:nvPr/>
          </p:nvSpPr>
          <p:spPr>
            <a:xfrm>
              <a:off x="5882852" y="1506112"/>
              <a:ext cx="75922" cy="57448"/>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3"/>
            <p:cNvSpPr/>
            <p:nvPr/>
          </p:nvSpPr>
          <p:spPr>
            <a:xfrm>
              <a:off x="5682088" y="1907665"/>
              <a:ext cx="76257" cy="57328"/>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3"/>
            <p:cNvSpPr/>
            <p:nvPr/>
          </p:nvSpPr>
          <p:spPr>
            <a:xfrm>
              <a:off x="5888909" y="1706821"/>
              <a:ext cx="64214" cy="58038"/>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3"/>
            <p:cNvSpPr/>
            <p:nvPr/>
          </p:nvSpPr>
          <p:spPr>
            <a:xfrm>
              <a:off x="6083680" y="1506112"/>
              <a:ext cx="75978" cy="57440"/>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3"/>
            <p:cNvSpPr/>
            <p:nvPr/>
          </p:nvSpPr>
          <p:spPr>
            <a:xfrm>
              <a:off x="5888909" y="1907561"/>
              <a:ext cx="64214" cy="5761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3"/>
            <p:cNvSpPr/>
            <p:nvPr/>
          </p:nvSpPr>
          <p:spPr>
            <a:xfrm>
              <a:off x="6083592" y="1706861"/>
              <a:ext cx="76193" cy="57304"/>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3"/>
            <p:cNvSpPr/>
            <p:nvPr/>
          </p:nvSpPr>
          <p:spPr>
            <a:xfrm>
              <a:off x="5882979" y="2108381"/>
              <a:ext cx="75978" cy="57440"/>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6083680" y="1907665"/>
              <a:ext cx="75978" cy="57328"/>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5086458" y="1506112"/>
              <a:ext cx="63346" cy="57256"/>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5079970" y="1707084"/>
              <a:ext cx="76106" cy="5740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5280583" y="1706861"/>
              <a:ext cx="75922" cy="57312"/>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3"/>
            <p:cNvSpPr/>
            <p:nvPr/>
          </p:nvSpPr>
          <p:spPr>
            <a:xfrm>
              <a:off x="5481196" y="1506065"/>
              <a:ext cx="76257" cy="57488"/>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3"/>
            <p:cNvSpPr/>
            <p:nvPr/>
          </p:nvSpPr>
          <p:spPr>
            <a:xfrm>
              <a:off x="5487253" y="1706821"/>
              <a:ext cx="63991" cy="57679"/>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3"/>
            <p:cNvSpPr/>
            <p:nvPr/>
          </p:nvSpPr>
          <p:spPr>
            <a:xfrm>
              <a:off x="5682024" y="1506041"/>
              <a:ext cx="76042" cy="57296"/>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5481411" y="1907641"/>
              <a:ext cx="75978" cy="57352"/>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6685957" y="1706869"/>
              <a:ext cx="76249" cy="57296"/>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6886785" y="1506112"/>
              <a:ext cx="75914" cy="57448"/>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6892834" y="1706821"/>
              <a:ext cx="64645" cy="58516"/>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6892834" y="1907561"/>
              <a:ext cx="63999" cy="5761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7087517" y="1706861"/>
              <a:ext cx="76193" cy="57304"/>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6290350" y="1506049"/>
              <a:ext cx="64429" cy="57631"/>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6284516" y="1706861"/>
              <a:ext cx="75914" cy="57312"/>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6485121" y="1506065"/>
              <a:ext cx="76257" cy="57488"/>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6284572" y="1907912"/>
              <a:ext cx="76042" cy="57488"/>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6491178" y="1706821"/>
              <a:ext cx="64214" cy="57679"/>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6685957" y="1506041"/>
              <a:ext cx="76034" cy="57296"/>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6290565" y="2108310"/>
              <a:ext cx="64214" cy="5777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6485344" y="1907641"/>
              <a:ext cx="75978" cy="57352"/>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8994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grpSp>
        <p:nvGrpSpPr>
          <p:cNvPr id="2146" name="Google Shape;2146;p42"/>
          <p:cNvGrpSpPr/>
          <p:nvPr/>
        </p:nvGrpSpPr>
        <p:grpSpPr>
          <a:xfrm rot="-1783487">
            <a:off x="4934365" y="-439148"/>
            <a:ext cx="5084690" cy="2923914"/>
            <a:chOff x="235075" y="777725"/>
            <a:chExt cx="7186900" cy="4132775"/>
          </a:xfrm>
        </p:grpSpPr>
        <p:sp>
          <p:nvSpPr>
            <p:cNvPr id="2147" name="Google Shape;2147;p42"/>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2"/>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9" name="Google Shape;2149;p42"/>
          <p:cNvGrpSpPr/>
          <p:nvPr/>
        </p:nvGrpSpPr>
        <p:grpSpPr>
          <a:xfrm rot="1318731">
            <a:off x="539901" y="2583305"/>
            <a:ext cx="5084884" cy="2924026"/>
            <a:chOff x="235075" y="777725"/>
            <a:chExt cx="7186900" cy="4132775"/>
          </a:xfrm>
        </p:grpSpPr>
        <p:sp>
          <p:nvSpPr>
            <p:cNvPr id="2150" name="Google Shape;2150;p42"/>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2"/>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2" name="Google Shape;2152;p42"/>
          <p:cNvSpPr/>
          <p:nvPr/>
        </p:nvSpPr>
        <p:spPr>
          <a:xfrm rot="-2700000">
            <a:off x="1102261" y="-1340434"/>
            <a:ext cx="2513976" cy="5100226"/>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3" name="Google Shape;2153;p42"/>
          <p:cNvGrpSpPr/>
          <p:nvPr/>
        </p:nvGrpSpPr>
        <p:grpSpPr>
          <a:xfrm>
            <a:off x="6040611" y="-756220"/>
            <a:ext cx="3093399" cy="2394171"/>
            <a:chOff x="434475" y="237850"/>
            <a:chExt cx="6749725" cy="5224025"/>
          </a:xfrm>
        </p:grpSpPr>
        <p:sp>
          <p:nvSpPr>
            <p:cNvPr id="2154" name="Google Shape;2154;p42"/>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2"/>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6" name="Google Shape;2156;p42"/>
          <p:cNvGrpSpPr/>
          <p:nvPr/>
        </p:nvGrpSpPr>
        <p:grpSpPr>
          <a:xfrm>
            <a:off x="1882556" y="792246"/>
            <a:ext cx="6159945" cy="3497708"/>
            <a:chOff x="236225" y="821275"/>
            <a:chExt cx="7149425" cy="4059550"/>
          </a:xfrm>
        </p:grpSpPr>
        <p:sp>
          <p:nvSpPr>
            <p:cNvPr id="2157" name="Google Shape;2157;p42"/>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9" name="Google Shape;2159;p42"/>
          <p:cNvSpPr txBox="1">
            <a:spLocks noGrp="1"/>
          </p:cNvSpPr>
          <p:nvPr>
            <p:ph type="ctrTitle"/>
          </p:nvPr>
        </p:nvSpPr>
        <p:spPr>
          <a:xfrm flipH="1">
            <a:off x="657119" y="810215"/>
            <a:ext cx="7251454" cy="28642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D" sz="3200" dirty="0">
                <a:solidFill>
                  <a:schemeClr val="accent5"/>
                </a:solidFill>
              </a:rPr>
              <a:t>"</a:t>
            </a:r>
            <a:r>
              <a:rPr lang="en-ID" sz="3200" dirty="0" err="1">
                <a:solidFill>
                  <a:schemeClr val="accent5"/>
                </a:solidFill>
              </a:rPr>
              <a:t>Secara</a:t>
            </a:r>
            <a:r>
              <a:rPr lang="en-ID" sz="3200" dirty="0">
                <a:solidFill>
                  <a:schemeClr val="accent5"/>
                </a:solidFill>
              </a:rPr>
              <a:t> </a:t>
            </a:r>
            <a:r>
              <a:rPr lang="en-ID" sz="3200" dirty="0" err="1">
                <a:solidFill>
                  <a:schemeClr val="accent5"/>
                </a:solidFill>
              </a:rPr>
              <a:t>mendasar</a:t>
            </a:r>
            <a:r>
              <a:rPr lang="en-ID" sz="3200" dirty="0">
                <a:solidFill>
                  <a:schemeClr val="accent5"/>
                </a:solidFill>
              </a:rPr>
              <a:t> </a:t>
            </a:r>
            <a:r>
              <a:rPr lang="en-ID" sz="3200" dirty="0" err="1">
                <a:solidFill>
                  <a:schemeClr val="accent5"/>
                </a:solidFill>
              </a:rPr>
              <a:t>pengajaran</a:t>
            </a:r>
            <a:r>
              <a:rPr lang="en-ID" sz="3200" dirty="0">
                <a:solidFill>
                  <a:schemeClr val="accent5"/>
                </a:solidFill>
              </a:rPr>
              <a:t> IPS </a:t>
            </a:r>
            <a:r>
              <a:rPr lang="en-ID" sz="3200" dirty="0" err="1">
                <a:solidFill>
                  <a:schemeClr val="accent5"/>
                </a:solidFill>
              </a:rPr>
              <a:t>berkenaan</a:t>
            </a:r>
            <a:r>
              <a:rPr lang="en-ID" sz="3200" dirty="0">
                <a:solidFill>
                  <a:schemeClr val="accent5"/>
                </a:solidFill>
              </a:rPr>
              <a:t> </a:t>
            </a:r>
            <a:r>
              <a:rPr lang="en-ID" sz="3200" dirty="0" err="1">
                <a:solidFill>
                  <a:schemeClr val="accent5"/>
                </a:solidFill>
              </a:rPr>
              <a:t>dengan</a:t>
            </a:r>
            <a:r>
              <a:rPr lang="en-ID" sz="3200" dirty="0">
                <a:solidFill>
                  <a:schemeClr val="accent5"/>
                </a:solidFill>
              </a:rPr>
              <a:t> </a:t>
            </a:r>
            <a:r>
              <a:rPr lang="en-ID" sz="3200" dirty="0" err="1">
                <a:solidFill>
                  <a:schemeClr val="accent5"/>
                </a:solidFill>
              </a:rPr>
              <a:t>kehidupan</a:t>
            </a:r>
            <a:r>
              <a:rPr lang="en-ID" sz="3200" dirty="0">
                <a:solidFill>
                  <a:schemeClr val="accent5"/>
                </a:solidFill>
              </a:rPr>
              <a:t> </a:t>
            </a:r>
            <a:r>
              <a:rPr lang="en-ID" sz="3200" dirty="0" err="1">
                <a:solidFill>
                  <a:schemeClr val="accent5"/>
                </a:solidFill>
              </a:rPr>
              <a:t>manusia</a:t>
            </a:r>
            <a:r>
              <a:rPr lang="en-ID" sz="3200" dirty="0">
                <a:solidFill>
                  <a:schemeClr val="accent5"/>
                </a:solidFill>
              </a:rPr>
              <a:t> yang </a:t>
            </a:r>
            <a:r>
              <a:rPr lang="en-ID" sz="3200" dirty="0" err="1">
                <a:solidFill>
                  <a:schemeClr val="accent5"/>
                </a:solidFill>
              </a:rPr>
              <a:t>melibatkan</a:t>
            </a:r>
            <a:r>
              <a:rPr lang="en-ID" sz="3200" dirty="0">
                <a:solidFill>
                  <a:schemeClr val="accent5"/>
                </a:solidFill>
              </a:rPr>
              <a:t> </a:t>
            </a:r>
            <a:r>
              <a:rPr lang="en-ID" sz="3200" dirty="0" err="1">
                <a:solidFill>
                  <a:schemeClr val="accent5"/>
                </a:solidFill>
              </a:rPr>
              <a:t>segala</a:t>
            </a:r>
            <a:r>
              <a:rPr lang="en-ID" sz="3200" dirty="0">
                <a:solidFill>
                  <a:schemeClr val="accent5"/>
                </a:solidFill>
              </a:rPr>
              <a:t> </a:t>
            </a:r>
            <a:r>
              <a:rPr lang="en-ID" sz="3200" dirty="0" err="1">
                <a:solidFill>
                  <a:schemeClr val="accent5"/>
                </a:solidFill>
              </a:rPr>
              <a:t>tingkah</a:t>
            </a:r>
            <a:r>
              <a:rPr lang="en-ID" sz="3200" dirty="0">
                <a:solidFill>
                  <a:schemeClr val="accent5"/>
                </a:solidFill>
              </a:rPr>
              <a:t> </a:t>
            </a:r>
            <a:r>
              <a:rPr lang="en-ID" sz="3200" dirty="0" err="1">
                <a:solidFill>
                  <a:schemeClr val="accent5"/>
                </a:solidFill>
              </a:rPr>
              <a:t>laku</a:t>
            </a:r>
            <a:r>
              <a:rPr lang="en-ID" sz="3200" dirty="0">
                <a:solidFill>
                  <a:schemeClr val="accent5"/>
                </a:solidFill>
              </a:rPr>
              <a:t> dan </a:t>
            </a:r>
            <a:r>
              <a:rPr lang="en-ID" sz="3200" dirty="0" err="1">
                <a:solidFill>
                  <a:schemeClr val="accent5"/>
                </a:solidFill>
              </a:rPr>
              <a:t>kebutuhannya</a:t>
            </a:r>
            <a:r>
              <a:rPr lang="en-ID" sz="3200" dirty="0">
                <a:solidFill>
                  <a:schemeClr val="accent5"/>
                </a:solidFill>
              </a:rPr>
              <a:t>”</a:t>
            </a:r>
            <a:endParaRPr sz="3200" dirty="0">
              <a:solidFill>
                <a:schemeClr val="accent5"/>
              </a:solidFill>
            </a:endParaRPr>
          </a:p>
        </p:txBody>
      </p:sp>
      <p:grpSp>
        <p:nvGrpSpPr>
          <p:cNvPr id="2160" name="Google Shape;2160;p42"/>
          <p:cNvGrpSpPr/>
          <p:nvPr/>
        </p:nvGrpSpPr>
        <p:grpSpPr>
          <a:xfrm>
            <a:off x="94580" y="126933"/>
            <a:ext cx="1474995" cy="1417341"/>
            <a:chOff x="720001" y="115874"/>
            <a:chExt cx="1851846" cy="1779461"/>
          </a:xfrm>
        </p:grpSpPr>
        <p:sp>
          <p:nvSpPr>
            <p:cNvPr id="2161" name="Google Shape;2161;p42"/>
            <p:cNvSpPr/>
            <p:nvPr/>
          </p:nvSpPr>
          <p:spPr>
            <a:xfrm>
              <a:off x="1780929" y="883301"/>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2"/>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2"/>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2"/>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2"/>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2"/>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2"/>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2"/>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9" name="Google Shape;2169;p42"/>
          <p:cNvGrpSpPr/>
          <p:nvPr/>
        </p:nvGrpSpPr>
        <p:grpSpPr>
          <a:xfrm rot="4499590">
            <a:off x="7717489" y="3143544"/>
            <a:ext cx="1471969" cy="2034257"/>
            <a:chOff x="1913725" y="238075"/>
            <a:chExt cx="3807625" cy="5238475"/>
          </a:xfrm>
        </p:grpSpPr>
        <p:sp>
          <p:nvSpPr>
            <p:cNvPr id="2170" name="Google Shape;2170;p42"/>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2"/>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2"/>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2"/>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2"/>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2"/>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2"/>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2"/>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2"/>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2"/>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2"/>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2"/>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2"/>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2"/>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2"/>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2"/>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2"/>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2"/>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2"/>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2"/>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2"/>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2"/>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2" name="Google Shape;2192;p42"/>
          <p:cNvSpPr txBox="1">
            <a:spLocks noGrp="1"/>
          </p:cNvSpPr>
          <p:nvPr>
            <p:ph type="subTitle" idx="1"/>
          </p:nvPr>
        </p:nvSpPr>
        <p:spPr>
          <a:xfrm flipH="1">
            <a:off x="2149040" y="4420215"/>
            <a:ext cx="4450681"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1600" dirty="0"/>
              <a:t>-</a:t>
            </a:r>
            <a:r>
              <a:rPr lang="en-ID" sz="1600" dirty="0" err="1"/>
              <a:t>Nursid</a:t>
            </a:r>
            <a:r>
              <a:rPr lang="en-ID" sz="1600" dirty="0"/>
              <a:t> </a:t>
            </a:r>
            <a:r>
              <a:rPr lang="en-ID" sz="1600" dirty="0" err="1"/>
              <a:t>Sumaatmadja</a:t>
            </a:r>
            <a:r>
              <a:rPr lang="en-ID" sz="1600" dirty="0"/>
              <a:t> (</a:t>
            </a:r>
            <a:r>
              <a:rPr lang="en-ID" sz="1600" dirty="0" err="1"/>
              <a:t>Supriatna</a:t>
            </a:r>
            <a:r>
              <a:rPr lang="en-ID" sz="1600" dirty="0"/>
              <a:t>, 2008:1)</a:t>
            </a:r>
            <a:endParaRPr sz="1600" dirty="0"/>
          </a:p>
        </p:txBody>
      </p:sp>
      <p:grpSp>
        <p:nvGrpSpPr>
          <p:cNvPr id="2193" name="Google Shape;2193;p42"/>
          <p:cNvGrpSpPr/>
          <p:nvPr/>
        </p:nvGrpSpPr>
        <p:grpSpPr>
          <a:xfrm>
            <a:off x="-374800" y="3530369"/>
            <a:ext cx="2183905" cy="2972396"/>
            <a:chOff x="1882000" y="238175"/>
            <a:chExt cx="3843550" cy="5231250"/>
          </a:xfrm>
        </p:grpSpPr>
        <p:sp>
          <p:nvSpPr>
            <p:cNvPr id="2194" name="Google Shape;2194;p42"/>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2"/>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2"/>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2"/>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2"/>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2"/>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2"/>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2"/>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2"/>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2"/>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2"/>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2"/>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2"/>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2"/>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2"/>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2"/>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2"/>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2"/>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2"/>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2"/>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2"/>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2"/>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2"/>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7328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grpSp>
        <p:nvGrpSpPr>
          <p:cNvPr id="940" name="Google Shape;940;p34"/>
          <p:cNvGrpSpPr/>
          <p:nvPr/>
        </p:nvGrpSpPr>
        <p:grpSpPr>
          <a:xfrm flipH="1">
            <a:off x="-257018" y="2362075"/>
            <a:ext cx="1425315" cy="3241658"/>
            <a:chOff x="2650500" y="238500"/>
            <a:chExt cx="2300750" cy="5232700"/>
          </a:xfrm>
        </p:grpSpPr>
        <p:sp>
          <p:nvSpPr>
            <p:cNvPr id="941" name="Google Shape;941;p34"/>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4" name="Google Shape;944;p34"/>
          <p:cNvSpPr/>
          <p:nvPr/>
        </p:nvSpPr>
        <p:spPr>
          <a:xfrm rot="7701277">
            <a:off x="2176416" y="2723793"/>
            <a:ext cx="2363108" cy="1874176"/>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34"/>
          <p:cNvGrpSpPr/>
          <p:nvPr/>
        </p:nvGrpSpPr>
        <p:grpSpPr>
          <a:xfrm rot="4341138" flipH="1">
            <a:off x="-1678078" y="-777857"/>
            <a:ext cx="4147842" cy="3210269"/>
            <a:chOff x="434475" y="237850"/>
            <a:chExt cx="6749725" cy="5224025"/>
          </a:xfrm>
        </p:grpSpPr>
        <p:sp>
          <p:nvSpPr>
            <p:cNvPr id="946" name="Google Shape;946;p34"/>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a:off x="3605463" y="2331113"/>
            <a:ext cx="7186900" cy="4132775"/>
            <a:chOff x="235075" y="777725"/>
            <a:chExt cx="7186900" cy="4132775"/>
          </a:xfrm>
        </p:grpSpPr>
        <p:sp>
          <p:nvSpPr>
            <p:cNvPr id="949" name="Google Shape;949;p34"/>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1" name="Google Shape;951;p34"/>
          <p:cNvSpPr/>
          <p:nvPr/>
        </p:nvSpPr>
        <p:spPr>
          <a:xfrm>
            <a:off x="1389007" y="1015650"/>
            <a:ext cx="6411833" cy="3112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txBox="1">
            <a:spLocks noGrp="1"/>
          </p:cNvSpPr>
          <p:nvPr>
            <p:ph type="ctrTitle"/>
          </p:nvPr>
        </p:nvSpPr>
        <p:spPr>
          <a:xfrm>
            <a:off x="1366900" y="1797570"/>
            <a:ext cx="6495559" cy="234409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D" dirty="0">
                <a:solidFill>
                  <a:schemeClr val="accent2"/>
                </a:solidFill>
              </a:rPr>
              <a:t>Pendidikan IPS </a:t>
            </a:r>
            <a:r>
              <a:rPr lang="en-ID" dirty="0" err="1">
                <a:solidFill>
                  <a:schemeClr val="accent2"/>
                </a:solidFill>
              </a:rPr>
              <a:t>adalah</a:t>
            </a:r>
            <a:r>
              <a:rPr lang="en-ID" dirty="0">
                <a:solidFill>
                  <a:schemeClr val="accent2"/>
                </a:solidFill>
              </a:rPr>
              <a:t> </a:t>
            </a:r>
            <a:r>
              <a:rPr lang="en-ID" dirty="0" err="1">
                <a:solidFill>
                  <a:schemeClr val="accent2"/>
                </a:solidFill>
              </a:rPr>
              <a:t>disiplin-disiplin</a:t>
            </a:r>
            <a:r>
              <a:rPr lang="en-ID" dirty="0">
                <a:solidFill>
                  <a:schemeClr val="accent2"/>
                </a:solidFill>
              </a:rPr>
              <a:t> </a:t>
            </a:r>
            <a:r>
              <a:rPr lang="en-ID" dirty="0" err="1">
                <a:solidFill>
                  <a:schemeClr val="accent2"/>
                </a:solidFill>
              </a:rPr>
              <a:t>ilmu</a:t>
            </a:r>
            <a:r>
              <a:rPr lang="en-ID" dirty="0">
                <a:solidFill>
                  <a:schemeClr val="accent2"/>
                </a:solidFill>
              </a:rPr>
              <a:t> </a:t>
            </a:r>
            <a:r>
              <a:rPr lang="en-ID" dirty="0" err="1">
                <a:solidFill>
                  <a:schemeClr val="accent2"/>
                </a:solidFill>
              </a:rPr>
              <a:t>sosial</a:t>
            </a:r>
            <a:r>
              <a:rPr lang="en-ID" dirty="0">
                <a:solidFill>
                  <a:schemeClr val="accent2"/>
                </a:solidFill>
              </a:rPr>
              <a:t> </a:t>
            </a:r>
            <a:r>
              <a:rPr lang="en-ID" dirty="0" err="1">
                <a:solidFill>
                  <a:schemeClr val="accent2"/>
                </a:solidFill>
              </a:rPr>
              <a:t>ataupun</a:t>
            </a:r>
            <a:r>
              <a:rPr lang="en-ID" dirty="0">
                <a:solidFill>
                  <a:schemeClr val="accent2"/>
                </a:solidFill>
              </a:rPr>
              <a:t> </a:t>
            </a:r>
            <a:r>
              <a:rPr lang="en-ID" dirty="0" err="1">
                <a:solidFill>
                  <a:schemeClr val="accent2"/>
                </a:solidFill>
              </a:rPr>
              <a:t>integrasi</a:t>
            </a:r>
            <a:r>
              <a:rPr lang="en-ID" dirty="0">
                <a:solidFill>
                  <a:schemeClr val="accent2"/>
                </a:solidFill>
              </a:rPr>
              <a:t> </a:t>
            </a:r>
            <a:r>
              <a:rPr lang="en-ID" dirty="0" err="1">
                <a:solidFill>
                  <a:schemeClr val="accent2"/>
                </a:solidFill>
              </a:rPr>
              <a:t>dari</a:t>
            </a:r>
            <a:r>
              <a:rPr lang="en-ID" dirty="0">
                <a:solidFill>
                  <a:schemeClr val="accent2"/>
                </a:solidFill>
              </a:rPr>
              <a:t> </a:t>
            </a:r>
            <a:r>
              <a:rPr lang="en-ID" dirty="0" err="1">
                <a:solidFill>
                  <a:schemeClr val="accent2"/>
                </a:solidFill>
              </a:rPr>
              <a:t>berbagai</a:t>
            </a:r>
            <a:r>
              <a:rPr lang="en-ID" dirty="0">
                <a:solidFill>
                  <a:schemeClr val="accent2"/>
                </a:solidFill>
              </a:rPr>
              <a:t> </a:t>
            </a:r>
            <a:r>
              <a:rPr lang="en-ID" dirty="0" err="1">
                <a:solidFill>
                  <a:schemeClr val="accent2"/>
                </a:solidFill>
              </a:rPr>
              <a:t>cabang</a:t>
            </a:r>
            <a:r>
              <a:rPr lang="en-ID" dirty="0">
                <a:solidFill>
                  <a:schemeClr val="accent2"/>
                </a:solidFill>
              </a:rPr>
              <a:t> </a:t>
            </a:r>
            <a:r>
              <a:rPr lang="en-ID" dirty="0" err="1">
                <a:solidFill>
                  <a:schemeClr val="accent2"/>
                </a:solidFill>
              </a:rPr>
              <a:t>ilmu</a:t>
            </a:r>
            <a:r>
              <a:rPr lang="en-ID" dirty="0">
                <a:solidFill>
                  <a:schemeClr val="accent2"/>
                </a:solidFill>
              </a:rPr>
              <a:t> </a:t>
            </a:r>
            <a:r>
              <a:rPr lang="en-ID" dirty="0" err="1">
                <a:solidFill>
                  <a:schemeClr val="accent2"/>
                </a:solidFill>
              </a:rPr>
              <a:t>sosial</a:t>
            </a:r>
            <a:r>
              <a:rPr lang="en-ID" dirty="0">
                <a:solidFill>
                  <a:schemeClr val="accent2"/>
                </a:solidFill>
              </a:rPr>
              <a:t> </a:t>
            </a:r>
            <a:r>
              <a:rPr lang="en-ID" dirty="0" err="1">
                <a:solidFill>
                  <a:schemeClr val="accent2"/>
                </a:solidFill>
              </a:rPr>
              <a:t>seperti</a:t>
            </a:r>
            <a:r>
              <a:rPr lang="en-ID" dirty="0">
                <a:solidFill>
                  <a:schemeClr val="accent2"/>
                </a:solidFill>
              </a:rPr>
              <a:t> : </a:t>
            </a:r>
            <a:r>
              <a:rPr lang="en-ID" dirty="0" err="1">
                <a:solidFill>
                  <a:schemeClr val="accent2"/>
                </a:solidFill>
              </a:rPr>
              <a:t>sosiologi</a:t>
            </a:r>
            <a:r>
              <a:rPr lang="en-ID" dirty="0">
                <a:solidFill>
                  <a:schemeClr val="accent2"/>
                </a:solidFill>
              </a:rPr>
              <a:t>, </a:t>
            </a:r>
            <a:r>
              <a:rPr lang="en-ID" dirty="0" err="1">
                <a:solidFill>
                  <a:schemeClr val="accent2"/>
                </a:solidFill>
              </a:rPr>
              <a:t>sejarah</a:t>
            </a:r>
            <a:r>
              <a:rPr lang="en-ID" dirty="0">
                <a:solidFill>
                  <a:schemeClr val="accent2"/>
                </a:solidFill>
              </a:rPr>
              <a:t>, </a:t>
            </a:r>
            <a:r>
              <a:rPr lang="en-ID" dirty="0" err="1">
                <a:solidFill>
                  <a:schemeClr val="accent2"/>
                </a:solidFill>
              </a:rPr>
              <a:t>geografi</a:t>
            </a:r>
            <a:r>
              <a:rPr lang="en-ID" dirty="0">
                <a:solidFill>
                  <a:schemeClr val="accent2"/>
                </a:solidFill>
              </a:rPr>
              <a:t>, </a:t>
            </a:r>
            <a:r>
              <a:rPr lang="en-ID" dirty="0" err="1">
                <a:solidFill>
                  <a:schemeClr val="accent2"/>
                </a:solidFill>
              </a:rPr>
              <a:t>ekonomi</a:t>
            </a:r>
            <a:r>
              <a:rPr lang="en-ID" dirty="0">
                <a:solidFill>
                  <a:schemeClr val="accent2"/>
                </a:solidFill>
              </a:rPr>
              <a:t>, dan </a:t>
            </a:r>
            <a:r>
              <a:rPr lang="en-ID" dirty="0" err="1">
                <a:solidFill>
                  <a:schemeClr val="accent2"/>
                </a:solidFill>
              </a:rPr>
              <a:t>antropologi</a:t>
            </a:r>
            <a:r>
              <a:rPr lang="en-ID" dirty="0">
                <a:solidFill>
                  <a:schemeClr val="accent2"/>
                </a:solidFill>
              </a:rPr>
              <a:t> yang </a:t>
            </a:r>
            <a:r>
              <a:rPr lang="en-ID" dirty="0" err="1">
                <a:solidFill>
                  <a:schemeClr val="accent2"/>
                </a:solidFill>
              </a:rPr>
              <a:t>mempelajari</a:t>
            </a:r>
            <a:r>
              <a:rPr lang="en-ID" dirty="0">
                <a:solidFill>
                  <a:schemeClr val="accent2"/>
                </a:solidFill>
              </a:rPr>
              <a:t> </a:t>
            </a:r>
            <a:r>
              <a:rPr lang="en-ID" dirty="0" err="1">
                <a:solidFill>
                  <a:schemeClr val="accent2"/>
                </a:solidFill>
              </a:rPr>
              <a:t>masalah-masalah</a:t>
            </a:r>
            <a:r>
              <a:rPr lang="en-ID" dirty="0">
                <a:solidFill>
                  <a:schemeClr val="accent2"/>
                </a:solidFill>
              </a:rPr>
              <a:t> </a:t>
            </a:r>
            <a:r>
              <a:rPr lang="en-ID" dirty="0" err="1">
                <a:solidFill>
                  <a:schemeClr val="accent2"/>
                </a:solidFill>
              </a:rPr>
              <a:t>sosial</a:t>
            </a:r>
            <a:r>
              <a:rPr lang="en-ID" dirty="0">
                <a:solidFill>
                  <a:schemeClr val="accent2"/>
                </a:solidFill>
              </a:rPr>
              <a:t>.</a:t>
            </a:r>
            <a:endParaRPr dirty="0">
              <a:solidFill>
                <a:schemeClr val="accent2"/>
              </a:solidFill>
            </a:endParaRPr>
          </a:p>
        </p:txBody>
      </p:sp>
      <p:sp>
        <p:nvSpPr>
          <p:cNvPr id="954" name="Google Shape;954;p34"/>
          <p:cNvSpPr txBox="1">
            <a:spLocks noGrp="1"/>
          </p:cNvSpPr>
          <p:nvPr>
            <p:ph type="title" idx="2"/>
          </p:nvPr>
        </p:nvSpPr>
        <p:spPr>
          <a:xfrm>
            <a:off x="2492046" y="1075252"/>
            <a:ext cx="4245269"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solidFill>
                  <a:schemeClr val="accent1"/>
                </a:solidFill>
              </a:rPr>
              <a:t>Simpulan</a:t>
            </a:r>
            <a:endParaRPr dirty="0">
              <a:solidFill>
                <a:schemeClr val="accent1"/>
              </a:solidFill>
            </a:endParaRPr>
          </a:p>
        </p:txBody>
      </p:sp>
      <p:grpSp>
        <p:nvGrpSpPr>
          <p:cNvPr id="955" name="Google Shape;955;p34"/>
          <p:cNvGrpSpPr/>
          <p:nvPr/>
        </p:nvGrpSpPr>
        <p:grpSpPr>
          <a:xfrm rot="1195466">
            <a:off x="-283444" y="-159470"/>
            <a:ext cx="2763315" cy="771207"/>
            <a:chOff x="234200" y="2027925"/>
            <a:chExt cx="6760111" cy="1887098"/>
          </a:xfrm>
        </p:grpSpPr>
        <p:sp>
          <p:nvSpPr>
            <p:cNvPr id="956" name="Google Shape;956;p34"/>
            <p:cNvSpPr/>
            <p:nvPr/>
          </p:nvSpPr>
          <p:spPr>
            <a:xfrm>
              <a:off x="234200" y="3510875"/>
              <a:ext cx="311250" cy="154150"/>
            </a:xfrm>
            <a:custGeom>
              <a:avLst/>
              <a:gdLst/>
              <a:ahLst/>
              <a:cxnLst/>
              <a:rect l="l" t="t" r="r" b="b"/>
              <a:pathLst>
                <a:path w="12450" h="6166" extrusionOk="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706400" y="2918875"/>
              <a:ext cx="577575" cy="299350"/>
            </a:xfrm>
            <a:custGeom>
              <a:avLst/>
              <a:gdLst/>
              <a:ahLst/>
              <a:cxnLst/>
              <a:rect l="l" t="t" r="r" b="b"/>
              <a:pathLst>
                <a:path w="23103" h="11974" extrusionOk="0">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1324925" y="3370600"/>
              <a:ext cx="297575" cy="139600"/>
            </a:xfrm>
            <a:custGeom>
              <a:avLst/>
              <a:gdLst/>
              <a:ahLst/>
              <a:cxnLst/>
              <a:rect l="l" t="t" r="r" b="b"/>
              <a:pathLst>
                <a:path w="11903" h="5584" extrusionOk="0">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1835650" y="2826000"/>
              <a:ext cx="666825" cy="31695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2948775" y="2707475"/>
              <a:ext cx="236625" cy="119550"/>
            </a:xfrm>
            <a:custGeom>
              <a:avLst/>
              <a:gdLst/>
              <a:ahLst/>
              <a:cxnLst/>
              <a:rect l="l" t="t" r="r" b="b"/>
              <a:pathLst>
                <a:path w="9465" h="4782" extrusionOk="0">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072675" y="3192025"/>
              <a:ext cx="529300" cy="291075"/>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409275" y="2154825"/>
              <a:ext cx="217575" cy="135250"/>
            </a:xfrm>
            <a:custGeom>
              <a:avLst/>
              <a:gdLst/>
              <a:ahLst/>
              <a:cxnLst/>
              <a:rect l="l" t="t" r="r" b="b"/>
              <a:pathLst>
                <a:path w="8703" h="5410" extrusionOk="0">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3648775" y="2476625"/>
              <a:ext cx="324400" cy="168925"/>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804875" y="2648175"/>
              <a:ext cx="773175" cy="407800"/>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4713401" y="3101236"/>
              <a:ext cx="536600" cy="279225"/>
            </a:xfrm>
            <a:custGeom>
              <a:avLst/>
              <a:gdLst/>
              <a:ahLst/>
              <a:cxnLst/>
              <a:rect l="l" t="t" r="r" b="b"/>
              <a:pathLst>
                <a:path w="21464" h="11169" extrusionOk="0">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4321925" y="2027925"/>
              <a:ext cx="564400" cy="342625"/>
            </a:xfrm>
            <a:custGeom>
              <a:avLst/>
              <a:gdLst/>
              <a:ahLst/>
              <a:cxnLst/>
              <a:rect l="l" t="t" r="r" b="b"/>
              <a:pathLst>
                <a:path w="22576" h="13705" extrusionOk="0">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504384">
              <a:off x="5226777" y="3516101"/>
              <a:ext cx="621003" cy="355436"/>
            </a:xfrm>
            <a:custGeom>
              <a:avLst/>
              <a:gdLst/>
              <a:ahLst/>
              <a:cxnLst/>
              <a:rect l="l" t="t" r="r" b="b"/>
              <a:pathLst>
                <a:path w="24839" h="14217" extrusionOk="0">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5290200" y="2689950"/>
              <a:ext cx="400025" cy="21560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6405511" y="2440005"/>
              <a:ext cx="588800" cy="334100"/>
            </a:xfrm>
            <a:custGeom>
              <a:avLst/>
              <a:gdLst/>
              <a:ahLst/>
              <a:cxnLst/>
              <a:rect l="l" t="t" r="r" b="b"/>
              <a:pathLst>
                <a:path w="23552" h="13364" extrusionOk="0">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rot="344">
              <a:off x="6362670" y="3367488"/>
              <a:ext cx="480500" cy="403464"/>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1" name="Google Shape;971;p34"/>
          <p:cNvSpPr/>
          <p:nvPr/>
        </p:nvSpPr>
        <p:spPr>
          <a:xfrm>
            <a:off x="4168707" y="4177491"/>
            <a:ext cx="657300" cy="13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2" name="Google Shape;972;p34"/>
          <p:cNvGrpSpPr/>
          <p:nvPr/>
        </p:nvGrpSpPr>
        <p:grpSpPr>
          <a:xfrm>
            <a:off x="5849014" y="3884007"/>
            <a:ext cx="1324793" cy="770735"/>
            <a:chOff x="5849014" y="3884007"/>
            <a:chExt cx="1324793" cy="770735"/>
          </a:xfrm>
        </p:grpSpPr>
        <p:sp>
          <p:nvSpPr>
            <p:cNvPr id="973" name="Google Shape;973;p34"/>
            <p:cNvSpPr/>
            <p:nvPr/>
          </p:nvSpPr>
          <p:spPr>
            <a:xfrm rot="182579">
              <a:off x="6283991" y="3892279"/>
              <a:ext cx="316056" cy="166658"/>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rot="182579">
              <a:off x="6308354" y="4381804"/>
              <a:ext cx="316056" cy="166658"/>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rot="182579">
              <a:off x="6839040" y="3941081"/>
              <a:ext cx="132607" cy="69036"/>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rot="182579">
              <a:off x="6807126" y="4557417"/>
              <a:ext cx="196417" cy="92177"/>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rot="182579">
              <a:off x="6607267" y="4099310"/>
              <a:ext cx="216365" cy="118956"/>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rot="182579">
              <a:off x="5852261" y="4214277"/>
              <a:ext cx="272582" cy="12953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rot="182579">
              <a:off x="7008062" y="4353453"/>
              <a:ext cx="163521" cy="88111"/>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 name="Google Shape;980;p34"/>
          <p:cNvGrpSpPr/>
          <p:nvPr/>
        </p:nvGrpSpPr>
        <p:grpSpPr>
          <a:xfrm rot="1345290" flipH="1">
            <a:off x="7226646" y="-1048357"/>
            <a:ext cx="1674713" cy="3227384"/>
            <a:chOff x="2453450" y="238025"/>
            <a:chExt cx="2711225" cy="5224875"/>
          </a:xfrm>
        </p:grpSpPr>
        <p:sp>
          <p:nvSpPr>
            <p:cNvPr id="981" name="Google Shape;981;p34"/>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 name="Google Shape;1030;p34"/>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321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35"/>
          <p:cNvSpPr/>
          <p:nvPr/>
        </p:nvSpPr>
        <p:spPr>
          <a:xfrm rot="-1379908">
            <a:off x="181783" y="-494544"/>
            <a:ext cx="2513958" cy="5100190"/>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35"/>
          <p:cNvGrpSpPr/>
          <p:nvPr/>
        </p:nvGrpSpPr>
        <p:grpSpPr>
          <a:xfrm rot="7199608">
            <a:off x="691255" y="2531420"/>
            <a:ext cx="1736090" cy="1972672"/>
            <a:chOff x="1882000" y="238175"/>
            <a:chExt cx="3843550" cy="5231250"/>
          </a:xfrm>
        </p:grpSpPr>
        <p:sp>
          <p:nvSpPr>
            <p:cNvPr id="1039" name="Google Shape;1039;p35"/>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5"/>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5"/>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5"/>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5"/>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5"/>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5"/>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5"/>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5"/>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5"/>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5"/>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35"/>
          <p:cNvSpPr/>
          <p:nvPr/>
        </p:nvSpPr>
        <p:spPr>
          <a:xfrm>
            <a:off x="1828431" y="1334565"/>
            <a:ext cx="5598000" cy="3135000"/>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5"/>
          <p:cNvSpPr txBox="1">
            <a:spLocks noGrp="1"/>
          </p:cNvSpPr>
          <p:nvPr>
            <p:ph type="body" idx="1"/>
          </p:nvPr>
        </p:nvSpPr>
        <p:spPr>
          <a:xfrm>
            <a:off x="1971183" y="1520184"/>
            <a:ext cx="5245366" cy="3260852"/>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ID" sz="1800" dirty="0" err="1"/>
              <a:t>Hakikat</a:t>
            </a:r>
            <a:r>
              <a:rPr lang="en-ID" sz="1800" dirty="0"/>
              <a:t> </a:t>
            </a:r>
            <a:r>
              <a:rPr lang="en-ID" sz="1800" dirty="0" err="1"/>
              <a:t>Ilmu</a:t>
            </a:r>
            <a:r>
              <a:rPr lang="en-ID" sz="1800" dirty="0"/>
              <a:t> </a:t>
            </a:r>
            <a:r>
              <a:rPr lang="en-ID" sz="1800" dirty="0" err="1"/>
              <a:t>Pengetahuan</a:t>
            </a:r>
            <a:r>
              <a:rPr lang="en-ID" sz="1800" dirty="0"/>
              <a:t> Sosial </a:t>
            </a:r>
            <a:r>
              <a:rPr lang="en-ID" sz="1800" dirty="0" err="1"/>
              <a:t>adalah</a:t>
            </a:r>
            <a:r>
              <a:rPr lang="en-ID" sz="1800" dirty="0"/>
              <a:t> </a:t>
            </a:r>
            <a:r>
              <a:rPr lang="en-ID" sz="1800" dirty="0" err="1"/>
              <a:t>mampu</a:t>
            </a:r>
            <a:r>
              <a:rPr lang="en-ID" sz="1800" dirty="0"/>
              <a:t> </a:t>
            </a:r>
            <a:r>
              <a:rPr lang="en-ID" sz="1800" dirty="0" err="1"/>
              <a:t>membina</a:t>
            </a:r>
            <a:r>
              <a:rPr lang="en-ID" sz="1800" dirty="0"/>
              <a:t> </a:t>
            </a:r>
            <a:r>
              <a:rPr lang="en-ID" sz="1800" dirty="0" err="1"/>
              <a:t>suatu</a:t>
            </a:r>
            <a:r>
              <a:rPr lang="en-ID" sz="1800" dirty="0"/>
              <a:t> </a:t>
            </a:r>
            <a:r>
              <a:rPr lang="en-ID" sz="1800" dirty="0" err="1"/>
              <a:t>masyarakat</a:t>
            </a:r>
            <a:r>
              <a:rPr lang="en-ID" sz="1800" dirty="0"/>
              <a:t> yang </a:t>
            </a:r>
            <a:r>
              <a:rPr lang="en-ID" sz="1800" dirty="0" err="1"/>
              <a:t>baik</a:t>
            </a:r>
            <a:r>
              <a:rPr lang="en-ID" sz="1800" dirty="0"/>
              <a:t>, di mana para </a:t>
            </a:r>
            <a:r>
              <a:rPr lang="en-ID" sz="1800" dirty="0" err="1"/>
              <a:t>anggotanya</a:t>
            </a:r>
            <a:r>
              <a:rPr lang="en-ID" sz="1800" dirty="0"/>
              <a:t> </a:t>
            </a:r>
            <a:r>
              <a:rPr lang="en-ID" sz="1800" dirty="0" err="1"/>
              <a:t>benar-benar</a:t>
            </a:r>
            <a:r>
              <a:rPr lang="en-ID" sz="1800" dirty="0"/>
              <a:t> </a:t>
            </a:r>
            <a:r>
              <a:rPr lang="en-ID" sz="1800" dirty="0" err="1"/>
              <a:t>berkembang</a:t>
            </a:r>
            <a:r>
              <a:rPr lang="en-ID" sz="1800" dirty="0"/>
              <a:t> </a:t>
            </a:r>
            <a:r>
              <a:rPr lang="en-ID" sz="1800" dirty="0" err="1"/>
              <a:t>sebagai</a:t>
            </a:r>
            <a:r>
              <a:rPr lang="en-ID" sz="1800" dirty="0"/>
              <a:t> </a:t>
            </a:r>
            <a:r>
              <a:rPr lang="en-ID" sz="1800" dirty="0" err="1"/>
              <a:t>insan</a:t>
            </a:r>
            <a:r>
              <a:rPr lang="en-ID" sz="1800" dirty="0"/>
              <a:t> </a:t>
            </a:r>
            <a:r>
              <a:rPr lang="en-ID" sz="1800" dirty="0" err="1"/>
              <a:t>sosial</a:t>
            </a:r>
            <a:r>
              <a:rPr lang="en-ID" sz="1800" dirty="0"/>
              <a:t> yang </a:t>
            </a:r>
            <a:r>
              <a:rPr lang="en-ID" sz="1800" dirty="0" err="1"/>
              <a:t>rasional</a:t>
            </a:r>
            <a:r>
              <a:rPr lang="en-ID" sz="1800" dirty="0"/>
              <a:t> dan </a:t>
            </a:r>
            <a:r>
              <a:rPr lang="en-ID" sz="1800" dirty="0" err="1"/>
              <a:t>bertanggung</a:t>
            </a:r>
            <a:r>
              <a:rPr lang="en-ID" sz="1800" dirty="0"/>
              <a:t> </a:t>
            </a:r>
            <a:r>
              <a:rPr lang="en-ID" sz="1800" dirty="0" err="1"/>
              <a:t>jawab</a:t>
            </a:r>
            <a:r>
              <a:rPr lang="en-ID" sz="1800" dirty="0"/>
              <a:t>, </a:t>
            </a:r>
            <a:r>
              <a:rPr lang="en-ID" sz="1800" dirty="0" err="1"/>
              <a:t>sehingga</a:t>
            </a:r>
            <a:r>
              <a:rPr lang="en-ID" sz="1800" dirty="0"/>
              <a:t> </a:t>
            </a:r>
            <a:r>
              <a:rPr lang="en-ID" sz="1800" dirty="0" err="1"/>
              <a:t>dapat</a:t>
            </a:r>
            <a:r>
              <a:rPr lang="en-ID" sz="1800" dirty="0"/>
              <a:t> </a:t>
            </a:r>
            <a:r>
              <a:rPr lang="en-ID" sz="1800" dirty="0" err="1"/>
              <a:t>diciptakan</a:t>
            </a:r>
            <a:r>
              <a:rPr lang="en-ID" sz="1800" dirty="0"/>
              <a:t> </a:t>
            </a:r>
            <a:r>
              <a:rPr lang="en-ID" sz="1800" dirty="0" err="1"/>
              <a:t>nilai-nilai</a:t>
            </a:r>
            <a:r>
              <a:rPr lang="en-ID" sz="1800" dirty="0"/>
              <a:t> </a:t>
            </a:r>
            <a:r>
              <a:rPr lang="en-ID" sz="1800" dirty="0" err="1"/>
              <a:t>budaya</a:t>
            </a:r>
            <a:r>
              <a:rPr lang="en-ID" sz="1800" dirty="0"/>
              <a:t> </a:t>
            </a:r>
            <a:r>
              <a:rPr lang="en-ID" sz="1800" dirty="0" err="1"/>
              <a:t>manusia</a:t>
            </a:r>
            <a:r>
              <a:rPr lang="en-ID" sz="1800" dirty="0"/>
              <a:t> yang </a:t>
            </a:r>
            <a:r>
              <a:rPr lang="en-ID" sz="1800" dirty="0" err="1"/>
              <a:t>baik</a:t>
            </a:r>
            <a:r>
              <a:rPr lang="en-ID" sz="1800" dirty="0"/>
              <a:t> di </a:t>
            </a:r>
            <a:r>
              <a:rPr lang="en-ID" sz="1800" dirty="0" err="1"/>
              <a:t>kemudian</a:t>
            </a:r>
            <a:r>
              <a:rPr lang="en-ID" sz="1800" dirty="0"/>
              <a:t> </a:t>
            </a:r>
            <a:r>
              <a:rPr lang="en-ID" sz="1800" dirty="0" err="1"/>
              <a:t>hari</a:t>
            </a:r>
            <a:r>
              <a:rPr lang="en-ID" sz="1800" dirty="0"/>
              <a:t>.</a:t>
            </a:r>
          </a:p>
          <a:p>
            <a:pPr marL="0" lvl="0" indent="0" algn="l" rtl="0">
              <a:lnSpc>
                <a:spcPct val="100000"/>
              </a:lnSpc>
              <a:spcBef>
                <a:spcPts val="0"/>
              </a:spcBef>
              <a:spcAft>
                <a:spcPts val="0"/>
              </a:spcAft>
              <a:buClr>
                <a:schemeClr val="dk1"/>
              </a:buClr>
              <a:buSzPts val="1100"/>
              <a:buFont typeface="Arial"/>
              <a:buNone/>
            </a:pPr>
            <a:endParaRPr lang="en-ID" sz="1800" dirty="0"/>
          </a:p>
          <a:p>
            <a:pPr marL="0" lvl="0" indent="0" algn="ctr" rtl="0">
              <a:lnSpc>
                <a:spcPct val="100000"/>
              </a:lnSpc>
              <a:spcBef>
                <a:spcPts val="0"/>
              </a:spcBef>
              <a:spcAft>
                <a:spcPts val="0"/>
              </a:spcAft>
              <a:buClr>
                <a:schemeClr val="dk1"/>
              </a:buClr>
              <a:buSzPts val="1100"/>
              <a:buFont typeface="Arial"/>
              <a:buNone/>
            </a:pPr>
            <a:r>
              <a:rPr lang="en-ID" sz="1800" b="1" dirty="0" err="1"/>
              <a:t>Koasih</a:t>
            </a:r>
            <a:r>
              <a:rPr lang="en-ID" sz="1800" b="1" dirty="0"/>
              <a:t> </a:t>
            </a:r>
            <a:r>
              <a:rPr lang="en-ID" sz="1800" b="1" dirty="0" err="1"/>
              <a:t>dalam</a:t>
            </a:r>
            <a:r>
              <a:rPr lang="en-ID" sz="1800" b="1" dirty="0"/>
              <a:t> </a:t>
            </a:r>
            <a:r>
              <a:rPr lang="en-ID" sz="1800" b="1" dirty="0" err="1"/>
              <a:t>bukunya</a:t>
            </a:r>
            <a:r>
              <a:rPr lang="en-ID" sz="1800" b="1" dirty="0"/>
              <a:t> </a:t>
            </a:r>
            <a:r>
              <a:rPr lang="en-ID" sz="1800" b="1" dirty="0" err="1"/>
              <a:t>Samsul</a:t>
            </a:r>
            <a:r>
              <a:rPr lang="en-ID" sz="1800" b="1" dirty="0"/>
              <a:t> </a:t>
            </a:r>
            <a:r>
              <a:rPr lang="en-ID" sz="1800" b="1" dirty="0" err="1"/>
              <a:t>Susilawati</a:t>
            </a:r>
            <a:r>
              <a:rPr lang="en-ID" sz="1800" b="1" dirty="0"/>
              <a:t> </a:t>
            </a:r>
            <a:r>
              <a:rPr lang="en-ID" sz="1800" b="1" dirty="0" err="1"/>
              <a:t>Wawasan</a:t>
            </a:r>
            <a:r>
              <a:rPr lang="en-ID" sz="1800" b="1" dirty="0"/>
              <a:t> </a:t>
            </a:r>
            <a:r>
              <a:rPr lang="en-ID" sz="1800" b="1" dirty="0" err="1"/>
              <a:t>Ilmu</a:t>
            </a:r>
            <a:r>
              <a:rPr lang="en-ID" sz="1800" b="1" dirty="0"/>
              <a:t> </a:t>
            </a:r>
            <a:r>
              <a:rPr lang="en-ID" sz="1800" b="1" dirty="0" err="1"/>
              <a:t>Pengetahuan</a:t>
            </a:r>
            <a:r>
              <a:rPr lang="en-ID" sz="1800" b="1" dirty="0"/>
              <a:t> Sosial (2009: 15) </a:t>
            </a:r>
            <a:endParaRPr sz="1800" b="1" dirty="0"/>
          </a:p>
        </p:txBody>
      </p:sp>
      <p:sp>
        <p:nvSpPr>
          <p:cNvPr id="1064" name="Google Shape;1064;p35"/>
          <p:cNvSpPr txBox="1">
            <a:spLocks noGrp="1"/>
          </p:cNvSpPr>
          <p:nvPr>
            <p:ph type="title"/>
          </p:nvPr>
        </p:nvSpPr>
        <p:spPr>
          <a:xfrm>
            <a:off x="424805" y="272835"/>
            <a:ext cx="6584072" cy="89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D" b="1" dirty="0"/>
              <a:t>HAKIKAT PENDIDIKAN IPS DI SD</a:t>
            </a:r>
            <a:endParaRPr b="1" dirty="0"/>
          </a:p>
        </p:txBody>
      </p:sp>
      <p:grpSp>
        <p:nvGrpSpPr>
          <p:cNvPr id="1065" name="Google Shape;1065;p35"/>
          <p:cNvGrpSpPr/>
          <p:nvPr/>
        </p:nvGrpSpPr>
        <p:grpSpPr>
          <a:xfrm>
            <a:off x="7281367" y="-552438"/>
            <a:ext cx="1357418" cy="1644881"/>
            <a:chOff x="1913725" y="238075"/>
            <a:chExt cx="3807625" cy="5238475"/>
          </a:xfrm>
        </p:grpSpPr>
        <p:sp>
          <p:nvSpPr>
            <p:cNvPr id="1066" name="Google Shape;1066;p35"/>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5"/>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5"/>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5"/>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5"/>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5"/>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5"/>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5"/>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5"/>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5"/>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5"/>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5"/>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5"/>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5"/>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35"/>
          <p:cNvSpPr/>
          <p:nvPr/>
        </p:nvSpPr>
        <p:spPr>
          <a:xfrm rot="-5152344" flipH="1">
            <a:off x="7453404" y="-841268"/>
            <a:ext cx="2960497" cy="1651230"/>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5"/>
          <p:cNvGrpSpPr/>
          <p:nvPr/>
        </p:nvGrpSpPr>
        <p:grpSpPr>
          <a:xfrm rot="2700000">
            <a:off x="6746934" y="3331876"/>
            <a:ext cx="3005439" cy="1783196"/>
            <a:chOff x="235075" y="777725"/>
            <a:chExt cx="7186900" cy="4132775"/>
          </a:xfrm>
        </p:grpSpPr>
        <p:sp>
          <p:nvSpPr>
            <p:cNvPr id="1090" name="Google Shape;1090;p35"/>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5"/>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1238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grpSp>
        <p:nvGrpSpPr>
          <p:cNvPr id="2146" name="Google Shape;2146;p42"/>
          <p:cNvGrpSpPr/>
          <p:nvPr/>
        </p:nvGrpSpPr>
        <p:grpSpPr>
          <a:xfrm rot="-1783487">
            <a:off x="4934365" y="-439148"/>
            <a:ext cx="5084690" cy="2923914"/>
            <a:chOff x="235075" y="777725"/>
            <a:chExt cx="7186900" cy="4132775"/>
          </a:xfrm>
        </p:grpSpPr>
        <p:sp>
          <p:nvSpPr>
            <p:cNvPr id="2147" name="Google Shape;2147;p42"/>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2"/>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9" name="Google Shape;2149;p42"/>
          <p:cNvGrpSpPr/>
          <p:nvPr/>
        </p:nvGrpSpPr>
        <p:grpSpPr>
          <a:xfrm rot="1318731">
            <a:off x="554960" y="2563496"/>
            <a:ext cx="5084884" cy="2924026"/>
            <a:chOff x="235075" y="777725"/>
            <a:chExt cx="7186900" cy="4132775"/>
          </a:xfrm>
        </p:grpSpPr>
        <p:sp>
          <p:nvSpPr>
            <p:cNvPr id="2150" name="Google Shape;2150;p42"/>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2"/>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2" name="Google Shape;2152;p42"/>
          <p:cNvSpPr/>
          <p:nvPr/>
        </p:nvSpPr>
        <p:spPr>
          <a:xfrm rot="-2700000">
            <a:off x="1102261" y="-1340434"/>
            <a:ext cx="2513976" cy="5100226"/>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3" name="Google Shape;2153;p42"/>
          <p:cNvGrpSpPr/>
          <p:nvPr/>
        </p:nvGrpSpPr>
        <p:grpSpPr>
          <a:xfrm>
            <a:off x="5441423" y="792249"/>
            <a:ext cx="3093399" cy="2394171"/>
            <a:chOff x="434475" y="237850"/>
            <a:chExt cx="6749725" cy="5224025"/>
          </a:xfrm>
        </p:grpSpPr>
        <p:sp>
          <p:nvSpPr>
            <p:cNvPr id="2154" name="Google Shape;2154;p42"/>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2"/>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6" name="Google Shape;2156;p42"/>
          <p:cNvGrpSpPr/>
          <p:nvPr/>
        </p:nvGrpSpPr>
        <p:grpSpPr>
          <a:xfrm>
            <a:off x="1839005" y="862661"/>
            <a:ext cx="6159945" cy="3497708"/>
            <a:chOff x="236225" y="821275"/>
            <a:chExt cx="7149425" cy="4059550"/>
          </a:xfrm>
        </p:grpSpPr>
        <p:sp>
          <p:nvSpPr>
            <p:cNvPr id="2157" name="Google Shape;2157;p42"/>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9" name="Google Shape;2159;p42"/>
          <p:cNvSpPr txBox="1">
            <a:spLocks noGrp="1"/>
          </p:cNvSpPr>
          <p:nvPr>
            <p:ph type="ctrTitle"/>
          </p:nvPr>
        </p:nvSpPr>
        <p:spPr>
          <a:xfrm flipH="1">
            <a:off x="0" y="281521"/>
            <a:ext cx="8095410" cy="86533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IT" b="1" dirty="0">
                <a:solidFill>
                  <a:schemeClr val="accent5">
                    <a:lumMod val="50000"/>
                  </a:schemeClr>
                </a:solidFill>
              </a:rPr>
              <a:t>TUJUAN PENDIDIKAN IPS DI SD</a:t>
            </a:r>
            <a:endParaRPr b="1" dirty="0">
              <a:solidFill>
                <a:schemeClr val="accent5">
                  <a:lumMod val="50000"/>
                </a:schemeClr>
              </a:solidFill>
            </a:endParaRPr>
          </a:p>
        </p:txBody>
      </p:sp>
      <p:grpSp>
        <p:nvGrpSpPr>
          <p:cNvPr id="2160" name="Google Shape;2160;p42"/>
          <p:cNvGrpSpPr/>
          <p:nvPr/>
        </p:nvGrpSpPr>
        <p:grpSpPr>
          <a:xfrm>
            <a:off x="-403951" y="1137364"/>
            <a:ext cx="1474995" cy="1417341"/>
            <a:chOff x="720001" y="115874"/>
            <a:chExt cx="1851846" cy="1779461"/>
          </a:xfrm>
        </p:grpSpPr>
        <p:sp>
          <p:nvSpPr>
            <p:cNvPr id="2161" name="Google Shape;2161;p42"/>
            <p:cNvSpPr/>
            <p:nvPr/>
          </p:nvSpPr>
          <p:spPr>
            <a:xfrm>
              <a:off x="1780929" y="883301"/>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2"/>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2"/>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2"/>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2"/>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2"/>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2"/>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2"/>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9" name="Google Shape;2169;p42"/>
          <p:cNvGrpSpPr/>
          <p:nvPr/>
        </p:nvGrpSpPr>
        <p:grpSpPr>
          <a:xfrm rot="4499590">
            <a:off x="7575066" y="1587848"/>
            <a:ext cx="1471969" cy="2034257"/>
            <a:chOff x="1913725" y="238075"/>
            <a:chExt cx="3807625" cy="5238475"/>
          </a:xfrm>
        </p:grpSpPr>
        <p:sp>
          <p:nvSpPr>
            <p:cNvPr id="2170" name="Google Shape;2170;p42"/>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2"/>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2"/>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2"/>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2"/>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2"/>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2"/>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2"/>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2"/>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2"/>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2"/>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2"/>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2"/>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2"/>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2"/>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2"/>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2"/>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2"/>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2"/>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2"/>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2"/>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2"/>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2" name="Google Shape;2192;p42"/>
          <p:cNvSpPr txBox="1">
            <a:spLocks noGrp="1"/>
          </p:cNvSpPr>
          <p:nvPr>
            <p:ph type="subTitle" idx="1"/>
          </p:nvPr>
        </p:nvSpPr>
        <p:spPr>
          <a:xfrm flipH="1">
            <a:off x="592832" y="1433443"/>
            <a:ext cx="6994058" cy="250786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2400" dirty="0" err="1"/>
              <a:t>Untuk</a:t>
            </a:r>
            <a:r>
              <a:rPr lang="en-ID" sz="2400" dirty="0"/>
              <a:t> </a:t>
            </a:r>
            <a:r>
              <a:rPr lang="en-ID" sz="2400" dirty="0" err="1"/>
              <a:t>mengembangkan</a:t>
            </a:r>
            <a:r>
              <a:rPr lang="en-ID" sz="2400" dirty="0"/>
              <a:t> </a:t>
            </a:r>
            <a:r>
              <a:rPr lang="en-ID" sz="2400" dirty="0" err="1"/>
              <a:t>potensi</a:t>
            </a:r>
            <a:r>
              <a:rPr lang="en-ID" sz="2400" dirty="0"/>
              <a:t> </a:t>
            </a:r>
            <a:r>
              <a:rPr lang="en-ID" sz="2400" dirty="0" err="1"/>
              <a:t>peserta</a:t>
            </a:r>
            <a:r>
              <a:rPr lang="en-ID" sz="2400" dirty="0"/>
              <a:t> </a:t>
            </a:r>
            <a:r>
              <a:rPr lang="en-ID" sz="2400" dirty="0" err="1"/>
              <a:t>didik</a:t>
            </a:r>
            <a:r>
              <a:rPr lang="en-ID" sz="2400" dirty="0"/>
              <a:t> agar </a:t>
            </a:r>
            <a:r>
              <a:rPr lang="en-ID" sz="2400" dirty="0" err="1"/>
              <a:t>peka</a:t>
            </a:r>
            <a:r>
              <a:rPr lang="en-ID" sz="2400" dirty="0"/>
              <a:t> </a:t>
            </a:r>
            <a:r>
              <a:rPr lang="en-ID" sz="2400" dirty="0" err="1"/>
              <a:t>terhadap</a:t>
            </a:r>
            <a:r>
              <a:rPr lang="en-ID" sz="2400" dirty="0"/>
              <a:t> </a:t>
            </a:r>
            <a:r>
              <a:rPr lang="en-ID" sz="2400" dirty="0" err="1"/>
              <a:t>masalah</a:t>
            </a:r>
            <a:r>
              <a:rPr lang="en-ID" sz="2400" dirty="0"/>
              <a:t> </a:t>
            </a:r>
            <a:r>
              <a:rPr lang="en-ID" sz="2400" dirty="0" err="1"/>
              <a:t>sosial</a:t>
            </a:r>
            <a:r>
              <a:rPr lang="en-ID" sz="2400" dirty="0"/>
              <a:t> yang </a:t>
            </a:r>
            <a:r>
              <a:rPr lang="en-ID" sz="2400" dirty="0" err="1"/>
              <a:t>terjadi</a:t>
            </a:r>
            <a:r>
              <a:rPr lang="en-ID" sz="2400" dirty="0"/>
              <a:t> di </a:t>
            </a:r>
            <a:r>
              <a:rPr lang="en-ID" sz="2400" dirty="0" err="1"/>
              <a:t>masyarakat</a:t>
            </a:r>
            <a:r>
              <a:rPr lang="en-ID" sz="2400" dirty="0"/>
              <a:t>, </a:t>
            </a:r>
            <a:r>
              <a:rPr lang="en-ID" sz="2400" dirty="0" err="1"/>
              <a:t>memiliki</a:t>
            </a:r>
            <a:r>
              <a:rPr lang="en-ID" sz="2400" dirty="0"/>
              <a:t> </a:t>
            </a:r>
            <a:r>
              <a:rPr lang="en-ID" sz="2400" dirty="0" err="1"/>
              <a:t>sikap</a:t>
            </a:r>
            <a:r>
              <a:rPr lang="en-ID" sz="2400" dirty="0"/>
              <a:t> mental </a:t>
            </a:r>
            <a:r>
              <a:rPr lang="en-ID" sz="2400" dirty="0" err="1"/>
              <a:t>positif</a:t>
            </a:r>
            <a:r>
              <a:rPr lang="en-ID" sz="2400" dirty="0"/>
              <a:t> </a:t>
            </a:r>
            <a:r>
              <a:rPr lang="en-ID" sz="2400" dirty="0" err="1"/>
              <a:t>terhadap</a:t>
            </a:r>
            <a:r>
              <a:rPr lang="en-ID" sz="2400" dirty="0"/>
              <a:t> </a:t>
            </a:r>
            <a:r>
              <a:rPr lang="en-ID" sz="2400" dirty="0" err="1"/>
              <a:t>perbaikan</a:t>
            </a:r>
            <a:r>
              <a:rPr lang="en-ID" sz="2400" dirty="0"/>
              <a:t> </a:t>
            </a:r>
            <a:r>
              <a:rPr lang="en-ID" sz="2400" dirty="0" err="1"/>
              <a:t>segala</a:t>
            </a:r>
            <a:r>
              <a:rPr lang="en-ID" sz="2400" dirty="0"/>
              <a:t> </a:t>
            </a:r>
            <a:r>
              <a:rPr lang="en-ID" sz="2400" dirty="0" err="1"/>
              <a:t>ketimpangan</a:t>
            </a:r>
            <a:r>
              <a:rPr lang="en-ID" sz="2400" dirty="0"/>
              <a:t> yang </a:t>
            </a:r>
            <a:r>
              <a:rPr lang="en-ID" sz="2400" dirty="0" err="1"/>
              <a:t>terjadi</a:t>
            </a:r>
            <a:r>
              <a:rPr lang="en-ID" sz="2400" dirty="0"/>
              <a:t>, dan </a:t>
            </a:r>
            <a:r>
              <a:rPr lang="en-ID" sz="2400" dirty="0" err="1"/>
              <a:t>terampil</a:t>
            </a:r>
            <a:r>
              <a:rPr lang="en-ID" sz="2400" dirty="0"/>
              <a:t> </a:t>
            </a:r>
            <a:r>
              <a:rPr lang="en-ID" sz="2400" dirty="0" err="1"/>
              <a:t>mengatasi</a:t>
            </a:r>
            <a:r>
              <a:rPr lang="en-ID" sz="2400" dirty="0"/>
              <a:t> </a:t>
            </a:r>
            <a:r>
              <a:rPr lang="en-ID" sz="2400" dirty="0" err="1"/>
              <a:t>setiap</a:t>
            </a:r>
            <a:r>
              <a:rPr lang="en-ID" sz="2400" dirty="0"/>
              <a:t> </a:t>
            </a:r>
            <a:r>
              <a:rPr lang="en-ID" sz="2400" dirty="0" err="1"/>
              <a:t>masalah</a:t>
            </a:r>
            <a:r>
              <a:rPr lang="en-ID" sz="2400" dirty="0"/>
              <a:t> yang </a:t>
            </a:r>
            <a:r>
              <a:rPr lang="en-ID" sz="2400" dirty="0" err="1"/>
              <a:t>terjadi</a:t>
            </a:r>
            <a:r>
              <a:rPr lang="en-ID" sz="2400" dirty="0"/>
              <a:t> </a:t>
            </a:r>
            <a:r>
              <a:rPr lang="en-ID" sz="2400" dirty="0" err="1"/>
              <a:t>sehari-hari</a:t>
            </a:r>
            <a:r>
              <a:rPr lang="en-ID" sz="2400" dirty="0"/>
              <a:t> </a:t>
            </a:r>
            <a:r>
              <a:rPr lang="en-ID" sz="2400" dirty="0" err="1"/>
              <a:t>baik</a:t>
            </a:r>
            <a:r>
              <a:rPr lang="en-ID" sz="2400" dirty="0"/>
              <a:t> yang </a:t>
            </a:r>
            <a:r>
              <a:rPr lang="en-ID" sz="2400" dirty="0" err="1"/>
              <a:t>menimpa</a:t>
            </a:r>
            <a:r>
              <a:rPr lang="en-ID" sz="2400" dirty="0"/>
              <a:t> </a:t>
            </a:r>
            <a:r>
              <a:rPr lang="en-ID" sz="2400" dirty="0" err="1"/>
              <a:t>dirinya</a:t>
            </a:r>
            <a:r>
              <a:rPr lang="en-ID" sz="2400" dirty="0"/>
              <a:t> </a:t>
            </a:r>
            <a:r>
              <a:rPr lang="en-ID" sz="2400" dirty="0" err="1"/>
              <a:t>sendiri</a:t>
            </a:r>
            <a:r>
              <a:rPr lang="en-ID" sz="2400" dirty="0"/>
              <a:t> </a:t>
            </a:r>
            <a:r>
              <a:rPr lang="en-ID" sz="2400" dirty="0" err="1"/>
              <a:t>maupun</a:t>
            </a:r>
            <a:r>
              <a:rPr lang="en-ID" sz="2400" dirty="0"/>
              <a:t> yang </a:t>
            </a:r>
            <a:r>
              <a:rPr lang="en-ID" sz="2400" dirty="0" err="1"/>
              <a:t>menimpa</a:t>
            </a:r>
            <a:r>
              <a:rPr lang="en-ID" sz="2400" dirty="0"/>
              <a:t> </a:t>
            </a:r>
            <a:r>
              <a:rPr lang="en-ID" sz="2400" dirty="0" err="1"/>
              <a:t>masyarakat</a:t>
            </a:r>
            <a:r>
              <a:rPr lang="en-ID" sz="2400" dirty="0"/>
              <a:t>. </a:t>
            </a:r>
            <a:endParaRPr sz="2400" dirty="0"/>
          </a:p>
        </p:txBody>
      </p:sp>
      <p:grpSp>
        <p:nvGrpSpPr>
          <p:cNvPr id="2193" name="Google Shape;2193;p42"/>
          <p:cNvGrpSpPr/>
          <p:nvPr/>
        </p:nvGrpSpPr>
        <p:grpSpPr>
          <a:xfrm>
            <a:off x="-620505" y="3745782"/>
            <a:ext cx="2183905" cy="2972396"/>
            <a:chOff x="1882000" y="238175"/>
            <a:chExt cx="3843550" cy="5231250"/>
          </a:xfrm>
        </p:grpSpPr>
        <p:sp>
          <p:nvSpPr>
            <p:cNvPr id="2194" name="Google Shape;2194;p42"/>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2"/>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2"/>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2"/>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2"/>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2"/>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2"/>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2"/>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2"/>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2"/>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2"/>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2"/>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2"/>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2"/>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2"/>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2"/>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2"/>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2"/>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2"/>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2"/>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2"/>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2"/>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2"/>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8494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354" name="Google Shape;354;p32"/>
          <p:cNvGrpSpPr/>
          <p:nvPr/>
        </p:nvGrpSpPr>
        <p:grpSpPr>
          <a:xfrm>
            <a:off x="-619764" y="-436680"/>
            <a:ext cx="1235990" cy="1227266"/>
            <a:chOff x="1173550" y="238600"/>
            <a:chExt cx="5252825" cy="5215750"/>
          </a:xfrm>
        </p:grpSpPr>
        <p:sp>
          <p:nvSpPr>
            <p:cNvPr id="355" name="Google Shape;355;p32"/>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32"/>
          <p:cNvGrpSpPr/>
          <p:nvPr/>
        </p:nvGrpSpPr>
        <p:grpSpPr>
          <a:xfrm rot="-8521147" flipH="1">
            <a:off x="6742384" y="3345617"/>
            <a:ext cx="2712826" cy="621429"/>
            <a:chOff x="234200" y="2027925"/>
            <a:chExt cx="7146700" cy="1637100"/>
          </a:xfrm>
        </p:grpSpPr>
        <p:sp>
          <p:nvSpPr>
            <p:cNvPr id="541" name="Google Shape;541;p32"/>
            <p:cNvSpPr/>
            <p:nvPr/>
          </p:nvSpPr>
          <p:spPr>
            <a:xfrm>
              <a:off x="234200" y="3510875"/>
              <a:ext cx="311250" cy="154150"/>
            </a:xfrm>
            <a:custGeom>
              <a:avLst/>
              <a:gdLst/>
              <a:ahLst/>
              <a:cxnLst/>
              <a:rect l="l" t="t" r="r" b="b"/>
              <a:pathLst>
                <a:path w="12450" h="6166" extrusionOk="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706400" y="2918875"/>
              <a:ext cx="577575" cy="299350"/>
            </a:xfrm>
            <a:custGeom>
              <a:avLst/>
              <a:gdLst/>
              <a:ahLst/>
              <a:cxnLst/>
              <a:rect l="l" t="t" r="r" b="b"/>
              <a:pathLst>
                <a:path w="23103" h="11974" extrusionOk="0">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1324925" y="3370600"/>
              <a:ext cx="297575" cy="139600"/>
            </a:xfrm>
            <a:custGeom>
              <a:avLst/>
              <a:gdLst/>
              <a:ahLst/>
              <a:cxnLst/>
              <a:rect l="l" t="t" r="r" b="b"/>
              <a:pathLst>
                <a:path w="11903" h="5584" extrusionOk="0">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1835650" y="2826000"/>
              <a:ext cx="666825" cy="31695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2948775" y="2707475"/>
              <a:ext cx="236625" cy="119550"/>
            </a:xfrm>
            <a:custGeom>
              <a:avLst/>
              <a:gdLst/>
              <a:ahLst/>
              <a:cxnLst/>
              <a:rect l="l" t="t" r="r" b="b"/>
              <a:pathLst>
                <a:path w="9465" h="4782" extrusionOk="0">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3072675" y="3192025"/>
              <a:ext cx="529300" cy="291075"/>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3409275" y="2154825"/>
              <a:ext cx="217575" cy="135250"/>
            </a:xfrm>
            <a:custGeom>
              <a:avLst/>
              <a:gdLst/>
              <a:ahLst/>
              <a:cxnLst/>
              <a:rect l="l" t="t" r="r" b="b"/>
              <a:pathLst>
                <a:path w="8703" h="5410" extrusionOk="0">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3648775" y="2476625"/>
              <a:ext cx="324400" cy="168925"/>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3804875" y="2648175"/>
              <a:ext cx="773175" cy="407800"/>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4308275" y="3203875"/>
              <a:ext cx="536600" cy="279225"/>
            </a:xfrm>
            <a:custGeom>
              <a:avLst/>
              <a:gdLst/>
              <a:ahLst/>
              <a:cxnLst/>
              <a:rect l="l" t="t" r="r" b="b"/>
              <a:pathLst>
                <a:path w="21464" h="11169" extrusionOk="0">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4321925" y="2027925"/>
              <a:ext cx="564400" cy="342625"/>
            </a:xfrm>
            <a:custGeom>
              <a:avLst/>
              <a:gdLst/>
              <a:ahLst/>
              <a:cxnLst/>
              <a:rect l="l" t="t" r="r" b="b"/>
              <a:pathLst>
                <a:path w="22576" h="13705" extrusionOk="0">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5256550" y="3187950"/>
              <a:ext cx="620975" cy="355425"/>
            </a:xfrm>
            <a:custGeom>
              <a:avLst/>
              <a:gdLst/>
              <a:ahLst/>
              <a:cxnLst/>
              <a:rect l="l" t="t" r="r" b="b"/>
              <a:pathLst>
                <a:path w="24839" h="14217" extrusionOk="0">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5290200" y="2689950"/>
              <a:ext cx="400025" cy="21560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5925800" y="2568125"/>
              <a:ext cx="588800" cy="334100"/>
            </a:xfrm>
            <a:custGeom>
              <a:avLst/>
              <a:gdLst/>
              <a:ahLst/>
              <a:cxnLst/>
              <a:rect l="l" t="t" r="r" b="b"/>
              <a:pathLst>
                <a:path w="23552" h="13364" extrusionOk="0">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6654075" y="3183400"/>
              <a:ext cx="688800" cy="377550"/>
            </a:xfrm>
            <a:custGeom>
              <a:avLst/>
              <a:gdLst/>
              <a:ahLst/>
              <a:cxnLst/>
              <a:rect l="l" t="t" r="r" b="b"/>
              <a:pathLst>
                <a:path w="27552" h="15102" extrusionOk="0">
                  <a:moveTo>
                    <a:pt x="13725" y="1"/>
                  </a:moveTo>
                  <a:cubicBezTo>
                    <a:pt x="9046" y="1"/>
                    <a:pt x="4460" y="1509"/>
                    <a:pt x="2147" y="4300"/>
                  </a:cubicBezTo>
                  <a:cubicBezTo>
                    <a:pt x="1503" y="5022"/>
                    <a:pt x="1054" y="5880"/>
                    <a:pt x="800" y="6817"/>
                  </a:cubicBezTo>
                  <a:cubicBezTo>
                    <a:pt x="664" y="7499"/>
                    <a:pt x="469" y="8163"/>
                    <a:pt x="254" y="8826"/>
                  </a:cubicBezTo>
                  <a:cubicBezTo>
                    <a:pt x="137" y="9099"/>
                    <a:pt x="59" y="9392"/>
                    <a:pt x="0" y="9685"/>
                  </a:cubicBezTo>
                  <a:cubicBezTo>
                    <a:pt x="20" y="9724"/>
                    <a:pt x="137" y="10114"/>
                    <a:pt x="254" y="10543"/>
                  </a:cubicBezTo>
                  <a:cubicBezTo>
                    <a:pt x="547" y="11538"/>
                    <a:pt x="1191" y="12260"/>
                    <a:pt x="2576" y="13119"/>
                  </a:cubicBezTo>
                  <a:cubicBezTo>
                    <a:pt x="4137" y="14094"/>
                    <a:pt x="6147" y="14641"/>
                    <a:pt x="9054" y="14816"/>
                  </a:cubicBezTo>
                  <a:cubicBezTo>
                    <a:pt x="10400" y="14894"/>
                    <a:pt x="12098" y="15011"/>
                    <a:pt x="12878" y="15070"/>
                  </a:cubicBezTo>
                  <a:cubicBezTo>
                    <a:pt x="13122" y="15091"/>
                    <a:pt x="13398" y="15101"/>
                    <a:pt x="13697" y="15101"/>
                  </a:cubicBezTo>
                  <a:cubicBezTo>
                    <a:pt x="15598" y="15101"/>
                    <a:pt x="18443" y="14695"/>
                    <a:pt x="20078" y="14172"/>
                  </a:cubicBezTo>
                  <a:cubicBezTo>
                    <a:pt x="24956" y="12573"/>
                    <a:pt x="27551" y="9334"/>
                    <a:pt x="26419" y="6251"/>
                  </a:cubicBezTo>
                  <a:cubicBezTo>
                    <a:pt x="25776" y="4514"/>
                    <a:pt x="24644" y="3265"/>
                    <a:pt x="22693" y="2153"/>
                  </a:cubicBezTo>
                  <a:cubicBezTo>
                    <a:pt x="20114" y="695"/>
                    <a:pt x="16898" y="1"/>
                    <a:pt x="13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6900400" y="2703250"/>
              <a:ext cx="480500" cy="225550"/>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32"/>
          <p:cNvSpPr/>
          <p:nvPr/>
        </p:nvSpPr>
        <p:spPr>
          <a:xfrm>
            <a:off x="1326477" y="790574"/>
            <a:ext cx="1008551" cy="964324"/>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2"/>
          <p:cNvGrpSpPr/>
          <p:nvPr/>
        </p:nvGrpSpPr>
        <p:grpSpPr>
          <a:xfrm rot="10800000" flipH="1">
            <a:off x="1825691" y="363892"/>
            <a:ext cx="8589319" cy="4738713"/>
            <a:chOff x="236225" y="821275"/>
            <a:chExt cx="7149425" cy="4059550"/>
          </a:xfrm>
        </p:grpSpPr>
        <p:sp>
          <p:nvSpPr>
            <p:cNvPr id="559" name="Google Shape;559;p32"/>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 name="Google Shape;560;p32"/>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32"/>
          <p:cNvSpPr/>
          <p:nvPr/>
        </p:nvSpPr>
        <p:spPr>
          <a:xfrm rot="-8521147" flipH="1">
            <a:off x="8282986" y="3299968"/>
            <a:ext cx="293491" cy="154797"/>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rot="-8521147" flipH="1">
            <a:off x="8646175" y="3191560"/>
            <a:ext cx="151846" cy="8184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rot="-8521147" flipH="1">
            <a:off x="8621000" y="3508103"/>
            <a:ext cx="151846" cy="8184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rot="-8521372" flipH="1">
            <a:off x="8487742" y="2722527"/>
            <a:ext cx="308090" cy="162498"/>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114300" y="1445224"/>
            <a:ext cx="3248100" cy="2171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rot="-8520759" flipH="1">
            <a:off x="8457466" y="2961056"/>
            <a:ext cx="210916" cy="111245"/>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txBox="1">
            <a:spLocks noGrp="1"/>
          </p:cNvSpPr>
          <p:nvPr>
            <p:ph type="ctrTitle"/>
          </p:nvPr>
        </p:nvSpPr>
        <p:spPr>
          <a:xfrm flipH="1">
            <a:off x="98359" y="1587050"/>
            <a:ext cx="2824814" cy="188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ID" sz="1800" b="1" dirty="0" err="1">
                <a:solidFill>
                  <a:schemeClr val="accent2"/>
                </a:solidFill>
              </a:rPr>
              <a:t>Dalam</a:t>
            </a:r>
            <a:r>
              <a:rPr lang="en-ID" sz="1800" b="1" dirty="0">
                <a:solidFill>
                  <a:schemeClr val="accent2"/>
                </a:solidFill>
              </a:rPr>
              <a:t> </a:t>
            </a:r>
            <a:r>
              <a:rPr lang="en-ID" sz="1800" b="1" dirty="0" err="1">
                <a:solidFill>
                  <a:schemeClr val="accent2"/>
                </a:solidFill>
              </a:rPr>
              <a:t>kurikulum</a:t>
            </a:r>
            <a:r>
              <a:rPr lang="en-ID" sz="1800" b="1" dirty="0">
                <a:solidFill>
                  <a:schemeClr val="accent2"/>
                </a:solidFill>
              </a:rPr>
              <a:t> Tingkat </a:t>
            </a:r>
            <a:r>
              <a:rPr lang="en-ID" sz="1800" b="1" dirty="0" err="1">
                <a:solidFill>
                  <a:schemeClr val="accent2"/>
                </a:solidFill>
              </a:rPr>
              <a:t>Satuan</a:t>
            </a:r>
            <a:r>
              <a:rPr lang="en-ID" sz="1800" b="1" dirty="0">
                <a:solidFill>
                  <a:schemeClr val="accent2"/>
                </a:solidFill>
              </a:rPr>
              <a:t> Pendidikan (KTSP) 2006 </a:t>
            </a:r>
            <a:r>
              <a:rPr lang="en-ID" sz="1800" b="1" dirty="0" err="1">
                <a:solidFill>
                  <a:schemeClr val="accent2"/>
                </a:solidFill>
              </a:rPr>
              <a:t>tercantum</a:t>
            </a:r>
            <a:r>
              <a:rPr lang="en-ID" sz="1800" b="1" dirty="0">
                <a:solidFill>
                  <a:schemeClr val="accent2"/>
                </a:solidFill>
              </a:rPr>
              <a:t> </a:t>
            </a:r>
            <a:r>
              <a:rPr lang="en-ID" sz="1800" b="1" dirty="0" err="1">
                <a:solidFill>
                  <a:schemeClr val="accent2"/>
                </a:solidFill>
              </a:rPr>
              <a:t>bahwa</a:t>
            </a:r>
            <a:r>
              <a:rPr lang="en-ID" sz="1800" b="1" dirty="0">
                <a:solidFill>
                  <a:schemeClr val="accent2"/>
                </a:solidFill>
              </a:rPr>
              <a:t> </a:t>
            </a:r>
            <a:r>
              <a:rPr lang="en-ID" sz="1800" b="1" dirty="0" err="1">
                <a:solidFill>
                  <a:schemeClr val="accent2"/>
                </a:solidFill>
              </a:rPr>
              <a:t>tujuan</a:t>
            </a:r>
            <a:r>
              <a:rPr lang="en-ID" sz="1800" b="1" dirty="0">
                <a:solidFill>
                  <a:schemeClr val="accent2"/>
                </a:solidFill>
              </a:rPr>
              <a:t> IPS </a:t>
            </a:r>
            <a:r>
              <a:rPr lang="en-ID" sz="1800" b="1" dirty="0" err="1">
                <a:solidFill>
                  <a:schemeClr val="accent2"/>
                </a:solidFill>
              </a:rPr>
              <a:t>adalah</a:t>
            </a:r>
            <a:r>
              <a:rPr lang="en-ID" sz="1800" b="1" dirty="0">
                <a:solidFill>
                  <a:schemeClr val="accent2"/>
                </a:solidFill>
              </a:rPr>
              <a:t> : </a:t>
            </a:r>
            <a:endParaRPr sz="1800" b="1" dirty="0">
              <a:solidFill>
                <a:schemeClr val="accent2"/>
              </a:solidFill>
            </a:endParaRPr>
          </a:p>
        </p:txBody>
      </p:sp>
      <p:sp>
        <p:nvSpPr>
          <p:cNvPr id="569" name="Google Shape;569;p32"/>
          <p:cNvSpPr txBox="1">
            <a:spLocks noGrp="1"/>
          </p:cNvSpPr>
          <p:nvPr>
            <p:ph type="title" idx="5"/>
          </p:nvPr>
        </p:nvSpPr>
        <p:spPr>
          <a:xfrm flipH="1">
            <a:off x="5306474" y="867413"/>
            <a:ext cx="2248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accent5"/>
                </a:solidFill>
              </a:rPr>
              <a:t>02</a:t>
            </a:r>
            <a:endParaRPr>
              <a:solidFill>
                <a:schemeClr val="accent5"/>
              </a:solidFill>
            </a:endParaRPr>
          </a:p>
        </p:txBody>
      </p:sp>
      <p:sp>
        <p:nvSpPr>
          <p:cNvPr id="571" name="Google Shape;571;p32"/>
          <p:cNvSpPr txBox="1">
            <a:spLocks noGrp="1"/>
          </p:cNvSpPr>
          <p:nvPr>
            <p:ph type="title" idx="6"/>
          </p:nvPr>
        </p:nvSpPr>
        <p:spPr>
          <a:xfrm flipH="1">
            <a:off x="5306474" y="2849738"/>
            <a:ext cx="2248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5"/>
                </a:solidFill>
              </a:rPr>
              <a:t>04</a:t>
            </a:r>
            <a:endParaRPr dirty="0">
              <a:solidFill>
                <a:schemeClr val="accent5"/>
              </a:solidFill>
            </a:endParaRPr>
          </a:p>
        </p:txBody>
      </p:sp>
      <p:sp>
        <p:nvSpPr>
          <p:cNvPr id="573" name="Google Shape;573;p32"/>
          <p:cNvSpPr txBox="1">
            <a:spLocks noGrp="1"/>
          </p:cNvSpPr>
          <p:nvPr>
            <p:ph type="title" idx="7"/>
          </p:nvPr>
        </p:nvSpPr>
        <p:spPr>
          <a:xfrm flipH="1">
            <a:off x="3105637" y="941405"/>
            <a:ext cx="2248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5"/>
                </a:solidFill>
              </a:rPr>
              <a:t>01</a:t>
            </a:r>
            <a:endParaRPr dirty="0">
              <a:solidFill>
                <a:schemeClr val="accent5"/>
              </a:solidFill>
            </a:endParaRPr>
          </a:p>
        </p:txBody>
      </p:sp>
      <p:sp>
        <p:nvSpPr>
          <p:cNvPr id="575" name="Google Shape;575;p32"/>
          <p:cNvSpPr txBox="1">
            <a:spLocks noGrp="1"/>
          </p:cNvSpPr>
          <p:nvPr>
            <p:ph type="title" idx="8"/>
          </p:nvPr>
        </p:nvSpPr>
        <p:spPr>
          <a:xfrm flipH="1">
            <a:off x="3168790" y="2849738"/>
            <a:ext cx="2248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5"/>
                </a:solidFill>
              </a:rPr>
              <a:t>03</a:t>
            </a:r>
            <a:endParaRPr dirty="0">
              <a:solidFill>
                <a:schemeClr val="accent5"/>
              </a:solidFill>
            </a:endParaRPr>
          </a:p>
        </p:txBody>
      </p:sp>
      <p:sp>
        <p:nvSpPr>
          <p:cNvPr id="576" name="Google Shape;576;p32"/>
          <p:cNvSpPr txBox="1">
            <a:spLocks noGrp="1"/>
          </p:cNvSpPr>
          <p:nvPr>
            <p:ph type="subTitle" idx="9"/>
          </p:nvPr>
        </p:nvSpPr>
        <p:spPr>
          <a:xfrm flipH="1">
            <a:off x="3216801" y="1519205"/>
            <a:ext cx="2040361" cy="9870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1200" dirty="0" err="1"/>
              <a:t>Mengenal</a:t>
            </a:r>
            <a:r>
              <a:rPr lang="en-ID" sz="1200" dirty="0"/>
              <a:t> </a:t>
            </a:r>
            <a:r>
              <a:rPr lang="en-ID" sz="1200" dirty="0" err="1"/>
              <a:t>konsep-konsep</a:t>
            </a:r>
            <a:r>
              <a:rPr lang="en-ID" sz="1200" dirty="0"/>
              <a:t> yang </a:t>
            </a:r>
            <a:r>
              <a:rPr lang="en-ID" sz="1200" dirty="0" err="1"/>
              <a:t>berkaitan</a:t>
            </a:r>
            <a:r>
              <a:rPr lang="en-ID" sz="1200" dirty="0"/>
              <a:t> </a:t>
            </a:r>
            <a:r>
              <a:rPr lang="en-ID" sz="1200" dirty="0" err="1"/>
              <a:t>dengan</a:t>
            </a:r>
            <a:r>
              <a:rPr lang="en-ID" sz="1200" dirty="0"/>
              <a:t> </a:t>
            </a:r>
            <a:r>
              <a:rPr lang="en-ID" sz="1200" dirty="0" err="1"/>
              <a:t>kehidupan</a:t>
            </a:r>
            <a:r>
              <a:rPr lang="en-ID" sz="1200" dirty="0"/>
              <a:t> </a:t>
            </a:r>
            <a:r>
              <a:rPr lang="en-ID" sz="1200" dirty="0" err="1"/>
              <a:t>masyarakat</a:t>
            </a:r>
            <a:r>
              <a:rPr lang="en-ID" sz="1200" dirty="0"/>
              <a:t> dan </a:t>
            </a:r>
            <a:r>
              <a:rPr lang="en-ID" sz="1200" dirty="0" err="1"/>
              <a:t>lingkungannya</a:t>
            </a:r>
            <a:r>
              <a:rPr lang="en-ID" sz="1200" dirty="0"/>
              <a:t>.</a:t>
            </a:r>
            <a:endParaRPr sz="1200" dirty="0"/>
          </a:p>
        </p:txBody>
      </p:sp>
      <p:sp>
        <p:nvSpPr>
          <p:cNvPr id="577" name="Google Shape;577;p32"/>
          <p:cNvSpPr txBox="1">
            <a:spLocks noGrp="1"/>
          </p:cNvSpPr>
          <p:nvPr>
            <p:ph type="subTitle" idx="13"/>
          </p:nvPr>
        </p:nvSpPr>
        <p:spPr>
          <a:xfrm flipH="1">
            <a:off x="5310254" y="1394762"/>
            <a:ext cx="2370788" cy="113616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ID" sz="1200" dirty="0" err="1"/>
              <a:t>Memiliki</a:t>
            </a:r>
            <a:r>
              <a:rPr lang="en-ID" sz="1200" dirty="0"/>
              <a:t> </a:t>
            </a:r>
            <a:r>
              <a:rPr lang="en-ID" sz="1200" dirty="0" err="1"/>
              <a:t>kemampuan</a:t>
            </a:r>
            <a:r>
              <a:rPr lang="en-ID" sz="1200" dirty="0"/>
              <a:t> </a:t>
            </a:r>
            <a:r>
              <a:rPr lang="en-ID" sz="1200" dirty="0" err="1"/>
              <a:t>dasar</a:t>
            </a:r>
            <a:r>
              <a:rPr lang="en-ID" sz="1200" dirty="0"/>
              <a:t> </a:t>
            </a:r>
            <a:r>
              <a:rPr lang="en-ID" sz="1200" dirty="0" err="1"/>
              <a:t>untuk</a:t>
            </a:r>
            <a:r>
              <a:rPr lang="en-ID" sz="1200" dirty="0"/>
              <a:t> </a:t>
            </a:r>
            <a:r>
              <a:rPr lang="en-ID" sz="1200" dirty="0" err="1"/>
              <a:t>berpikir</a:t>
            </a:r>
            <a:r>
              <a:rPr lang="en-ID" sz="1200" dirty="0"/>
              <a:t> </a:t>
            </a:r>
            <a:r>
              <a:rPr lang="en-ID" sz="1200" dirty="0" err="1"/>
              <a:t>logis</a:t>
            </a:r>
            <a:r>
              <a:rPr lang="en-ID" sz="1200" dirty="0"/>
              <a:t> dan </a:t>
            </a:r>
            <a:r>
              <a:rPr lang="en-ID" sz="1200" dirty="0" err="1"/>
              <a:t>kritis</a:t>
            </a:r>
            <a:r>
              <a:rPr lang="en-ID" sz="1200" dirty="0"/>
              <a:t>, rasa </a:t>
            </a:r>
            <a:r>
              <a:rPr lang="en-ID" sz="1200" dirty="0" err="1"/>
              <a:t>ingin</a:t>
            </a:r>
            <a:r>
              <a:rPr lang="en-ID" sz="1200" dirty="0"/>
              <a:t> </a:t>
            </a:r>
            <a:r>
              <a:rPr lang="en-ID" sz="1200" dirty="0" err="1"/>
              <a:t>tahu</a:t>
            </a:r>
            <a:r>
              <a:rPr lang="en-ID" sz="1200" dirty="0"/>
              <a:t>, </a:t>
            </a:r>
            <a:r>
              <a:rPr lang="en-ID" sz="1200" dirty="0" err="1"/>
              <a:t>inkuiri</a:t>
            </a:r>
            <a:r>
              <a:rPr lang="en-ID" sz="1200" dirty="0"/>
              <a:t>, </a:t>
            </a:r>
            <a:r>
              <a:rPr lang="en-ID" sz="1200" dirty="0" err="1"/>
              <a:t>memecahkan</a:t>
            </a:r>
            <a:r>
              <a:rPr lang="en-ID" sz="1200" dirty="0"/>
              <a:t> </a:t>
            </a:r>
            <a:r>
              <a:rPr lang="en-ID" sz="1200" dirty="0" err="1"/>
              <a:t>masalah</a:t>
            </a:r>
            <a:r>
              <a:rPr lang="en-ID" sz="1200" dirty="0"/>
              <a:t>, dan </a:t>
            </a:r>
            <a:r>
              <a:rPr lang="en-ID" sz="1200" dirty="0" err="1"/>
              <a:t>keterampilan</a:t>
            </a:r>
            <a:r>
              <a:rPr lang="en-ID" sz="1200" dirty="0"/>
              <a:t> </a:t>
            </a:r>
            <a:r>
              <a:rPr lang="en-ID" sz="1200" dirty="0" err="1"/>
              <a:t>dalam</a:t>
            </a:r>
            <a:r>
              <a:rPr lang="en-ID" sz="1200" dirty="0"/>
              <a:t> </a:t>
            </a:r>
            <a:r>
              <a:rPr lang="en-ID" sz="1200" dirty="0" err="1"/>
              <a:t>kehidupan</a:t>
            </a:r>
            <a:r>
              <a:rPr lang="en-ID" sz="1200" dirty="0"/>
              <a:t> </a:t>
            </a:r>
            <a:r>
              <a:rPr lang="en-ID" sz="1200" dirty="0" err="1"/>
              <a:t>sosial</a:t>
            </a:r>
            <a:r>
              <a:rPr lang="en-ID" sz="1200" dirty="0"/>
              <a:t>.</a:t>
            </a:r>
            <a:endParaRPr sz="1200" dirty="0"/>
          </a:p>
        </p:txBody>
      </p:sp>
      <p:sp>
        <p:nvSpPr>
          <p:cNvPr id="578" name="Google Shape;578;p32"/>
          <p:cNvSpPr txBox="1">
            <a:spLocks noGrp="1"/>
          </p:cNvSpPr>
          <p:nvPr>
            <p:ph type="subTitle" idx="14"/>
          </p:nvPr>
        </p:nvSpPr>
        <p:spPr>
          <a:xfrm flipH="1">
            <a:off x="3287803" y="3470046"/>
            <a:ext cx="2085928" cy="106387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i-FI" sz="1200" dirty="0"/>
              <a:t>Memiliki komitmen dan kesadaran terhadap nilai-nilai sosial dan kemanusiaan.</a:t>
            </a:r>
            <a:endParaRPr sz="1200" dirty="0"/>
          </a:p>
        </p:txBody>
      </p:sp>
      <p:sp>
        <p:nvSpPr>
          <p:cNvPr id="579" name="Google Shape;579;p32"/>
          <p:cNvSpPr txBox="1">
            <a:spLocks noGrp="1"/>
          </p:cNvSpPr>
          <p:nvPr>
            <p:ph type="subTitle" idx="15"/>
          </p:nvPr>
        </p:nvSpPr>
        <p:spPr>
          <a:xfrm flipH="1">
            <a:off x="5503193" y="3483341"/>
            <a:ext cx="2084183" cy="105057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ID" sz="1200" dirty="0" err="1"/>
              <a:t>Memiliki</a:t>
            </a:r>
            <a:r>
              <a:rPr lang="en-ID" sz="1200" dirty="0"/>
              <a:t> </a:t>
            </a:r>
            <a:r>
              <a:rPr lang="en-ID" sz="1200" dirty="0" err="1"/>
              <a:t>kemampuan</a:t>
            </a:r>
            <a:r>
              <a:rPr lang="en-ID" sz="1200" dirty="0"/>
              <a:t> </a:t>
            </a:r>
            <a:r>
              <a:rPr lang="en-ID" sz="1200" dirty="0" err="1"/>
              <a:t>untuk</a:t>
            </a:r>
            <a:r>
              <a:rPr lang="en-ID" sz="1200" dirty="0"/>
              <a:t> </a:t>
            </a:r>
            <a:r>
              <a:rPr lang="en-ID" sz="1200" dirty="0" err="1"/>
              <a:t>berkomunikasi</a:t>
            </a:r>
            <a:r>
              <a:rPr lang="en-ID" sz="1200" dirty="0"/>
              <a:t>, </a:t>
            </a:r>
            <a:r>
              <a:rPr lang="en-ID" sz="1200" dirty="0" err="1"/>
              <a:t>bekerjasama</a:t>
            </a:r>
            <a:r>
              <a:rPr lang="en-ID" sz="1200" dirty="0"/>
              <a:t> dan </a:t>
            </a:r>
            <a:r>
              <a:rPr lang="en-ID" sz="1200" dirty="0" err="1"/>
              <a:t>berkompetisi</a:t>
            </a:r>
            <a:r>
              <a:rPr lang="en-ID" sz="1200" dirty="0"/>
              <a:t>.</a:t>
            </a:r>
            <a:endParaRPr sz="1200" dirty="0"/>
          </a:p>
        </p:txBody>
      </p:sp>
      <p:sp>
        <p:nvSpPr>
          <p:cNvPr id="580" name="Google Shape;580;p32"/>
          <p:cNvSpPr/>
          <p:nvPr/>
        </p:nvSpPr>
        <p:spPr>
          <a:xfrm>
            <a:off x="4004086" y="2613848"/>
            <a:ext cx="537900" cy="107400"/>
          </a:xfrm>
          <a:prstGeom prst="rect">
            <a:avLst/>
          </a:pr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6211811" y="2602820"/>
            <a:ext cx="537900" cy="107400"/>
          </a:xfrm>
          <a:prstGeom prst="rect">
            <a:avLst/>
          </a:pr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 name="Google Shape;582;p32"/>
          <p:cNvGrpSpPr/>
          <p:nvPr/>
        </p:nvGrpSpPr>
        <p:grpSpPr>
          <a:xfrm>
            <a:off x="1717061" y="3287095"/>
            <a:ext cx="1235990" cy="1227266"/>
            <a:chOff x="1173550" y="238600"/>
            <a:chExt cx="5252825" cy="5215750"/>
          </a:xfrm>
        </p:grpSpPr>
        <p:sp>
          <p:nvSpPr>
            <p:cNvPr id="583" name="Google Shape;583;p32"/>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2"/>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2"/>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2"/>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2"/>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2"/>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2"/>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2"/>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2"/>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2"/>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2"/>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2"/>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2"/>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2"/>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2"/>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2"/>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2"/>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2"/>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2"/>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2"/>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2"/>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2"/>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2"/>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2"/>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2"/>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2"/>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2"/>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2"/>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2"/>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2"/>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2"/>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2"/>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2"/>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2"/>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2"/>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2"/>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2"/>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2"/>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2"/>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2"/>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2"/>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2"/>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2"/>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2"/>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2"/>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2"/>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2"/>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2"/>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2"/>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2"/>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2"/>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2"/>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81744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6"/>
        <p:cNvGrpSpPr/>
        <p:nvPr/>
      </p:nvGrpSpPr>
      <p:grpSpPr>
        <a:xfrm>
          <a:off x="0" y="0"/>
          <a:ext cx="0" cy="0"/>
          <a:chOff x="0" y="0"/>
          <a:chExt cx="0" cy="0"/>
        </a:xfrm>
      </p:grpSpPr>
      <p:sp>
        <p:nvSpPr>
          <p:cNvPr id="2907" name="Google Shape;2907;p48"/>
          <p:cNvSpPr txBox="1">
            <a:spLocks noGrp="1"/>
          </p:cNvSpPr>
          <p:nvPr>
            <p:ph type="ctrTitle"/>
          </p:nvPr>
        </p:nvSpPr>
        <p:spPr>
          <a:xfrm flipH="1">
            <a:off x="605714" y="291547"/>
            <a:ext cx="7932572" cy="102642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v-SE" sz="3200" b="1" dirty="0"/>
              <a:t>Tujuan Khusus Pengajaran IPS di Sekolah</a:t>
            </a:r>
            <a:endParaRPr sz="3200" b="1" dirty="0"/>
          </a:p>
        </p:txBody>
      </p:sp>
      <p:grpSp>
        <p:nvGrpSpPr>
          <p:cNvPr id="2908" name="Google Shape;2908;p48"/>
          <p:cNvGrpSpPr/>
          <p:nvPr/>
        </p:nvGrpSpPr>
        <p:grpSpPr>
          <a:xfrm>
            <a:off x="3454419" y="5322921"/>
            <a:ext cx="114944" cy="81856"/>
            <a:chOff x="-59015625" y="1993850"/>
            <a:chExt cx="144950" cy="103225"/>
          </a:xfrm>
        </p:grpSpPr>
        <p:sp>
          <p:nvSpPr>
            <p:cNvPr id="2909" name="Google Shape;2909;p48"/>
            <p:cNvSpPr/>
            <p:nvPr/>
          </p:nvSpPr>
          <p:spPr>
            <a:xfrm>
              <a:off x="-59015625" y="19938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8"/>
            <p:cNvSpPr/>
            <p:nvPr/>
          </p:nvSpPr>
          <p:spPr>
            <a:xfrm>
              <a:off x="-58954200" y="19938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8"/>
            <p:cNvSpPr/>
            <p:nvPr/>
          </p:nvSpPr>
          <p:spPr>
            <a:xfrm>
              <a:off x="-58891975" y="19938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8"/>
            <p:cNvSpPr/>
            <p:nvPr/>
          </p:nvSpPr>
          <p:spPr>
            <a:xfrm>
              <a:off x="-59015625" y="2034825"/>
              <a:ext cx="20500" cy="21275"/>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8"/>
            <p:cNvSpPr/>
            <p:nvPr/>
          </p:nvSpPr>
          <p:spPr>
            <a:xfrm>
              <a:off x="-58954200" y="2034825"/>
              <a:ext cx="21300" cy="21275"/>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8"/>
            <p:cNvSpPr/>
            <p:nvPr/>
          </p:nvSpPr>
          <p:spPr>
            <a:xfrm>
              <a:off x="-58891975" y="2034825"/>
              <a:ext cx="21300" cy="21275"/>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8"/>
            <p:cNvSpPr/>
            <p:nvPr/>
          </p:nvSpPr>
          <p:spPr>
            <a:xfrm>
              <a:off x="-59015625" y="20765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8"/>
            <p:cNvSpPr/>
            <p:nvPr/>
          </p:nvSpPr>
          <p:spPr>
            <a:xfrm>
              <a:off x="-58954200" y="20765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8"/>
            <p:cNvSpPr/>
            <p:nvPr/>
          </p:nvSpPr>
          <p:spPr>
            <a:xfrm>
              <a:off x="-58891975" y="20765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8" name="Google Shape;2918;p48"/>
          <p:cNvSpPr/>
          <p:nvPr/>
        </p:nvSpPr>
        <p:spPr>
          <a:xfrm>
            <a:off x="-781050" y="1586700"/>
            <a:ext cx="10420448" cy="2877445"/>
          </a:xfrm>
          <a:custGeom>
            <a:avLst/>
            <a:gdLst/>
            <a:ahLst/>
            <a:cxnLst/>
            <a:rect l="l" t="t" r="r" b="b"/>
            <a:pathLst>
              <a:path w="285394" h="76254" extrusionOk="0">
                <a:moveTo>
                  <a:pt x="234394" y="54933"/>
                </a:moveTo>
                <a:cubicBezTo>
                  <a:pt x="234324" y="55093"/>
                  <a:pt x="234252" y="55252"/>
                  <a:pt x="234175" y="55407"/>
                </a:cubicBezTo>
                <a:cubicBezTo>
                  <a:pt x="234247" y="55250"/>
                  <a:pt x="234321" y="55092"/>
                  <a:pt x="234394" y="54933"/>
                </a:cubicBezTo>
                <a:close/>
                <a:moveTo>
                  <a:pt x="231563" y="64903"/>
                </a:moveTo>
                <a:lnTo>
                  <a:pt x="231563" y="64903"/>
                </a:lnTo>
                <a:cubicBezTo>
                  <a:pt x="231083" y="65457"/>
                  <a:pt x="230587" y="65994"/>
                  <a:pt x="230075" y="66516"/>
                </a:cubicBezTo>
                <a:lnTo>
                  <a:pt x="230075" y="66516"/>
                </a:lnTo>
                <a:cubicBezTo>
                  <a:pt x="230587" y="65995"/>
                  <a:pt x="231083" y="65457"/>
                  <a:pt x="231563" y="64903"/>
                </a:cubicBezTo>
                <a:close/>
                <a:moveTo>
                  <a:pt x="177399" y="27328"/>
                </a:moveTo>
                <a:lnTo>
                  <a:pt x="177399" y="27328"/>
                </a:lnTo>
                <a:cubicBezTo>
                  <a:pt x="178485" y="31370"/>
                  <a:pt x="179060" y="35465"/>
                  <a:pt x="179624" y="39498"/>
                </a:cubicBezTo>
                <a:cubicBezTo>
                  <a:pt x="180188" y="43530"/>
                  <a:pt x="180731" y="47531"/>
                  <a:pt x="181671" y="51406"/>
                </a:cubicBezTo>
                <a:cubicBezTo>
                  <a:pt x="182131" y="53329"/>
                  <a:pt x="182726" y="55209"/>
                  <a:pt x="183458" y="57048"/>
                </a:cubicBezTo>
                <a:cubicBezTo>
                  <a:pt x="184178" y="58865"/>
                  <a:pt x="185098" y="60589"/>
                  <a:pt x="186184" y="62208"/>
                </a:cubicBezTo>
                <a:cubicBezTo>
                  <a:pt x="188357" y="65415"/>
                  <a:pt x="191376" y="68027"/>
                  <a:pt x="194802" y="69876"/>
                </a:cubicBezTo>
                <a:cubicBezTo>
                  <a:pt x="198260" y="71735"/>
                  <a:pt x="202073" y="72842"/>
                  <a:pt x="205990" y="73124"/>
                </a:cubicBezTo>
                <a:lnTo>
                  <a:pt x="206722" y="73166"/>
                </a:lnTo>
                <a:lnTo>
                  <a:pt x="207453" y="73187"/>
                </a:lnTo>
                <a:cubicBezTo>
                  <a:pt x="207578" y="73192"/>
                  <a:pt x="207701" y="73195"/>
                  <a:pt x="207822" y="73195"/>
                </a:cubicBezTo>
                <a:cubicBezTo>
                  <a:pt x="207944" y="73195"/>
                  <a:pt x="208064" y="73192"/>
                  <a:pt x="208184" y="73187"/>
                </a:cubicBezTo>
                <a:cubicBezTo>
                  <a:pt x="208435" y="73177"/>
                  <a:pt x="208675" y="73187"/>
                  <a:pt x="208926" y="73166"/>
                </a:cubicBezTo>
                <a:cubicBezTo>
                  <a:pt x="210879" y="73104"/>
                  <a:pt x="212812" y="72801"/>
                  <a:pt x="214703" y="72289"/>
                </a:cubicBezTo>
                <a:cubicBezTo>
                  <a:pt x="215643" y="72028"/>
                  <a:pt x="216573" y="71725"/>
                  <a:pt x="217492" y="71369"/>
                </a:cubicBezTo>
                <a:cubicBezTo>
                  <a:pt x="221159" y="69907"/>
                  <a:pt x="224501" y="67745"/>
                  <a:pt x="227332" y="64987"/>
                </a:cubicBezTo>
                <a:cubicBezTo>
                  <a:pt x="230184" y="62239"/>
                  <a:pt x="232503" y="58991"/>
                  <a:pt x="234175" y="55407"/>
                </a:cubicBezTo>
                <a:lnTo>
                  <a:pt x="234175" y="55407"/>
                </a:lnTo>
                <a:cubicBezTo>
                  <a:pt x="232472" y="59064"/>
                  <a:pt x="230111" y="62365"/>
                  <a:pt x="227207" y="65143"/>
                </a:cubicBezTo>
                <a:cubicBezTo>
                  <a:pt x="224324" y="67922"/>
                  <a:pt x="220918" y="70085"/>
                  <a:pt x="217189" y="71526"/>
                </a:cubicBezTo>
                <a:cubicBezTo>
                  <a:pt x="215340" y="72226"/>
                  <a:pt x="213418" y="72717"/>
                  <a:pt x="211454" y="72989"/>
                </a:cubicBezTo>
                <a:cubicBezTo>
                  <a:pt x="210267" y="73154"/>
                  <a:pt x="209072" y="73234"/>
                  <a:pt x="207874" y="73234"/>
                </a:cubicBezTo>
                <a:cubicBezTo>
                  <a:pt x="207101" y="73234"/>
                  <a:pt x="206326" y="73200"/>
                  <a:pt x="205552" y="73135"/>
                </a:cubicBezTo>
                <a:cubicBezTo>
                  <a:pt x="201624" y="72801"/>
                  <a:pt x="197811" y="71620"/>
                  <a:pt x="194374" y="69698"/>
                </a:cubicBezTo>
                <a:cubicBezTo>
                  <a:pt x="190958" y="67776"/>
                  <a:pt x="188002" y="65102"/>
                  <a:pt x="185892" y="61863"/>
                </a:cubicBezTo>
                <a:cubicBezTo>
                  <a:pt x="184847" y="60234"/>
                  <a:pt x="183959" y="58489"/>
                  <a:pt x="183270" y="56671"/>
                </a:cubicBezTo>
                <a:cubicBezTo>
                  <a:pt x="182570" y="54843"/>
                  <a:pt x="181995" y="52963"/>
                  <a:pt x="181546" y="51051"/>
                </a:cubicBezTo>
                <a:cubicBezTo>
                  <a:pt x="180648" y="47207"/>
                  <a:pt x="180125" y="43248"/>
                  <a:pt x="179572" y="39278"/>
                </a:cubicBezTo>
                <a:cubicBezTo>
                  <a:pt x="179018" y="35309"/>
                  <a:pt x="178454" y="31287"/>
                  <a:pt x="177399" y="27328"/>
                </a:cubicBezTo>
                <a:close/>
                <a:moveTo>
                  <a:pt x="259173" y="0"/>
                </a:moveTo>
                <a:cubicBezTo>
                  <a:pt x="258348" y="11"/>
                  <a:pt x="257439" y="21"/>
                  <a:pt x="256488" y="84"/>
                </a:cubicBezTo>
                <a:cubicBezTo>
                  <a:pt x="256008" y="115"/>
                  <a:pt x="255517" y="146"/>
                  <a:pt x="255005" y="209"/>
                </a:cubicBezTo>
                <a:cubicBezTo>
                  <a:pt x="254503" y="272"/>
                  <a:pt x="253981" y="324"/>
                  <a:pt x="253459" y="408"/>
                </a:cubicBezTo>
                <a:cubicBezTo>
                  <a:pt x="251161" y="742"/>
                  <a:pt x="248904" y="1306"/>
                  <a:pt x="246710" y="2089"/>
                </a:cubicBezTo>
                <a:cubicBezTo>
                  <a:pt x="245509" y="2518"/>
                  <a:pt x="244329" y="3019"/>
                  <a:pt x="243190" y="3594"/>
                </a:cubicBezTo>
                <a:cubicBezTo>
                  <a:pt x="241989" y="4200"/>
                  <a:pt x="240829" y="4899"/>
                  <a:pt x="239743" y="5683"/>
                </a:cubicBezTo>
                <a:cubicBezTo>
                  <a:pt x="239461" y="5892"/>
                  <a:pt x="239189" y="6090"/>
                  <a:pt x="238917" y="6320"/>
                </a:cubicBezTo>
                <a:cubicBezTo>
                  <a:pt x="238782" y="6425"/>
                  <a:pt x="238646" y="6529"/>
                  <a:pt x="238510" y="6644"/>
                </a:cubicBezTo>
                <a:lnTo>
                  <a:pt x="238123" y="6999"/>
                </a:lnTo>
                <a:lnTo>
                  <a:pt x="237925" y="7166"/>
                </a:lnTo>
                <a:lnTo>
                  <a:pt x="237737" y="7354"/>
                </a:lnTo>
                <a:lnTo>
                  <a:pt x="237350" y="7720"/>
                </a:lnTo>
                <a:lnTo>
                  <a:pt x="236974" y="8117"/>
                </a:lnTo>
                <a:cubicBezTo>
                  <a:pt x="236849" y="8232"/>
                  <a:pt x="236734" y="8368"/>
                  <a:pt x="236619" y="8503"/>
                </a:cubicBezTo>
                <a:lnTo>
                  <a:pt x="236264" y="8911"/>
                </a:lnTo>
                <a:cubicBezTo>
                  <a:pt x="236149" y="9057"/>
                  <a:pt x="236034" y="9193"/>
                  <a:pt x="235930" y="9339"/>
                </a:cubicBezTo>
                <a:lnTo>
                  <a:pt x="235763" y="9558"/>
                </a:lnTo>
                <a:cubicBezTo>
                  <a:pt x="235700" y="9632"/>
                  <a:pt x="235648" y="9705"/>
                  <a:pt x="235595" y="9778"/>
                </a:cubicBezTo>
                <a:lnTo>
                  <a:pt x="235282" y="10227"/>
                </a:lnTo>
                <a:cubicBezTo>
                  <a:pt x="234875" y="10854"/>
                  <a:pt x="234519" y="11502"/>
                  <a:pt x="234216" y="12181"/>
                </a:cubicBezTo>
                <a:cubicBezTo>
                  <a:pt x="234133" y="12348"/>
                  <a:pt x="234060" y="12525"/>
                  <a:pt x="233997" y="12703"/>
                </a:cubicBezTo>
                <a:cubicBezTo>
                  <a:pt x="233934" y="12880"/>
                  <a:pt x="233861" y="13048"/>
                  <a:pt x="233809" y="13236"/>
                </a:cubicBezTo>
                <a:lnTo>
                  <a:pt x="233631" y="13768"/>
                </a:lnTo>
                <a:lnTo>
                  <a:pt x="233506" y="14291"/>
                </a:lnTo>
                <a:cubicBezTo>
                  <a:pt x="233423" y="14635"/>
                  <a:pt x="233329" y="14980"/>
                  <a:pt x="233266" y="15325"/>
                </a:cubicBezTo>
                <a:lnTo>
                  <a:pt x="233172" y="15847"/>
                </a:lnTo>
                <a:lnTo>
                  <a:pt x="233120" y="16108"/>
                </a:lnTo>
                <a:lnTo>
                  <a:pt x="233088" y="16370"/>
                </a:lnTo>
                <a:cubicBezTo>
                  <a:pt x="232890" y="17738"/>
                  <a:pt x="232806" y="19106"/>
                  <a:pt x="232827" y="20475"/>
                </a:cubicBezTo>
                <a:cubicBezTo>
                  <a:pt x="232848" y="23170"/>
                  <a:pt x="233172" y="25719"/>
                  <a:pt x="233548" y="28101"/>
                </a:cubicBezTo>
                <a:cubicBezTo>
                  <a:pt x="233914" y="30472"/>
                  <a:pt x="234342" y="32687"/>
                  <a:pt x="234697" y="34692"/>
                </a:cubicBezTo>
                <a:cubicBezTo>
                  <a:pt x="235167" y="37461"/>
                  <a:pt x="235627" y="40218"/>
                  <a:pt x="235794" y="42945"/>
                </a:cubicBezTo>
                <a:cubicBezTo>
                  <a:pt x="235971" y="45682"/>
                  <a:pt x="235867" y="48408"/>
                  <a:pt x="235157" y="50916"/>
                </a:cubicBezTo>
                <a:cubicBezTo>
                  <a:pt x="235115" y="51072"/>
                  <a:pt x="235084" y="51229"/>
                  <a:pt x="235031" y="51386"/>
                </a:cubicBezTo>
                <a:lnTo>
                  <a:pt x="234864" y="51866"/>
                </a:lnTo>
                <a:cubicBezTo>
                  <a:pt x="234770" y="52190"/>
                  <a:pt x="234645" y="52514"/>
                  <a:pt x="234530" y="52838"/>
                </a:cubicBezTo>
                <a:cubicBezTo>
                  <a:pt x="234415" y="53151"/>
                  <a:pt x="234279" y="53464"/>
                  <a:pt x="234154" y="53788"/>
                </a:cubicBezTo>
                <a:cubicBezTo>
                  <a:pt x="234028" y="54102"/>
                  <a:pt x="233882" y="54415"/>
                  <a:pt x="233746" y="54728"/>
                </a:cubicBezTo>
                <a:cubicBezTo>
                  <a:pt x="233193" y="55982"/>
                  <a:pt x="232545" y="57194"/>
                  <a:pt x="231835" y="58353"/>
                </a:cubicBezTo>
                <a:cubicBezTo>
                  <a:pt x="230372" y="60704"/>
                  <a:pt x="228617" y="62845"/>
                  <a:pt x="226612" y="64736"/>
                </a:cubicBezTo>
                <a:cubicBezTo>
                  <a:pt x="224595" y="66637"/>
                  <a:pt x="222339" y="68246"/>
                  <a:pt x="219884" y="69531"/>
                </a:cubicBezTo>
                <a:cubicBezTo>
                  <a:pt x="217450" y="70805"/>
                  <a:pt x="214828" y="71693"/>
                  <a:pt x="212112" y="72153"/>
                </a:cubicBezTo>
                <a:cubicBezTo>
                  <a:pt x="210691" y="72387"/>
                  <a:pt x="209259" y="72505"/>
                  <a:pt x="207828" y="72505"/>
                </a:cubicBezTo>
                <a:cubicBezTo>
                  <a:pt x="206512" y="72505"/>
                  <a:pt x="205196" y="72405"/>
                  <a:pt x="203891" y="72205"/>
                </a:cubicBezTo>
                <a:cubicBezTo>
                  <a:pt x="201164" y="71787"/>
                  <a:pt x="198500" y="70962"/>
                  <a:pt x="196025" y="69750"/>
                </a:cubicBezTo>
                <a:cubicBezTo>
                  <a:pt x="193549" y="68549"/>
                  <a:pt x="191292" y="66951"/>
                  <a:pt x="189349" y="65008"/>
                </a:cubicBezTo>
                <a:cubicBezTo>
                  <a:pt x="188388" y="64047"/>
                  <a:pt x="187521" y="62991"/>
                  <a:pt x="186748" y="61874"/>
                </a:cubicBezTo>
                <a:cubicBezTo>
                  <a:pt x="185975" y="60746"/>
                  <a:pt x="185296" y="59555"/>
                  <a:pt x="184722" y="58312"/>
                </a:cubicBezTo>
                <a:cubicBezTo>
                  <a:pt x="183541" y="55804"/>
                  <a:pt x="182716" y="53120"/>
                  <a:pt x="182079" y="50351"/>
                </a:cubicBezTo>
                <a:cubicBezTo>
                  <a:pt x="181441" y="47594"/>
                  <a:pt x="181003" y="44752"/>
                  <a:pt x="180574" y="41879"/>
                </a:cubicBezTo>
                <a:cubicBezTo>
                  <a:pt x="180157" y="39017"/>
                  <a:pt x="179780" y="36113"/>
                  <a:pt x="179269" y="33209"/>
                </a:cubicBezTo>
                <a:cubicBezTo>
                  <a:pt x="178767" y="30305"/>
                  <a:pt x="178130" y="27380"/>
                  <a:pt x="177148" y="24507"/>
                </a:cubicBezTo>
                <a:cubicBezTo>
                  <a:pt x="176667" y="23066"/>
                  <a:pt x="176072" y="21655"/>
                  <a:pt x="175393" y="20287"/>
                </a:cubicBezTo>
                <a:cubicBezTo>
                  <a:pt x="174693" y="18908"/>
                  <a:pt x="173878" y="17581"/>
                  <a:pt x="172949" y="16349"/>
                </a:cubicBezTo>
                <a:cubicBezTo>
                  <a:pt x="172019" y="15105"/>
                  <a:pt x="170964" y="13956"/>
                  <a:pt x="169804" y="12922"/>
                </a:cubicBezTo>
                <a:cubicBezTo>
                  <a:pt x="168634" y="11898"/>
                  <a:pt x="167381" y="10990"/>
                  <a:pt x="166054" y="10196"/>
                </a:cubicBezTo>
                <a:cubicBezTo>
                  <a:pt x="164142" y="9099"/>
                  <a:pt x="162116" y="8200"/>
                  <a:pt x="160016" y="7542"/>
                </a:cubicBezTo>
                <a:cubicBezTo>
                  <a:pt x="157958" y="6905"/>
                  <a:pt x="155858" y="6414"/>
                  <a:pt x="153727" y="6080"/>
                </a:cubicBezTo>
                <a:cubicBezTo>
                  <a:pt x="152672" y="5923"/>
                  <a:pt x="151617" y="5777"/>
                  <a:pt x="150572" y="5672"/>
                </a:cubicBezTo>
                <a:cubicBezTo>
                  <a:pt x="150040" y="5620"/>
                  <a:pt x="149517" y="5558"/>
                  <a:pt x="148995" y="5516"/>
                </a:cubicBezTo>
                <a:lnTo>
                  <a:pt x="148212" y="5453"/>
                </a:lnTo>
                <a:lnTo>
                  <a:pt x="147418" y="5401"/>
                </a:lnTo>
                <a:cubicBezTo>
                  <a:pt x="146352" y="5328"/>
                  <a:pt x="145287" y="5296"/>
                  <a:pt x="144221" y="5296"/>
                </a:cubicBezTo>
                <a:cubicBezTo>
                  <a:pt x="143155" y="5296"/>
                  <a:pt x="142080" y="5328"/>
                  <a:pt x="141014" y="5390"/>
                </a:cubicBezTo>
                <a:cubicBezTo>
                  <a:pt x="138852" y="5516"/>
                  <a:pt x="136700" y="5808"/>
                  <a:pt x="134589" y="6278"/>
                </a:cubicBezTo>
                <a:cubicBezTo>
                  <a:pt x="134057" y="6393"/>
                  <a:pt x="133524" y="6529"/>
                  <a:pt x="132991" y="6675"/>
                </a:cubicBezTo>
                <a:lnTo>
                  <a:pt x="132208" y="6905"/>
                </a:lnTo>
                <a:cubicBezTo>
                  <a:pt x="131947" y="6989"/>
                  <a:pt x="131685" y="7083"/>
                  <a:pt x="131424" y="7166"/>
                </a:cubicBezTo>
                <a:cubicBezTo>
                  <a:pt x="130359" y="7521"/>
                  <a:pt x="129324" y="7950"/>
                  <a:pt x="128322" y="8430"/>
                </a:cubicBezTo>
                <a:cubicBezTo>
                  <a:pt x="127298" y="8932"/>
                  <a:pt x="126316" y="9517"/>
                  <a:pt x="125386" y="10164"/>
                </a:cubicBezTo>
                <a:cubicBezTo>
                  <a:pt x="124425" y="10833"/>
                  <a:pt x="123548" y="11585"/>
                  <a:pt x="122733" y="12410"/>
                </a:cubicBezTo>
                <a:cubicBezTo>
                  <a:pt x="121918" y="13256"/>
                  <a:pt x="121187" y="14176"/>
                  <a:pt x="120560" y="15168"/>
                </a:cubicBezTo>
                <a:cubicBezTo>
                  <a:pt x="120403" y="15419"/>
                  <a:pt x="120247" y="15670"/>
                  <a:pt x="120100" y="15920"/>
                </a:cubicBezTo>
                <a:lnTo>
                  <a:pt x="119693" y="16693"/>
                </a:lnTo>
                <a:cubicBezTo>
                  <a:pt x="119620" y="16829"/>
                  <a:pt x="119568" y="16944"/>
                  <a:pt x="119505" y="17080"/>
                </a:cubicBezTo>
                <a:lnTo>
                  <a:pt x="119327" y="17456"/>
                </a:lnTo>
                <a:cubicBezTo>
                  <a:pt x="119202" y="17707"/>
                  <a:pt x="119108" y="17968"/>
                  <a:pt x="118993" y="18219"/>
                </a:cubicBezTo>
                <a:cubicBezTo>
                  <a:pt x="118565" y="19232"/>
                  <a:pt x="118189" y="20266"/>
                  <a:pt x="117875" y="21311"/>
                </a:cubicBezTo>
                <a:cubicBezTo>
                  <a:pt x="117551" y="22355"/>
                  <a:pt x="117290" y="23410"/>
                  <a:pt x="117050" y="24455"/>
                </a:cubicBezTo>
                <a:cubicBezTo>
                  <a:pt x="116820" y="25510"/>
                  <a:pt x="116632" y="26565"/>
                  <a:pt x="116465" y="27610"/>
                </a:cubicBezTo>
                <a:cubicBezTo>
                  <a:pt x="116298" y="28665"/>
                  <a:pt x="116173" y="29720"/>
                  <a:pt x="116058" y="30765"/>
                </a:cubicBezTo>
                <a:cubicBezTo>
                  <a:pt x="115629" y="34974"/>
                  <a:pt x="115556" y="39142"/>
                  <a:pt x="115546" y="43269"/>
                </a:cubicBezTo>
                <a:lnTo>
                  <a:pt x="115546" y="46350"/>
                </a:lnTo>
                <a:lnTo>
                  <a:pt x="115546" y="47876"/>
                </a:lnTo>
                <a:lnTo>
                  <a:pt x="115525" y="48565"/>
                </a:lnTo>
                <a:lnTo>
                  <a:pt x="115514" y="48920"/>
                </a:lnTo>
                <a:cubicBezTo>
                  <a:pt x="115504" y="49035"/>
                  <a:pt x="115514" y="49150"/>
                  <a:pt x="115493" y="49265"/>
                </a:cubicBezTo>
                <a:cubicBezTo>
                  <a:pt x="115358" y="51114"/>
                  <a:pt x="114971" y="52942"/>
                  <a:pt x="114324" y="54676"/>
                </a:cubicBezTo>
                <a:cubicBezTo>
                  <a:pt x="113676" y="56431"/>
                  <a:pt x="112809" y="58092"/>
                  <a:pt x="111722" y="59617"/>
                </a:cubicBezTo>
                <a:cubicBezTo>
                  <a:pt x="110625" y="61153"/>
                  <a:pt x="109351" y="62563"/>
                  <a:pt x="107930" y="63817"/>
                </a:cubicBezTo>
                <a:lnTo>
                  <a:pt x="107565" y="64141"/>
                </a:lnTo>
                <a:lnTo>
                  <a:pt x="107377" y="64308"/>
                </a:lnTo>
                <a:cubicBezTo>
                  <a:pt x="107314" y="64360"/>
                  <a:pt x="107251" y="64412"/>
                  <a:pt x="107189" y="64464"/>
                </a:cubicBezTo>
                <a:lnTo>
                  <a:pt x="106416" y="65081"/>
                </a:lnTo>
                <a:cubicBezTo>
                  <a:pt x="106154" y="65279"/>
                  <a:pt x="105883" y="65467"/>
                  <a:pt x="105622" y="65666"/>
                </a:cubicBezTo>
                <a:cubicBezTo>
                  <a:pt x="105486" y="65760"/>
                  <a:pt x="105350" y="65864"/>
                  <a:pt x="105225" y="65958"/>
                </a:cubicBezTo>
                <a:lnTo>
                  <a:pt x="104807" y="66230"/>
                </a:lnTo>
                <a:lnTo>
                  <a:pt x="104389" y="66501"/>
                </a:lnTo>
                <a:cubicBezTo>
                  <a:pt x="104253" y="66595"/>
                  <a:pt x="104117" y="66679"/>
                  <a:pt x="103971" y="66763"/>
                </a:cubicBezTo>
                <a:lnTo>
                  <a:pt x="103115" y="67285"/>
                </a:lnTo>
                <a:cubicBezTo>
                  <a:pt x="102832" y="67452"/>
                  <a:pt x="102530" y="67598"/>
                  <a:pt x="102237" y="67765"/>
                </a:cubicBezTo>
                <a:lnTo>
                  <a:pt x="101798" y="68006"/>
                </a:lnTo>
                <a:lnTo>
                  <a:pt x="101349" y="68225"/>
                </a:lnTo>
                <a:cubicBezTo>
                  <a:pt x="100148" y="68821"/>
                  <a:pt x="98905" y="69343"/>
                  <a:pt x="97641" y="69792"/>
                </a:cubicBezTo>
                <a:cubicBezTo>
                  <a:pt x="96366" y="70241"/>
                  <a:pt x="95071" y="70607"/>
                  <a:pt x="93744" y="70899"/>
                </a:cubicBezTo>
                <a:lnTo>
                  <a:pt x="92752" y="71108"/>
                </a:lnTo>
                <a:lnTo>
                  <a:pt x="91759" y="71275"/>
                </a:lnTo>
                <a:cubicBezTo>
                  <a:pt x="91425" y="71338"/>
                  <a:pt x="91091" y="71380"/>
                  <a:pt x="90756" y="71422"/>
                </a:cubicBezTo>
                <a:lnTo>
                  <a:pt x="90245" y="71484"/>
                </a:lnTo>
                <a:lnTo>
                  <a:pt x="89994" y="71516"/>
                </a:lnTo>
                <a:lnTo>
                  <a:pt x="89743" y="71537"/>
                </a:lnTo>
                <a:lnTo>
                  <a:pt x="88730" y="71620"/>
                </a:lnTo>
                <a:cubicBezTo>
                  <a:pt x="88396" y="71641"/>
                  <a:pt x="88051" y="71641"/>
                  <a:pt x="87717" y="71662"/>
                </a:cubicBezTo>
                <a:lnTo>
                  <a:pt x="87215" y="71683"/>
                </a:lnTo>
                <a:lnTo>
                  <a:pt x="86202" y="71683"/>
                </a:lnTo>
                <a:cubicBezTo>
                  <a:pt x="86024" y="71683"/>
                  <a:pt x="85857" y="71683"/>
                  <a:pt x="85690" y="71672"/>
                </a:cubicBezTo>
                <a:lnTo>
                  <a:pt x="84687" y="71620"/>
                </a:lnTo>
                <a:cubicBezTo>
                  <a:pt x="84520" y="71620"/>
                  <a:pt x="84353" y="71599"/>
                  <a:pt x="84186" y="71578"/>
                </a:cubicBezTo>
                <a:lnTo>
                  <a:pt x="83684" y="71526"/>
                </a:lnTo>
                <a:lnTo>
                  <a:pt x="83183" y="71484"/>
                </a:lnTo>
                <a:lnTo>
                  <a:pt x="82692" y="71411"/>
                </a:lnTo>
                <a:lnTo>
                  <a:pt x="82190" y="71338"/>
                </a:lnTo>
                <a:lnTo>
                  <a:pt x="81950" y="71296"/>
                </a:lnTo>
                <a:lnTo>
                  <a:pt x="81699" y="71244"/>
                </a:lnTo>
                <a:lnTo>
                  <a:pt x="80728" y="71056"/>
                </a:lnTo>
                <a:lnTo>
                  <a:pt x="79756" y="70805"/>
                </a:lnTo>
                <a:cubicBezTo>
                  <a:pt x="79673" y="70784"/>
                  <a:pt x="79600" y="70764"/>
                  <a:pt x="79516" y="70743"/>
                </a:cubicBezTo>
                <a:lnTo>
                  <a:pt x="79276" y="70670"/>
                </a:lnTo>
                <a:lnTo>
                  <a:pt x="78806" y="70523"/>
                </a:lnTo>
                <a:cubicBezTo>
                  <a:pt x="78649" y="70471"/>
                  <a:pt x="78492" y="70429"/>
                  <a:pt x="78336" y="70367"/>
                </a:cubicBezTo>
                <a:lnTo>
                  <a:pt x="77866" y="70199"/>
                </a:lnTo>
                <a:cubicBezTo>
                  <a:pt x="76623" y="69750"/>
                  <a:pt x="75432" y="69186"/>
                  <a:pt x="74293" y="68507"/>
                </a:cubicBezTo>
                <a:cubicBezTo>
                  <a:pt x="73154" y="67839"/>
                  <a:pt x="72068" y="67066"/>
                  <a:pt x="71065" y="66209"/>
                </a:cubicBezTo>
                <a:cubicBezTo>
                  <a:pt x="69028" y="64496"/>
                  <a:pt x="67294" y="62417"/>
                  <a:pt x="65811" y="60161"/>
                </a:cubicBezTo>
                <a:cubicBezTo>
                  <a:pt x="65058" y="59022"/>
                  <a:pt x="64379" y="57841"/>
                  <a:pt x="63774" y="56630"/>
                </a:cubicBezTo>
                <a:cubicBezTo>
                  <a:pt x="63627" y="56327"/>
                  <a:pt x="63460" y="56034"/>
                  <a:pt x="63314" y="55721"/>
                </a:cubicBezTo>
                <a:lnTo>
                  <a:pt x="62886" y="54791"/>
                </a:lnTo>
                <a:cubicBezTo>
                  <a:pt x="62614" y="54164"/>
                  <a:pt x="62353" y="53538"/>
                  <a:pt x="62092" y="52911"/>
                </a:cubicBezTo>
                <a:cubicBezTo>
                  <a:pt x="61820" y="52274"/>
                  <a:pt x="61580" y="51636"/>
                  <a:pt x="61360" y="50989"/>
                </a:cubicBezTo>
                <a:cubicBezTo>
                  <a:pt x="61131" y="50351"/>
                  <a:pt x="60922" y="49693"/>
                  <a:pt x="60702" y="49046"/>
                </a:cubicBezTo>
                <a:cubicBezTo>
                  <a:pt x="60493" y="48387"/>
                  <a:pt x="60316" y="47729"/>
                  <a:pt x="60117" y="47071"/>
                </a:cubicBezTo>
                <a:cubicBezTo>
                  <a:pt x="59940" y="46413"/>
                  <a:pt x="59752" y="45745"/>
                  <a:pt x="59605" y="45097"/>
                </a:cubicBezTo>
                <a:cubicBezTo>
                  <a:pt x="58341" y="39863"/>
                  <a:pt x="58049" y="34254"/>
                  <a:pt x="56733" y="28696"/>
                </a:cubicBezTo>
                <a:lnTo>
                  <a:pt x="56472" y="27652"/>
                </a:lnTo>
                <a:lnTo>
                  <a:pt x="56179" y="26607"/>
                </a:lnTo>
                <a:lnTo>
                  <a:pt x="56022" y="26085"/>
                </a:lnTo>
                <a:lnTo>
                  <a:pt x="55855" y="25562"/>
                </a:lnTo>
                <a:lnTo>
                  <a:pt x="55500" y="24539"/>
                </a:lnTo>
                <a:lnTo>
                  <a:pt x="55093" y="23525"/>
                </a:lnTo>
                <a:lnTo>
                  <a:pt x="54894" y="23013"/>
                </a:lnTo>
                <a:lnTo>
                  <a:pt x="54664" y="22522"/>
                </a:lnTo>
                <a:lnTo>
                  <a:pt x="54194" y="21530"/>
                </a:lnTo>
                <a:cubicBezTo>
                  <a:pt x="54017" y="21206"/>
                  <a:pt x="53860" y="20882"/>
                  <a:pt x="53672" y="20569"/>
                </a:cubicBezTo>
                <a:cubicBezTo>
                  <a:pt x="52251" y="18062"/>
                  <a:pt x="50444" y="15795"/>
                  <a:pt x="48323" y="13862"/>
                </a:cubicBezTo>
                <a:cubicBezTo>
                  <a:pt x="46276" y="11992"/>
                  <a:pt x="44009" y="10394"/>
                  <a:pt x="41565" y="9109"/>
                </a:cubicBezTo>
                <a:cubicBezTo>
                  <a:pt x="39204" y="7856"/>
                  <a:pt x="36728" y="6863"/>
                  <a:pt x="34169" y="6132"/>
                </a:cubicBezTo>
                <a:cubicBezTo>
                  <a:pt x="32904" y="5777"/>
                  <a:pt x="31640" y="5474"/>
                  <a:pt x="30376" y="5255"/>
                </a:cubicBezTo>
                <a:cubicBezTo>
                  <a:pt x="29112" y="5035"/>
                  <a:pt x="27869" y="4868"/>
                  <a:pt x="26626" y="4743"/>
                </a:cubicBezTo>
                <a:cubicBezTo>
                  <a:pt x="24960" y="4593"/>
                  <a:pt x="23295" y="4516"/>
                  <a:pt x="21629" y="4516"/>
                </a:cubicBezTo>
                <a:cubicBezTo>
                  <a:pt x="20861" y="4516"/>
                  <a:pt x="20092" y="4532"/>
                  <a:pt x="19324" y="4565"/>
                </a:cubicBezTo>
                <a:cubicBezTo>
                  <a:pt x="15835" y="4732"/>
                  <a:pt x="12356" y="5150"/>
                  <a:pt x="8930" y="5829"/>
                </a:cubicBezTo>
                <a:cubicBezTo>
                  <a:pt x="6193" y="6362"/>
                  <a:pt x="4156" y="6863"/>
                  <a:pt x="2714" y="7271"/>
                </a:cubicBezTo>
                <a:cubicBezTo>
                  <a:pt x="1283" y="7678"/>
                  <a:pt x="469" y="7971"/>
                  <a:pt x="186" y="8127"/>
                </a:cubicBezTo>
                <a:cubicBezTo>
                  <a:pt x="0" y="8242"/>
                  <a:pt x="70" y="8298"/>
                  <a:pt x="381" y="8298"/>
                </a:cubicBezTo>
                <a:cubicBezTo>
                  <a:pt x="524" y="8298"/>
                  <a:pt x="717" y="8286"/>
                  <a:pt x="959" y="8263"/>
                </a:cubicBezTo>
                <a:cubicBezTo>
                  <a:pt x="1346" y="8221"/>
                  <a:pt x="1858" y="8159"/>
                  <a:pt x="2495" y="8075"/>
                </a:cubicBezTo>
                <a:cubicBezTo>
                  <a:pt x="3122" y="7981"/>
                  <a:pt x="3874" y="7877"/>
                  <a:pt x="4752" y="7741"/>
                </a:cubicBezTo>
                <a:cubicBezTo>
                  <a:pt x="6486" y="7490"/>
                  <a:pt x="8679" y="7166"/>
                  <a:pt x="11301" y="6874"/>
                </a:cubicBezTo>
                <a:cubicBezTo>
                  <a:pt x="14320" y="6529"/>
                  <a:pt x="17350" y="6362"/>
                  <a:pt x="20390" y="6362"/>
                </a:cubicBezTo>
                <a:cubicBezTo>
                  <a:pt x="22093" y="6393"/>
                  <a:pt x="23889" y="6456"/>
                  <a:pt x="25770" y="6665"/>
                </a:cubicBezTo>
                <a:cubicBezTo>
                  <a:pt x="26240" y="6707"/>
                  <a:pt x="26710" y="6780"/>
                  <a:pt x="27180" y="6832"/>
                </a:cubicBezTo>
                <a:cubicBezTo>
                  <a:pt x="27660" y="6884"/>
                  <a:pt x="28131" y="6978"/>
                  <a:pt x="28621" y="7051"/>
                </a:cubicBezTo>
                <a:cubicBezTo>
                  <a:pt x="29593" y="7208"/>
                  <a:pt x="30575" y="7417"/>
                  <a:pt x="31567" y="7657"/>
                </a:cubicBezTo>
                <a:lnTo>
                  <a:pt x="31484" y="8002"/>
                </a:lnTo>
                <a:cubicBezTo>
                  <a:pt x="30502" y="7772"/>
                  <a:pt x="29551" y="7574"/>
                  <a:pt x="28642" y="7448"/>
                </a:cubicBezTo>
                <a:lnTo>
                  <a:pt x="27963" y="7344"/>
                </a:lnTo>
                <a:lnTo>
                  <a:pt x="27640" y="7292"/>
                </a:lnTo>
                <a:lnTo>
                  <a:pt x="27305" y="7250"/>
                </a:lnTo>
                <a:lnTo>
                  <a:pt x="26031" y="7104"/>
                </a:lnTo>
                <a:cubicBezTo>
                  <a:pt x="24463" y="6975"/>
                  <a:pt x="23054" y="6894"/>
                  <a:pt x="21768" y="6894"/>
                </a:cubicBezTo>
                <a:cubicBezTo>
                  <a:pt x="21691" y="6894"/>
                  <a:pt x="21615" y="6894"/>
                  <a:pt x="21539" y="6895"/>
                </a:cubicBezTo>
                <a:cubicBezTo>
                  <a:pt x="19450" y="6895"/>
                  <a:pt x="17360" y="7010"/>
                  <a:pt x="15271" y="7250"/>
                </a:cubicBezTo>
                <a:cubicBezTo>
                  <a:pt x="12179" y="7626"/>
                  <a:pt x="11072" y="7950"/>
                  <a:pt x="10831" y="8106"/>
                </a:cubicBezTo>
                <a:cubicBezTo>
                  <a:pt x="10601" y="8263"/>
                  <a:pt x="11249" y="8315"/>
                  <a:pt x="11709" y="8389"/>
                </a:cubicBezTo>
                <a:cubicBezTo>
                  <a:pt x="11939" y="8430"/>
                  <a:pt x="12127" y="8472"/>
                  <a:pt x="12127" y="8545"/>
                </a:cubicBezTo>
                <a:cubicBezTo>
                  <a:pt x="12127" y="8608"/>
                  <a:pt x="11949" y="8691"/>
                  <a:pt x="11458" y="8827"/>
                </a:cubicBezTo>
                <a:cubicBezTo>
                  <a:pt x="14669" y="8364"/>
                  <a:pt x="17894" y="8063"/>
                  <a:pt x="21105" y="8063"/>
                </a:cubicBezTo>
                <a:cubicBezTo>
                  <a:pt x="21874" y="8063"/>
                  <a:pt x="22642" y="8081"/>
                  <a:pt x="23409" y="8117"/>
                </a:cubicBezTo>
                <a:cubicBezTo>
                  <a:pt x="25383" y="8211"/>
                  <a:pt x="27347" y="8420"/>
                  <a:pt x="29290" y="8765"/>
                </a:cubicBezTo>
                <a:cubicBezTo>
                  <a:pt x="31223" y="9109"/>
                  <a:pt x="33113" y="9611"/>
                  <a:pt x="34962" y="10269"/>
                </a:cubicBezTo>
                <a:cubicBezTo>
                  <a:pt x="38640" y="11596"/>
                  <a:pt x="42097" y="13518"/>
                  <a:pt x="44980" y="16056"/>
                </a:cubicBezTo>
                <a:cubicBezTo>
                  <a:pt x="46422" y="17310"/>
                  <a:pt x="47707" y="18730"/>
                  <a:pt x="48804" y="20287"/>
                </a:cubicBezTo>
                <a:cubicBezTo>
                  <a:pt x="49347" y="21060"/>
                  <a:pt x="49838" y="21864"/>
                  <a:pt x="50287" y="22700"/>
                </a:cubicBezTo>
                <a:lnTo>
                  <a:pt x="50611" y="23327"/>
                </a:lnTo>
                <a:lnTo>
                  <a:pt x="50904" y="23985"/>
                </a:lnTo>
                <a:lnTo>
                  <a:pt x="51186" y="24633"/>
                </a:lnTo>
                <a:lnTo>
                  <a:pt x="51447" y="25301"/>
                </a:lnTo>
                <a:cubicBezTo>
                  <a:pt x="51530" y="25520"/>
                  <a:pt x="51624" y="25750"/>
                  <a:pt x="51718" y="26001"/>
                </a:cubicBezTo>
                <a:lnTo>
                  <a:pt x="51990" y="26795"/>
                </a:lnTo>
                <a:lnTo>
                  <a:pt x="52136" y="27223"/>
                </a:lnTo>
                <a:cubicBezTo>
                  <a:pt x="52178" y="27359"/>
                  <a:pt x="52220" y="27516"/>
                  <a:pt x="52262" y="27662"/>
                </a:cubicBezTo>
                <a:lnTo>
                  <a:pt x="52533" y="28602"/>
                </a:lnTo>
                <a:cubicBezTo>
                  <a:pt x="52868" y="29897"/>
                  <a:pt x="53191" y="31339"/>
                  <a:pt x="53453" y="32812"/>
                </a:cubicBezTo>
                <a:cubicBezTo>
                  <a:pt x="53703" y="34285"/>
                  <a:pt x="53933" y="35789"/>
                  <a:pt x="54132" y="37179"/>
                </a:cubicBezTo>
                <a:cubicBezTo>
                  <a:pt x="54330" y="38568"/>
                  <a:pt x="54518" y="39842"/>
                  <a:pt x="54685" y="40877"/>
                </a:cubicBezTo>
                <a:cubicBezTo>
                  <a:pt x="54915" y="42381"/>
                  <a:pt x="55197" y="43906"/>
                  <a:pt x="55542" y="45421"/>
                </a:cubicBezTo>
                <a:lnTo>
                  <a:pt x="55813" y="46570"/>
                </a:lnTo>
                <a:cubicBezTo>
                  <a:pt x="55907" y="46946"/>
                  <a:pt x="56012" y="47312"/>
                  <a:pt x="56106" y="47688"/>
                </a:cubicBezTo>
                <a:cubicBezTo>
                  <a:pt x="56200" y="48064"/>
                  <a:pt x="56315" y="48429"/>
                  <a:pt x="56419" y="48805"/>
                </a:cubicBezTo>
                <a:cubicBezTo>
                  <a:pt x="56534" y="49171"/>
                  <a:pt x="56628" y="49547"/>
                  <a:pt x="56754" y="49913"/>
                </a:cubicBezTo>
                <a:cubicBezTo>
                  <a:pt x="57203" y="51386"/>
                  <a:pt x="57725" y="52848"/>
                  <a:pt x="58300" y="54290"/>
                </a:cubicBezTo>
                <a:cubicBezTo>
                  <a:pt x="58446" y="54645"/>
                  <a:pt x="58582" y="55010"/>
                  <a:pt x="58738" y="55366"/>
                </a:cubicBezTo>
                <a:lnTo>
                  <a:pt x="59208" y="56431"/>
                </a:lnTo>
                <a:lnTo>
                  <a:pt x="59699" y="57486"/>
                </a:lnTo>
                <a:cubicBezTo>
                  <a:pt x="59867" y="57841"/>
                  <a:pt x="60044" y="58186"/>
                  <a:pt x="60222" y="58531"/>
                </a:cubicBezTo>
                <a:cubicBezTo>
                  <a:pt x="60932" y="59920"/>
                  <a:pt x="61726" y="61278"/>
                  <a:pt x="62593" y="62584"/>
                </a:cubicBezTo>
                <a:cubicBezTo>
                  <a:pt x="63471" y="63890"/>
                  <a:pt x="64432" y="65143"/>
                  <a:pt x="65487" y="66324"/>
                </a:cubicBezTo>
                <a:cubicBezTo>
                  <a:pt x="66542" y="67525"/>
                  <a:pt x="67691" y="68622"/>
                  <a:pt x="68924" y="69635"/>
                </a:cubicBezTo>
                <a:cubicBezTo>
                  <a:pt x="71410" y="71662"/>
                  <a:pt x="74251" y="73218"/>
                  <a:pt x="77291" y="74242"/>
                </a:cubicBezTo>
                <a:lnTo>
                  <a:pt x="78440" y="74597"/>
                </a:lnTo>
                <a:lnTo>
                  <a:pt x="79600" y="74890"/>
                </a:lnTo>
                <a:cubicBezTo>
                  <a:pt x="79788" y="74942"/>
                  <a:pt x="79986" y="74984"/>
                  <a:pt x="80174" y="75015"/>
                </a:cubicBezTo>
                <a:lnTo>
                  <a:pt x="80759" y="75141"/>
                </a:lnTo>
                <a:cubicBezTo>
                  <a:pt x="80958" y="75172"/>
                  <a:pt x="81156" y="75224"/>
                  <a:pt x="81344" y="75245"/>
                </a:cubicBezTo>
                <a:lnTo>
                  <a:pt x="81940" y="75339"/>
                </a:lnTo>
                <a:cubicBezTo>
                  <a:pt x="82723" y="75464"/>
                  <a:pt x="83507" y="75527"/>
                  <a:pt x="84290" y="75600"/>
                </a:cubicBezTo>
                <a:lnTo>
                  <a:pt x="85460" y="75652"/>
                </a:lnTo>
                <a:lnTo>
                  <a:pt x="85753" y="75673"/>
                </a:lnTo>
                <a:lnTo>
                  <a:pt x="87215" y="75673"/>
                </a:lnTo>
                <a:cubicBezTo>
                  <a:pt x="87414" y="75673"/>
                  <a:pt x="87612" y="75652"/>
                  <a:pt x="87800" y="75652"/>
                </a:cubicBezTo>
                <a:cubicBezTo>
                  <a:pt x="88187" y="75632"/>
                  <a:pt x="88584" y="75632"/>
                  <a:pt x="88970" y="75600"/>
                </a:cubicBezTo>
                <a:lnTo>
                  <a:pt x="90140" y="75506"/>
                </a:lnTo>
                <a:cubicBezTo>
                  <a:pt x="90234" y="75496"/>
                  <a:pt x="90328" y="75496"/>
                  <a:pt x="90433" y="75485"/>
                </a:cubicBezTo>
                <a:lnTo>
                  <a:pt x="90715" y="75443"/>
                </a:lnTo>
                <a:lnTo>
                  <a:pt x="91300" y="75370"/>
                </a:lnTo>
                <a:lnTo>
                  <a:pt x="91874" y="75297"/>
                </a:lnTo>
                <a:cubicBezTo>
                  <a:pt x="92073" y="75276"/>
                  <a:pt x="92261" y="75245"/>
                  <a:pt x="92449" y="75214"/>
                </a:cubicBezTo>
                <a:cubicBezTo>
                  <a:pt x="92835" y="75141"/>
                  <a:pt x="93222" y="75088"/>
                  <a:pt x="93598" y="75015"/>
                </a:cubicBezTo>
                <a:lnTo>
                  <a:pt x="94737" y="74775"/>
                </a:lnTo>
                <a:cubicBezTo>
                  <a:pt x="94935" y="74733"/>
                  <a:pt x="95123" y="74691"/>
                  <a:pt x="95311" y="74639"/>
                </a:cubicBezTo>
                <a:lnTo>
                  <a:pt x="95875" y="74503"/>
                </a:lnTo>
                <a:lnTo>
                  <a:pt x="96439" y="74357"/>
                </a:lnTo>
                <a:cubicBezTo>
                  <a:pt x="96627" y="74305"/>
                  <a:pt x="96805" y="74253"/>
                  <a:pt x="96993" y="74190"/>
                </a:cubicBezTo>
                <a:cubicBezTo>
                  <a:pt x="97369" y="74085"/>
                  <a:pt x="97745" y="73981"/>
                  <a:pt x="98111" y="73856"/>
                </a:cubicBezTo>
                <a:lnTo>
                  <a:pt x="99208" y="73480"/>
                </a:lnTo>
                <a:cubicBezTo>
                  <a:pt x="99396" y="73417"/>
                  <a:pt x="99573" y="73354"/>
                  <a:pt x="99751" y="73281"/>
                </a:cubicBezTo>
                <a:lnTo>
                  <a:pt x="100294" y="73072"/>
                </a:lnTo>
                <a:cubicBezTo>
                  <a:pt x="101746" y="72508"/>
                  <a:pt x="103156" y="71850"/>
                  <a:pt x="104525" y="71098"/>
                </a:cubicBezTo>
                <a:cubicBezTo>
                  <a:pt x="105893" y="70356"/>
                  <a:pt x="107199" y="69510"/>
                  <a:pt x="108453" y="68591"/>
                </a:cubicBezTo>
                <a:cubicBezTo>
                  <a:pt x="108766" y="68361"/>
                  <a:pt x="109069" y="68121"/>
                  <a:pt x="109382" y="67870"/>
                </a:cubicBezTo>
                <a:cubicBezTo>
                  <a:pt x="109685" y="67630"/>
                  <a:pt x="109988" y="67389"/>
                  <a:pt x="110281" y="67128"/>
                </a:cubicBezTo>
                <a:cubicBezTo>
                  <a:pt x="110573" y="66867"/>
                  <a:pt x="110876" y="66606"/>
                  <a:pt x="111158" y="66345"/>
                </a:cubicBezTo>
                <a:lnTo>
                  <a:pt x="112004" y="65530"/>
                </a:lnTo>
                <a:cubicBezTo>
                  <a:pt x="113112" y="64402"/>
                  <a:pt x="114125" y="63200"/>
                  <a:pt x="115044" y="61926"/>
                </a:cubicBezTo>
                <a:cubicBezTo>
                  <a:pt x="115953" y="60631"/>
                  <a:pt x="116747" y="59252"/>
                  <a:pt x="117416" y="57821"/>
                </a:cubicBezTo>
                <a:cubicBezTo>
                  <a:pt x="118084" y="56379"/>
                  <a:pt x="118607" y="54864"/>
                  <a:pt x="118962" y="53318"/>
                </a:cubicBezTo>
                <a:lnTo>
                  <a:pt x="119097" y="52733"/>
                </a:lnTo>
                <a:cubicBezTo>
                  <a:pt x="119118" y="52639"/>
                  <a:pt x="119139" y="52545"/>
                  <a:pt x="119160" y="52441"/>
                </a:cubicBezTo>
                <a:lnTo>
                  <a:pt x="119212" y="52148"/>
                </a:lnTo>
                <a:lnTo>
                  <a:pt x="119400" y="50978"/>
                </a:lnTo>
                <a:cubicBezTo>
                  <a:pt x="119484" y="50184"/>
                  <a:pt x="119578" y="49390"/>
                  <a:pt x="119588" y="48607"/>
                </a:cubicBezTo>
                <a:cubicBezTo>
                  <a:pt x="119599" y="48210"/>
                  <a:pt x="119609" y="47802"/>
                  <a:pt x="119609" y="47447"/>
                </a:cubicBezTo>
                <a:lnTo>
                  <a:pt x="119609" y="44178"/>
                </a:lnTo>
                <a:cubicBezTo>
                  <a:pt x="119620" y="41274"/>
                  <a:pt x="119651" y="38390"/>
                  <a:pt x="119797" y="35539"/>
                </a:cubicBezTo>
                <a:cubicBezTo>
                  <a:pt x="119923" y="32718"/>
                  <a:pt x="120226" y="29897"/>
                  <a:pt x="120696" y="27108"/>
                </a:cubicBezTo>
                <a:cubicBezTo>
                  <a:pt x="120936" y="25750"/>
                  <a:pt x="121239" y="24392"/>
                  <a:pt x="121626" y="23066"/>
                </a:cubicBezTo>
                <a:cubicBezTo>
                  <a:pt x="121991" y="21760"/>
                  <a:pt x="122461" y="20475"/>
                  <a:pt x="123015" y="19242"/>
                </a:cubicBezTo>
                <a:cubicBezTo>
                  <a:pt x="123161" y="18939"/>
                  <a:pt x="123297" y="18626"/>
                  <a:pt x="123454" y="18354"/>
                </a:cubicBezTo>
                <a:lnTo>
                  <a:pt x="123673" y="17936"/>
                </a:lnTo>
                <a:lnTo>
                  <a:pt x="123924" y="17529"/>
                </a:lnTo>
                <a:cubicBezTo>
                  <a:pt x="124248" y="16996"/>
                  <a:pt x="124624" y="16484"/>
                  <a:pt x="125021" y="15993"/>
                </a:cubicBezTo>
                <a:cubicBezTo>
                  <a:pt x="125856" y="15022"/>
                  <a:pt x="126807" y="14165"/>
                  <a:pt x="127862" y="13445"/>
                </a:cubicBezTo>
                <a:cubicBezTo>
                  <a:pt x="128948" y="12703"/>
                  <a:pt x="130108" y="12076"/>
                  <a:pt x="131330" y="11585"/>
                </a:cubicBezTo>
                <a:cubicBezTo>
                  <a:pt x="132573" y="11063"/>
                  <a:pt x="133858" y="10655"/>
                  <a:pt x="135174" y="10352"/>
                </a:cubicBezTo>
                <a:cubicBezTo>
                  <a:pt x="137859" y="9736"/>
                  <a:pt x="140607" y="9412"/>
                  <a:pt x="143375" y="9381"/>
                </a:cubicBezTo>
                <a:cubicBezTo>
                  <a:pt x="143715" y="9373"/>
                  <a:pt x="144055" y="9369"/>
                  <a:pt x="144395" y="9369"/>
                </a:cubicBezTo>
                <a:cubicBezTo>
                  <a:pt x="145442" y="9369"/>
                  <a:pt x="146489" y="9407"/>
                  <a:pt x="147553" y="9485"/>
                </a:cubicBezTo>
                <a:cubicBezTo>
                  <a:pt x="148953" y="9579"/>
                  <a:pt x="150363" y="9705"/>
                  <a:pt x="151742" y="9882"/>
                </a:cubicBezTo>
                <a:cubicBezTo>
                  <a:pt x="153132" y="10070"/>
                  <a:pt x="154511" y="10300"/>
                  <a:pt x="155858" y="10593"/>
                </a:cubicBezTo>
                <a:cubicBezTo>
                  <a:pt x="157195" y="10885"/>
                  <a:pt x="158512" y="11261"/>
                  <a:pt x="159807" y="11710"/>
                </a:cubicBezTo>
                <a:lnTo>
                  <a:pt x="160758" y="12055"/>
                </a:lnTo>
                <a:lnTo>
                  <a:pt x="161687" y="12452"/>
                </a:lnTo>
                <a:lnTo>
                  <a:pt x="161928" y="12546"/>
                </a:lnTo>
                <a:cubicBezTo>
                  <a:pt x="162001" y="12577"/>
                  <a:pt x="162074" y="12619"/>
                  <a:pt x="162147" y="12651"/>
                </a:cubicBezTo>
                <a:lnTo>
                  <a:pt x="162596" y="12870"/>
                </a:lnTo>
                <a:lnTo>
                  <a:pt x="163056" y="13089"/>
                </a:lnTo>
                <a:lnTo>
                  <a:pt x="163495" y="13330"/>
                </a:lnTo>
                <a:lnTo>
                  <a:pt x="163923" y="13570"/>
                </a:lnTo>
                <a:lnTo>
                  <a:pt x="164142" y="13695"/>
                </a:lnTo>
                <a:lnTo>
                  <a:pt x="164351" y="13821"/>
                </a:lnTo>
                <a:lnTo>
                  <a:pt x="165197" y="14343"/>
                </a:lnTo>
                <a:lnTo>
                  <a:pt x="165991" y="14928"/>
                </a:lnTo>
                <a:lnTo>
                  <a:pt x="166200" y="15064"/>
                </a:lnTo>
                <a:lnTo>
                  <a:pt x="166388" y="15220"/>
                </a:lnTo>
                <a:lnTo>
                  <a:pt x="166764" y="15534"/>
                </a:lnTo>
                <a:lnTo>
                  <a:pt x="167151" y="15847"/>
                </a:lnTo>
                <a:lnTo>
                  <a:pt x="167516" y="16181"/>
                </a:lnTo>
                <a:lnTo>
                  <a:pt x="167694" y="16349"/>
                </a:lnTo>
                <a:lnTo>
                  <a:pt x="167872" y="16526"/>
                </a:lnTo>
                <a:lnTo>
                  <a:pt x="168227" y="16871"/>
                </a:lnTo>
                <a:cubicBezTo>
                  <a:pt x="168676" y="17341"/>
                  <a:pt x="169125" y="17832"/>
                  <a:pt x="169533" y="18354"/>
                </a:cubicBezTo>
                <a:cubicBezTo>
                  <a:pt x="169940" y="18866"/>
                  <a:pt x="170337" y="19399"/>
                  <a:pt x="170692" y="19963"/>
                </a:cubicBezTo>
                <a:cubicBezTo>
                  <a:pt x="170870" y="20235"/>
                  <a:pt x="171047" y="20517"/>
                  <a:pt x="171214" y="20809"/>
                </a:cubicBezTo>
                <a:cubicBezTo>
                  <a:pt x="171371" y="21102"/>
                  <a:pt x="171549" y="21384"/>
                  <a:pt x="171705" y="21687"/>
                </a:cubicBezTo>
                <a:cubicBezTo>
                  <a:pt x="172969" y="24048"/>
                  <a:pt x="173847" y="26659"/>
                  <a:pt x="174526" y="29365"/>
                </a:cubicBezTo>
                <a:cubicBezTo>
                  <a:pt x="175195" y="32070"/>
                  <a:pt x="175654" y="34870"/>
                  <a:pt x="176093" y="37711"/>
                </a:cubicBezTo>
                <a:cubicBezTo>
                  <a:pt x="176521" y="40553"/>
                  <a:pt x="176897" y="43436"/>
                  <a:pt x="177399" y="46340"/>
                </a:cubicBezTo>
                <a:cubicBezTo>
                  <a:pt x="177890" y="49244"/>
                  <a:pt x="178485" y="52169"/>
                  <a:pt x="179394" y="55052"/>
                </a:cubicBezTo>
                <a:cubicBezTo>
                  <a:pt x="180303" y="57935"/>
                  <a:pt x="181515" y="60798"/>
                  <a:pt x="183217" y="63409"/>
                </a:cubicBezTo>
                <a:cubicBezTo>
                  <a:pt x="184063" y="64726"/>
                  <a:pt x="185035" y="65969"/>
                  <a:pt x="186111" y="67107"/>
                </a:cubicBezTo>
                <a:cubicBezTo>
                  <a:pt x="187187" y="68246"/>
                  <a:pt x="188346" y="69280"/>
                  <a:pt x="189600" y="70220"/>
                </a:cubicBezTo>
                <a:cubicBezTo>
                  <a:pt x="192097" y="72090"/>
                  <a:pt x="194865" y="73553"/>
                  <a:pt x="197811" y="74566"/>
                </a:cubicBezTo>
                <a:cubicBezTo>
                  <a:pt x="200746" y="75579"/>
                  <a:pt x="203828" y="76143"/>
                  <a:pt x="206941" y="76237"/>
                </a:cubicBezTo>
                <a:cubicBezTo>
                  <a:pt x="207265" y="76248"/>
                  <a:pt x="207590" y="76254"/>
                  <a:pt x="207915" y="76254"/>
                </a:cubicBezTo>
                <a:cubicBezTo>
                  <a:pt x="209150" y="76254"/>
                  <a:pt x="210387" y="76175"/>
                  <a:pt x="211611" y="76018"/>
                </a:cubicBezTo>
                <a:cubicBezTo>
                  <a:pt x="213157" y="75809"/>
                  <a:pt x="214692" y="75485"/>
                  <a:pt x="216197" y="75036"/>
                </a:cubicBezTo>
                <a:cubicBezTo>
                  <a:pt x="217690" y="74587"/>
                  <a:pt x="219142" y="74023"/>
                  <a:pt x="220553" y="73354"/>
                </a:cubicBezTo>
                <a:cubicBezTo>
                  <a:pt x="221952" y="72686"/>
                  <a:pt x="223310" y="71913"/>
                  <a:pt x="224606" y="71056"/>
                </a:cubicBezTo>
                <a:cubicBezTo>
                  <a:pt x="226579" y="69730"/>
                  <a:pt x="228411" y="68209"/>
                  <a:pt x="230075" y="66516"/>
                </a:cubicBezTo>
                <a:lnTo>
                  <a:pt x="230075" y="66516"/>
                </a:lnTo>
                <a:cubicBezTo>
                  <a:pt x="227786" y="68842"/>
                  <a:pt x="225179" y="70828"/>
                  <a:pt x="222329" y="72424"/>
                </a:cubicBezTo>
                <a:cubicBezTo>
                  <a:pt x="217911" y="74923"/>
                  <a:pt x="212931" y="76229"/>
                  <a:pt x="207886" y="76229"/>
                </a:cubicBezTo>
                <a:cubicBezTo>
                  <a:pt x="206942" y="76229"/>
                  <a:pt x="205996" y="76183"/>
                  <a:pt x="205050" y="76091"/>
                </a:cubicBezTo>
                <a:cubicBezTo>
                  <a:pt x="204068" y="76008"/>
                  <a:pt x="203086" y="75851"/>
                  <a:pt x="202115" y="75673"/>
                </a:cubicBezTo>
                <a:cubicBezTo>
                  <a:pt x="201634" y="75579"/>
                  <a:pt x="201154" y="75464"/>
                  <a:pt x="200673" y="75360"/>
                </a:cubicBezTo>
                <a:cubicBezTo>
                  <a:pt x="200193" y="75245"/>
                  <a:pt x="199723" y="75109"/>
                  <a:pt x="199242" y="74984"/>
                </a:cubicBezTo>
                <a:cubicBezTo>
                  <a:pt x="195440" y="73877"/>
                  <a:pt x="191898" y="72028"/>
                  <a:pt x="188827" y="69552"/>
                </a:cubicBezTo>
                <a:cubicBezTo>
                  <a:pt x="188430" y="69238"/>
                  <a:pt x="188075" y="68915"/>
                  <a:pt x="187699" y="68591"/>
                </a:cubicBezTo>
                <a:lnTo>
                  <a:pt x="187156" y="68079"/>
                </a:lnTo>
                <a:lnTo>
                  <a:pt x="186884" y="67818"/>
                </a:lnTo>
                <a:lnTo>
                  <a:pt x="186623" y="67557"/>
                </a:lnTo>
                <a:lnTo>
                  <a:pt x="186101" y="67024"/>
                </a:lnTo>
                <a:lnTo>
                  <a:pt x="185610" y="66470"/>
                </a:lnTo>
                <a:lnTo>
                  <a:pt x="185359" y="66198"/>
                </a:lnTo>
                <a:lnTo>
                  <a:pt x="185119" y="65916"/>
                </a:lnTo>
                <a:lnTo>
                  <a:pt x="184648" y="65342"/>
                </a:lnTo>
                <a:lnTo>
                  <a:pt x="184199" y="64746"/>
                </a:lnTo>
                <a:lnTo>
                  <a:pt x="183980" y="64444"/>
                </a:lnTo>
                <a:lnTo>
                  <a:pt x="183771" y="64141"/>
                </a:lnTo>
                <a:lnTo>
                  <a:pt x="183353" y="63524"/>
                </a:lnTo>
                <a:lnTo>
                  <a:pt x="182956" y="62908"/>
                </a:lnTo>
                <a:cubicBezTo>
                  <a:pt x="182444" y="62062"/>
                  <a:pt x="181974" y="61205"/>
                  <a:pt x="181546" y="60328"/>
                </a:cubicBezTo>
                <a:cubicBezTo>
                  <a:pt x="180700" y="58594"/>
                  <a:pt x="179989" y="56797"/>
                  <a:pt x="179425" y="54948"/>
                </a:cubicBezTo>
                <a:cubicBezTo>
                  <a:pt x="178861" y="53120"/>
                  <a:pt x="178422" y="51281"/>
                  <a:pt x="178046" y="49443"/>
                </a:cubicBezTo>
                <a:cubicBezTo>
                  <a:pt x="177294" y="45765"/>
                  <a:pt x="176824" y="42099"/>
                  <a:pt x="176291" y="38495"/>
                </a:cubicBezTo>
                <a:cubicBezTo>
                  <a:pt x="175769" y="34901"/>
                  <a:pt x="175205" y="31350"/>
                  <a:pt x="174254" y="27965"/>
                </a:cubicBezTo>
                <a:cubicBezTo>
                  <a:pt x="173805" y="26283"/>
                  <a:pt x="173210" y="24653"/>
                  <a:pt x="172510" y="23066"/>
                </a:cubicBezTo>
                <a:cubicBezTo>
                  <a:pt x="171810" y="21509"/>
                  <a:pt x="170953" y="20047"/>
                  <a:pt x="169930" y="18689"/>
                </a:cubicBezTo>
                <a:cubicBezTo>
                  <a:pt x="169428" y="18010"/>
                  <a:pt x="168874" y="17372"/>
                  <a:pt x="168289" y="16777"/>
                </a:cubicBezTo>
                <a:lnTo>
                  <a:pt x="167840" y="16328"/>
                </a:lnTo>
                <a:cubicBezTo>
                  <a:pt x="167694" y="16181"/>
                  <a:pt x="167537" y="16046"/>
                  <a:pt x="167381" y="15899"/>
                </a:cubicBezTo>
                <a:cubicBezTo>
                  <a:pt x="167234" y="15753"/>
                  <a:pt x="167067" y="15628"/>
                  <a:pt x="166911" y="15492"/>
                </a:cubicBezTo>
                <a:lnTo>
                  <a:pt x="166420" y="15095"/>
                </a:lnTo>
                <a:cubicBezTo>
                  <a:pt x="165093" y="14061"/>
                  <a:pt x="163641" y="13183"/>
                  <a:pt x="162095" y="12483"/>
                </a:cubicBezTo>
                <a:cubicBezTo>
                  <a:pt x="158982" y="11063"/>
                  <a:pt x="155534" y="10258"/>
                  <a:pt x="152014" y="9778"/>
                </a:cubicBezTo>
                <a:lnTo>
                  <a:pt x="150677" y="9621"/>
                </a:lnTo>
                <a:lnTo>
                  <a:pt x="149350" y="9485"/>
                </a:lnTo>
                <a:lnTo>
                  <a:pt x="148003" y="9370"/>
                </a:lnTo>
                <a:cubicBezTo>
                  <a:pt x="147553" y="9350"/>
                  <a:pt x="147115" y="9308"/>
                  <a:pt x="146665" y="9297"/>
                </a:cubicBezTo>
                <a:cubicBezTo>
                  <a:pt x="145847" y="9254"/>
                  <a:pt x="145029" y="9233"/>
                  <a:pt x="144212" y="9233"/>
                </a:cubicBezTo>
                <a:cubicBezTo>
                  <a:pt x="143254" y="9233"/>
                  <a:pt x="142296" y="9262"/>
                  <a:pt x="141338" y="9318"/>
                </a:cubicBezTo>
                <a:cubicBezTo>
                  <a:pt x="140460" y="9370"/>
                  <a:pt x="139572" y="9444"/>
                  <a:pt x="138705" y="9558"/>
                </a:cubicBezTo>
                <a:cubicBezTo>
                  <a:pt x="137828" y="9684"/>
                  <a:pt x="136961" y="9809"/>
                  <a:pt x="136104" y="9997"/>
                </a:cubicBezTo>
                <a:cubicBezTo>
                  <a:pt x="135248" y="10175"/>
                  <a:pt x="134391" y="10373"/>
                  <a:pt x="133566" y="10624"/>
                </a:cubicBezTo>
                <a:lnTo>
                  <a:pt x="133252" y="10718"/>
                </a:lnTo>
                <a:cubicBezTo>
                  <a:pt x="133148" y="10749"/>
                  <a:pt x="133054" y="10791"/>
                  <a:pt x="132949" y="10823"/>
                </a:cubicBezTo>
                <a:cubicBezTo>
                  <a:pt x="132740" y="10896"/>
                  <a:pt x="132542" y="10958"/>
                  <a:pt x="132333" y="11031"/>
                </a:cubicBezTo>
                <a:cubicBezTo>
                  <a:pt x="131936" y="11178"/>
                  <a:pt x="131529" y="11324"/>
                  <a:pt x="131132" y="11502"/>
                </a:cubicBezTo>
                <a:cubicBezTo>
                  <a:pt x="130933" y="11585"/>
                  <a:pt x="130735" y="11669"/>
                  <a:pt x="130547" y="11763"/>
                </a:cubicBezTo>
                <a:cubicBezTo>
                  <a:pt x="130359" y="11846"/>
                  <a:pt x="130160" y="11940"/>
                  <a:pt x="129972" y="12034"/>
                </a:cubicBezTo>
                <a:lnTo>
                  <a:pt x="129408" y="12327"/>
                </a:lnTo>
                <a:cubicBezTo>
                  <a:pt x="129210" y="12421"/>
                  <a:pt x="129032" y="12536"/>
                  <a:pt x="128854" y="12640"/>
                </a:cubicBezTo>
                <a:cubicBezTo>
                  <a:pt x="128123" y="13058"/>
                  <a:pt x="127434" y="13528"/>
                  <a:pt x="126786" y="14061"/>
                </a:cubicBezTo>
                <a:cubicBezTo>
                  <a:pt x="126619" y="14186"/>
                  <a:pt x="126473" y="14322"/>
                  <a:pt x="126316" y="14458"/>
                </a:cubicBezTo>
                <a:cubicBezTo>
                  <a:pt x="126159" y="14604"/>
                  <a:pt x="126003" y="14729"/>
                  <a:pt x="125856" y="14886"/>
                </a:cubicBezTo>
                <a:lnTo>
                  <a:pt x="125418" y="15314"/>
                </a:lnTo>
                <a:lnTo>
                  <a:pt x="125010" y="15774"/>
                </a:lnTo>
                <a:cubicBezTo>
                  <a:pt x="124477" y="16401"/>
                  <a:pt x="123997" y="17069"/>
                  <a:pt x="123589" y="17780"/>
                </a:cubicBezTo>
                <a:cubicBezTo>
                  <a:pt x="123485" y="17947"/>
                  <a:pt x="123391" y="18135"/>
                  <a:pt x="123297" y="18323"/>
                </a:cubicBezTo>
                <a:lnTo>
                  <a:pt x="123151" y="18595"/>
                </a:lnTo>
                <a:lnTo>
                  <a:pt x="123025" y="18887"/>
                </a:lnTo>
                <a:cubicBezTo>
                  <a:pt x="122837" y="19274"/>
                  <a:pt x="122670" y="19671"/>
                  <a:pt x="122503" y="20078"/>
                </a:cubicBezTo>
                <a:cubicBezTo>
                  <a:pt x="122169" y="20882"/>
                  <a:pt x="121876" y="21708"/>
                  <a:pt x="121626" y="22554"/>
                </a:cubicBezTo>
                <a:cubicBezTo>
                  <a:pt x="121364" y="23410"/>
                  <a:pt x="121145" y="24267"/>
                  <a:pt x="120947" y="25144"/>
                </a:cubicBezTo>
                <a:cubicBezTo>
                  <a:pt x="120748" y="26022"/>
                  <a:pt x="120581" y="26899"/>
                  <a:pt x="120435" y="27798"/>
                </a:cubicBezTo>
                <a:cubicBezTo>
                  <a:pt x="119850" y="31381"/>
                  <a:pt x="119630" y="35068"/>
                  <a:pt x="119536" y="38798"/>
                </a:cubicBezTo>
                <a:cubicBezTo>
                  <a:pt x="119515" y="38578"/>
                  <a:pt x="119494" y="38140"/>
                  <a:pt x="119463" y="38035"/>
                </a:cubicBezTo>
                <a:cubicBezTo>
                  <a:pt x="119460" y="38020"/>
                  <a:pt x="119457" y="38011"/>
                  <a:pt x="119453" y="38011"/>
                </a:cubicBezTo>
                <a:cubicBezTo>
                  <a:pt x="119430" y="38011"/>
                  <a:pt x="119393" y="38300"/>
                  <a:pt x="119348" y="39226"/>
                </a:cubicBezTo>
                <a:cubicBezTo>
                  <a:pt x="119411" y="35424"/>
                  <a:pt x="119599" y="31652"/>
                  <a:pt x="120163" y="27996"/>
                </a:cubicBezTo>
                <a:cubicBezTo>
                  <a:pt x="120435" y="26179"/>
                  <a:pt x="120832" y="24392"/>
                  <a:pt x="121343" y="22627"/>
                </a:cubicBezTo>
                <a:cubicBezTo>
                  <a:pt x="121605" y="21760"/>
                  <a:pt x="121887" y="20903"/>
                  <a:pt x="122221" y="20068"/>
                </a:cubicBezTo>
                <a:cubicBezTo>
                  <a:pt x="122545" y="19253"/>
                  <a:pt x="122921" y="18459"/>
                  <a:pt x="123339" y="17686"/>
                </a:cubicBezTo>
                <a:cubicBezTo>
                  <a:pt x="123767" y="16954"/>
                  <a:pt x="124258" y="16255"/>
                  <a:pt x="124801" y="15607"/>
                </a:cubicBezTo>
                <a:lnTo>
                  <a:pt x="125230" y="15126"/>
                </a:lnTo>
                <a:cubicBezTo>
                  <a:pt x="125376" y="14970"/>
                  <a:pt x="125532" y="14823"/>
                  <a:pt x="125679" y="14677"/>
                </a:cubicBezTo>
                <a:cubicBezTo>
                  <a:pt x="125825" y="14521"/>
                  <a:pt x="125992" y="14385"/>
                  <a:pt x="126149" y="14238"/>
                </a:cubicBezTo>
                <a:lnTo>
                  <a:pt x="126389" y="14030"/>
                </a:lnTo>
                <a:cubicBezTo>
                  <a:pt x="126473" y="13956"/>
                  <a:pt x="126556" y="13894"/>
                  <a:pt x="126640" y="13821"/>
                </a:cubicBezTo>
                <a:cubicBezTo>
                  <a:pt x="127308" y="13277"/>
                  <a:pt x="128029" y="12786"/>
                  <a:pt x="128781" y="12358"/>
                </a:cubicBezTo>
                <a:cubicBezTo>
                  <a:pt x="129147" y="12128"/>
                  <a:pt x="129533" y="11919"/>
                  <a:pt x="129930" y="11731"/>
                </a:cubicBezTo>
                <a:cubicBezTo>
                  <a:pt x="130327" y="11543"/>
                  <a:pt x="130724" y="11355"/>
                  <a:pt x="131132" y="11188"/>
                </a:cubicBezTo>
                <a:cubicBezTo>
                  <a:pt x="131330" y="11105"/>
                  <a:pt x="131539" y="11021"/>
                  <a:pt x="131748" y="10948"/>
                </a:cubicBezTo>
                <a:cubicBezTo>
                  <a:pt x="131957" y="10864"/>
                  <a:pt x="132166" y="10791"/>
                  <a:pt x="132375" y="10718"/>
                </a:cubicBezTo>
                <a:cubicBezTo>
                  <a:pt x="132793" y="10572"/>
                  <a:pt x="133211" y="10436"/>
                  <a:pt x="133639" y="10311"/>
                </a:cubicBezTo>
                <a:cubicBezTo>
                  <a:pt x="134067" y="10175"/>
                  <a:pt x="134495" y="10060"/>
                  <a:pt x="134934" y="9955"/>
                </a:cubicBezTo>
                <a:cubicBezTo>
                  <a:pt x="135373" y="9861"/>
                  <a:pt x="135812" y="9757"/>
                  <a:pt x="136250" y="9663"/>
                </a:cubicBezTo>
                <a:cubicBezTo>
                  <a:pt x="136689" y="9569"/>
                  <a:pt x="137128" y="9496"/>
                  <a:pt x="137577" y="9423"/>
                </a:cubicBezTo>
                <a:cubicBezTo>
                  <a:pt x="138016" y="9360"/>
                  <a:pt x="138465" y="9287"/>
                  <a:pt x="138914" y="9245"/>
                </a:cubicBezTo>
                <a:cubicBezTo>
                  <a:pt x="139813" y="9130"/>
                  <a:pt x="140711" y="9057"/>
                  <a:pt x="141620" y="9005"/>
                </a:cubicBezTo>
                <a:cubicBezTo>
                  <a:pt x="142500" y="8959"/>
                  <a:pt x="143382" y="8936"/>
                  <a:pt x="144266" y="8936"/>
                </a:cubicBezTo>
                <a:cubicBezTo>
                  <a:pt x="145197" y="8936"/>
                  <a:pt x="146130" y="8962"/>
                  <a:pt x="147062" y="9015"/>
                </a:cubicBezTo>
                <a:cubicBezTo>
                  <a:pt x="147512" y="9047"/>
                  <a:pt x="147971" y="9078"/>
                  <a:pt x="148431" y="9109"/>
                </a:cubicBezTo>
                <a:cubicBezTo>
                  <a:pt x="148880" y="9151"/>
                  <a:pt x="149340" y="9193"/>
                  <a:pt x="149799" y="9235"/>
                </a:cubicBezTo>
                <a:cubicBezTo>
                  <a:pt x="150249" y="9276"/>
                  <a:pt x="150698" y="9339"/>
                  <a:pt x="151157" y="9381"/>
                </a:cubicBezTo>
                <a:cubicBezTo>
                  <a:pt x="151607" y="9433"/>
                  <a:pt x="152056" y="9496"/>
                  <a:pt x="152505" y="9558"/>
                </a:cubicBezTo>
                <a:cubicBezTo>
                  <a:pt x="154291" y="9809"/>
                  <a:pt x="156057" y="10175"/>
                  <a:pt x="157801" y="10645"/>
                </a:cubicBezTo>
                <a:cubicBezTo>
                  <a:pt x="159504" y="11115"/>
                  <a:pt x="161165" y="11731"/>
                  <a:pt x="162763" y="12504"/>
                </a:cubicBezTo>
                <a:cubicBezTo>
                  <a:pt x="164320" y="13256"/>
                  <a:pt x="165782" y="14207"/>
                  <a:pt x="167119" y="15325"/>
                </a:cubicBezTo>
                <a:cubicBezTo>
                  <a:pt x="167778" y="15879"/>
                  <a:pt x="168404" y="16474"/>
                  <a:pt x="168979" y="17111"/>
                </a:cubicBezTo>
                <a:cubicBezTo>
                  <a:pt x="169564" y="17759"/>
                  <a:pt x="170097" y="18427"/>
                  <a:pt x="170588" y="19138"/>
                </a:cubicBezTo>
                <a:cubicBezTo>
                  <a:pt x="171580" y="20569"/>
                  <a:pt x="172416" y="22115"/>
                  <a:pt x="173084" y="23734"/>
                </a:cubicBezTo>
                <a:cubicBezTo>
                  <a:pt x="173753" y="25385"/>
                  <a:pt x="174307" y="27077"/>
                  <a:pt x="174745" y="28811"/>
                </a:cubicBezTo>
                <a:cubicBezTo>
                  <a:pt x="175633" y="32300"/>
                  <a:pt x="176156" y="35935"/>
                  <a:pt x="176678" y="39602"/>
                </a:cubicBezTo>
                <a:cubicBezTo>
                  <a:pt x="177200" y="43279"/>
                  <a:pt x="177702" y="47009"/>
                  <a:pt x="178537" y="50727"/>
                </a:cubicBezTo>
                <a:cubicBezTo>
                  <a:pt x="178945" y="52608"/>
                  <a:pt x="179467" y="54467"/>
                  <a:pt x="180083" y="56295"/>
                </a:cubicBezTo>
                <a:cubicBezTo>
                  <a:pt x="180721" y="58144"/>
                  <a:pt x="181515" y="59941"/>
                  <a:pt x="182465" y="61665"/>
                </a:cubicBezTo>
                <a:cubicBezTo>
                  <a:pt x="183426" y="63409"/>
                  <a:pt x="184586" y="65039"/>
                  <a:pt x="185923" y="66522"/>
                </a:cubicBezTo>
                <a:cubicBezTo>
                  <a:pt x="186257" y="66898"/>
                  <a:pt x="186612" y="67243"/>
                  <a:pt x="186957" y="67609"/>
                </a:cubicBezTo>
                <a:cubicBezTo>
                  <a:pt x="187135" y="67786"/>
                  <a:pt x="187323" y="67953"/>
                  <a:pt x="187500" y="68131"/>
                </a:cubicBezTo>
                <a:lnTo>
                  <a:pt x="187772" y="68392"/>
                </a:lnTo>
                <a:cubicBezTo>
                  <a:pt x="187866" y="68476"/>
                  <a:pt x="187960" y="68549"/>
                  <a:pt x="188054" y="68632"/>
                </a:cubicBezTo>
                <a:lnTo>
                  <a:pt x="188618" y="69123"/>
                </a:lnTo>
                <a:lnTo>
                  <a:pt x="189203" y="69594"/>
                </a:lnTo>
                <a:lnTo>
                  <a:pt x="189496" y="69834"/>
                </a:lnTo>
                <a:lnTo>
                  <a:pt x="189788" y="70053"/>
                </a:lnTo>
                <a:cubicBezTo>
                  <a:pt x="189987" y="70199"/>
                  <a:pt x="190185" y="70346"/>
                  <a:pt x="190394" y="70492"/>
                </a:cubicBezTo>
                <a:cubicBezTo>
                  <a:pt x="193653" y="72790"/>
                  <a:pt x="197341" y="74420"/>
                  <a:pt x="201248" y="75276"/>
                </a:cubicBezTo>
                <a:cubicBezTo>
                  <a:pt x="203397" y="75758"/>
                  <a:pt x="205587" y="76000"/>
                  <a:pt x="207779" y="76000"/>
                </a:cubicBezTo>
                <a:cubicBezTo>
                  <a:pt x="209581" y="76000"/>
                  <a:pt x="211385" y="75836"/>
                  <a:pt x="213167" y="75506"/>
                </a:cubicBezTo>
                <a:cubicBezTo>
                  <a:pt x="217126" y="74723"/>
                  <a:pt x="220897" y="73166"/>
                  <a:pt x="224251" y="70931"/>
                </a:cubicBezTo>
                <a:cubicBezTo>
                  <a:pt x="227604" y="68706"/>
                  <a:pt x="230539" y="65896"/>
                  <a:pt x="232932" y="62647"/>
                </a:cubicBezTo>
                <a:lnTo>
                  <a:pt x="233214" y="62856"/>
                </a:lnTo>
                <a:cubicBezTo>
                  <a:pt x="234916" y="60547"/>
                  <a:pt x="236348" y="58040"/>
                  <a:pt x="237444" y="55397"/>
                </a:cubicBezTo>
                <a:cubicBezTo>
                  <a:pt x="237580" y="55063"/>
                  <a:pt x="237726" y="54728"/>
                  <a:pt x="237841" y="54384"/>
                </a:cubicBezTo>
                <a:cubicBezTo>
                  <a:pt x="237967" y="54049"/>
                  <a:pt x="238103" y="53715"/>
                  <a:pt x="238207" y="53370"/>
                </a:cubicBezTo>
                <a:cubicBezTo>
                  <a:pt x="238322" y="53026"/>
                  <a:pt x="238437" y="52691"/>
                  <a:pt x="238541" y="52336"/>
                </a:cubicBezTo>
                <a:lnTo>
                  <a:pt x="238844" y="51250"/>
                </a:lnTo>
                <a:cubicBezTo>
                  <a:pt x="239189" y="49798"/>
                  <a:pt x="239387" y="48325"/>
                  <a:pt x="239450" y="46841"/>
                </a:cubicBezTo>
                <a:cubicBezTo>
                  <a:pt x="239513" y="45400"/>
                  <a:pt x="239492" y="43958"/>
                  <a:pt x="239387" y="42517"/>
                </a:cubicBezTo>
                <a:cubicBezTo>
                  <a:pt x="239283" y="41096"/>
                  <a:pt x="239105" y="39696"/>
                  <a:pt x="238907" y="38317"/>
                </a:cubicBezTo>
                <a:cubicBezTo>
                  <a:pt x="238510" y="35549"/>
                  <a:pt x="237977" y="32864"/>
                  <a:pt x="237507" y="30190"/>
                </a:cubicBezTo>
                <a:cubicBezTo>
                  <a:pt x="237277" y="28863"/>
                  <a:pt x="237058" y="27537"/>
                  <a:pt x="236880" y="26220"/>
                </a:cubicBezTo>
                <a:cubicBezTo>
                  <a:pt x="236703" y="24904"/>
                  <a:pt x="236556" y="23598"/>
                  <a:pt x="236483" y="22303"/>
                </a:cubicBezTo>
                <a:cubicBezTo>
                  <a:pt x="236337" y="19723"/>
                  <a:pt x="236452" y="17163"/>
                  <a:pt x="237121" y="14844"/>
                </a:cubicBezTo>
                <a:cubicBezTo>
                  <a:pt x="237277" y="14312"/>
                  <a:pt x="237486" y="13800"/>
                  <a:pt x="237726" y="13298"/>
                </a:cubicBezTo>
                <a:cubicBezTo>
                  <a:pt x="237988" y="12797"/>
                  <a:pt x="238291" y="12316"/>
                  <a:pt x="238635" y="11857"/>
                </a:cubicBezTo>
                <a:cubicBezTo>
                  <a:pt x="238708" y="11731"/>
                  <a:pt x="238813" y="11627"/>
                  <a:pt x="238896" y="11512"/>
                </a:cubicBezTo>
                <a:cubicBezTo>
                  <a:pt x="238990" y="11397"/>
                  <a:pt x="239074" y="11282"/>
                  <a:pt x="239179" y="11167"/>
                </a:cubicBezTo>
                <a:lnTo>
                  <a:pt x="239471" y="10833"/>
                </a:lnTo>
                <a:lnTo>
                  <a:pt x="239784" y="10520"/>
                </a:lnTo>
                <a:lnTo>
                  <a:pt x="239941" y="10352"/>
                </a:lnTo>
                <a:lnTo>
                  <a:pt x="240098" y="10196"/>
                </a:lnTo>
                <a:lnTo>
                  <a:pt x="240432" y="9893"/>
                </a:lnTo>
                <a:cubicBezTo>
                  <a:pt x="240662" y="9694"/>
                  <a:pt x="240881" y="9485"/>
                  <a:pt x="241132" y="9297"/>
                </a:cubicBezTo>
                <a:lnTo>
                  <a:pt x="241487" y="9015"/>
                </a:lnTo>
                <a:lnTo>
                  <a:pt x="241863" y="8733"/>
                </a:lnTo>
                <a:lnTo>
                  <a:pt x="242051" y="8597"/>
                </a:lnTo>
                <a:lnTo>
                  <a:pt x="242239" y="8472"/>
                </a:lnTo>
                <a:lnTo>
                  <a:pt x="242636" y="8211"/>
                </a:lnTo>
                <a:cubicBezTo>
                  <a:pt x="243159" y="7877"/>
                  <a:pt x="243691" y="7542"/>
                  <a:pt x="244255" y="7250"/>
                </a:cubicBezTo>
                <a:cubicBezTo>
                  <a:pt x="245384" y="6654"/>
                  <a:pt x="246554" y="6132"/>
                  <a:pt x="247755" y="5693"/>
                </a:cubicBezTo>
                <a:cubicBezTo>
                  <a:pt x="249708" y="4993"/>
                  <a:pt x="251725" y="4461"/>
                  <a:pt x="253772" y="4116"/>
                </a:cubicBezTo>
                <a:cubicBezTo>
                  <a:pt x="254765" y="3949"/>
                  <a:pt x="255746" y="3834"/>
                  <a:pt x="256708" y="3740"/>
                </a:cubicBezTo>
                <a:cubicBezTo>
                  <a:pt x="257669" y="3656"/>
                  <a:pt x="258619" y="3615"/>
                  <a:pt x="259559" y="3604"/>
                </a:cubicBezTo>
                <a:cubicBezTo>
                  <a:pt x="259697" y="3602"/>
                  <a:pt x="259835" y="3602"/>
                  <a:pt x="259973" y="3602"/>
                </a:cubicBezTo>
                <a:cubicBezTo>
                  <a:pt x="261621" y="3602"/>
                  <a:pt x="263269" y="3717"/>
                  <a:pt x="264908" y="3938"/>
                </a:cubicBezTo>
                <a:cubicBezTo>
                  <a:pt x="266527" y="4168"/>
                  <a:pt x="268125" y="4523"/>
                  <a:pt x="269703" y="4983"/>
                </a:cubicBezTo>
                <a:cubicBezTo>
                  <a:pt x="266295" y="3831"/>
                  <a:pt x="262729" y="3235"/>
                  <a:pt x="259133" y="3235"/>
                </a:cubicBezTo>
                <a:cubicBezTo>
                  <a:pt x="258816" y="3235"/>
                  <a:pt x="258498" y="3240"/>
                  <a:pt x="258180" y="3249"/>
                </a:cubicBezTo>
                <a:cubicBezTo>
                  <a:pt x="256206" y="3291"/>
                  <a:pt x="254242" y="3500"/>
                  <a:pt x="252299" y="3876"/>
                </a:cubicBezTo>
                <a:cubicBezTo>
                  <a:pt x="251328" y="4064"/>
                  <a:pt x="250356" y="4294"/>
                  <a:pt x="249406" y="4576"/>
                </a:cubicBezTo>
                <a:cubicBezTo>
                  <a:pt x="248455" y="4847"/>
                  <a:pt x="247515" y="5161"/>
                  <a:pt x="246606" y="5526"/>
                </a:cubicBezTo>
                <a:cubicBezTo>
                  <a:pt x="244778" y="6247"/>
                  <a:pt x="243054" y="7187"/>
                  <a:pt x="241456" y="8326"/>
                </a:cubicBezTo>
                <a:cubicBezTo>
                  <a:pt x="239899" y="9454"/>
                  <a:pt x="238520" y="10823"/>
                  <a:pt x="237559" y="12400"/>
                </a:cubicBezTo>
                <a:cubicBezTo>
                  <a:pt x="237444" y="12598"/>
                  <a:pt x="237319" y="12797"/>
                  <a:pt x="237225" y="13006"/>
                </a:cubicBezTo>
                <a:cubicBezTo>
                  <a:pt x="237131" y="13215"/>
                  <a:pt x="237016" y="13413"/>
                  <a:pt x="236933" y="13622"/>
                </a:cubicBezTo>
                <a:cubicBezTo>
                  <a:pt x="236859" y="13831"/>
                  <a:pt x="236755" y="14040"/>
                  <a:pt x="236692" y="14249"/>
                </a:cubicBezTo>
                <a:lnTo>
                  <a:pt x="236588" y="14573"/>
                </a:lnTo>
                <a:cubicBezTo>
                  <a:pt x="236556" y="14677"/>
                  <a:pt x="236525" y="14803"/>
                  <a:pt x="236494" y="14917"/>
                </a:cubicBezTo>
                <a:lnTo>
                  <a:pt x="236316" y="15617"/>
                </a:lnTo>
                <a:lnTo>
                  <a:pt x="236170" y="16338"/>
                </a:lnTo>
                <a:cubicBezTo>
                  <a:pt x="236118" y="16578"/>
                  <a:pt x="236086" y="16819"/>
                  <a:pt x="236055" y="17059"/>
                </a:cubicBezTo>
                <a:lnTo>
                  <a:pt x="236003" y="17425"/>
                </a:lnTo>
                <a:cubicBezTo>
                  <a:pt x="235982" y="17550"/>
                  <a:pt x="235971" y="17665"/>
                  <a:pt x="235961" y="17790"/>
                </a:cubicBezTo>
                <a:lnTo>
                  <a:pt x="235898" y="18532"/>
                </a:lnTo>
                <a:cubicBezTo>
                  <a:pt x="235867" y="18783"/>
                  <a:pt x="235867" y="19033"/>
                  <a:pt x="235857" y="19284"/>
                </a:cubicBezTo>
                <a:cubicBezTo>
                  <a:pt x="235825" y="19775"/>
                  <a:pt x="235825" y="20287"/>
                  <a:pt x="235825" y="20788"/>
                </a:cubicBezTo>
                <a:cubicBezTo>
                  <a:pt x="235846" y="21802"/>
                  <a:pt x="235888" y="22815"/>
                  <a:pt x="235992" y="23839"/>
                </a:cubicBezTo>
                <a:cubicBezTo>
                  <a:pt x="236180" y="25886"/>
                  <a:pt x="236504" y="27954"/>
                  <a:pt x="236859" y="30033"/>
                </a:cubicBezTo>
                <a:cubicBezTo>
                  <a:pt x="237215" y="32112"/>
                  <a:pt x="237612" y="34201"/>
                  <a:pt x="237967" y="36332"/>
                </a:cubicBezTo>
                <a:cubicBezTo>
                  <a:pt x="238311" y="38453"/>
                  <a:pt x="238625" y="40615"/>
                  <a:pt x="238771" y="42820"/>
                </a:cubicBezTo>
                <a:cubicBezTo>
                  <a:pt x="238802" y="43373"/>
                  <a:pt x="238844" y="43916"/>
                  <a:pt x="238844" y="44481"/>
                </a:cubicBezTo>
                <a:cubicBezTo>
                  <a:pt x="238844" y="44763"/>
                  <a:pt x="238865" y="45034"/>
                  <a:pt x="238855" y="45316"/>
                </a:cubicBezTo>
                <a:lnTo>
                  <a:pt x="238844" y="46152"/>
                </a:lnTo>
                <a:cubicBezTo>
                  <a:pt x="238844" y="46434"/>
                  <a:pt x="238823" y="46716"/>
                  <a:pt x="238802" y="46998"/>
                </a:cubicBezTo>
                <a:cubicBezTo>
                  <a:pt x="238792" y="47280"/>
                  <a:pt x="238782" y="47562"/>
                  <a:pt x="238740" y="47844"/>
                </a:cubicBezTo>
                <a:lnTo>
                  <a:pt x="238656" y="48680"/>
                </a:lnTo>
                <a:lnTo>
                  <a:pt x="238531" y="49526"/>
                </a:lnTo>
                <a:cubicBezTo>
                  <a:pt x="238500" y="49672"/>
                  <a:pt x="238489" y="49808"/>
                  <a:pt x="238458" y="49954"/>
                </a:cubicBezTo>
                <a:lnTo>
                  <a:pt x="238364" y="50372"/>
                </a:lnTo>
                <a:lnTo>
                  <a:pt x="238280" y="50790"/>
                </a:lnTo>
                <a:cubicBezTo>
                  <a:pt x="238249" y="50936"/>
                  <a:pt x="238217" y="51072"/>
                  <a:pt x="238176" y="51208"/>
                </a:cubicBezTo>
                <a:lnTo>
                  <a:pt x="237946" y="52044"/>
                </a:lnTo>
                <a:cubicBezTo>
                  <a:pt x="237904" y="52190"/>
                  <a:pt x="237862" y="52315"/>
                  <a:pt x="237820" y="52451"/>
                </a:cubicBezTo>
                <a:lnTo>
                  <a:pt x="237685" y="52848"/>
                </a:lnTo>
                <a:cubicBezTo>
                  <a:pt x="237340" y="53914"/>
                  <a:pt x="236933" y="54948"/>
                  <a:pt x="236473" y="55972"/>
                </a:cubicBezTo>
                <a:cubicBezTo>
                  <a:pt x="236013" y="56985"/>
                  <a:pt x="235512" y="57988"/>
                  <a:pt x="234948" y="58959"/>
                </a:cubicBezTo>
                <a:cubicBezTo>
                  <a:pt x="234394" y="59920"/>
                  <a:pt x="233788" y="60871"/>
                  <a:pt x="233141" y="61780"/>
                </a:cubicBezTo>
                <a:cubicBezTo>
                  <a:pt x="230550" y="65446"/>
                  <a:pt x="227249" y="68570"/>
                  <a:pt x="223446" y="70962"/>
                </a:cubicBezTo>
                <a:cubicBezTo>
                  <a:pt x="219644" y="73344"/>
                  <a:pt x="215298" y="74942"/>
                  <a:pt x="210785" y="75391"/>
                </a:cubicBezTo>
                <a:cubicBezTo>
                  <a:pt x="209814" y="75486"/>
                  <a:pt x="208841" y="75533"/>
                  <a:pt x="207870" y="75533"/>
                </a:cubicBezTo>
                <a:cubicBezTo>
                  <a:pt x="204330" y="75533"/>
                  <a:pt x="200813" y="74908"/>
                  <a:pt x="197477" y="73678"/>
                </a:cubicBezTo>
                <a:cubicBezTo>
                  <a:pt x="195356" y="72905"/>
                  <a:pt x="193329" y="71881"/>
                  <a:pt x="191439" y="70638"/>
                </a:cubicBezTo>
                <a:cubicBezTo>
                  <a:pt x="189548" y="69385"/>
                  <a:pt x="187824" y="67901"/>
                  <a:pt x="186299" y="66219"/>
                </a:cubicBezTo>
                <a:cubicBezTo>
                  <a:pt x="185912" y="65812"/>
                  <a:pt x="185536" y="65384"/>
                  <a:pt x="185202" y="64924"/>
                </a:cubicBezTo>
                <a:cubicBezTo>
                  <a:pt x="184857" y="64475"/>
                  <a:pt x="184513" y="64026"/>
                  <a:pt x="184189" y="63556"/>
                </a:cubicBezTo>
                <a:cubicBezTo>
                  <a:pt x="183552" y="62615"/>
                  <a:pt x="182977" y="61644"/>
                  <a:pt x="182455" y="60641"/>
                </a:cubicBezTo>
                <a:cubicBezTo>
                  <a:pt x="181441" y="58656"/>
                  <a:pt x="180616" y="56577"/>
                  <a:pt x="179979" y="54425"/>
                </a:cubicBezTo>
                <a:cubicBezTo>
                  <a:pt x="178694" y="50174"/>
                  <a:pt x="178036" y="45849"/>
                  <a:pt x="177420" y="41576"/>
                </a:cubicBezTo>
                <a:cubicBezTo>
                  <a:pt x="176803" y="37304"/>
                  <a:pt x="176250" y="33063"/>
                  <a:pt x="175236" y="28978"/>
                </a:cubicBezTo>
                <a:cubicBezTo>
                  <a:pt x="174745" y="26952"/>
                  <a:pt x="174077" y="24977"/>
                  <a:pt x="173262" y="23066"/>
                </a:cubicBezTo>
                <a:cubicBezTo>
                  <a:pt x="172447" y="21185"/>
                  <a:pt x="171392" y="19420"/>
                  <a:pt x="170128" y="17811"/>
                </a:cubicBezTo>
                <a:cubicBezTo>
                  <a:pt x="169491" y="17017"/>
                  <a:pt x="168801" y="16275"/>
                  <a:pt x="168060" y="15596"/>
                </a:cubicBezTo>
                <a:cubicBezTo>
                  <a:pt x="167694" y="15241"/>
                  <a:pt x="167297" y="14928"/>
                  <a:pt x="166911" y="14604"/>
                </a:cubicBezTo>
                <a:cubicBezTo>
                  <a:pt x="166712" y="14437"/>
                  <a:pt x="166514" y="14291"/>
                  <a:pt x="166305" y="14144"/>
                </a:cubicBezTo>
                <a:lnTo>
                  <a:pt x="165688" y="13706"/>
                </a:lnTo>
                <a:cubicBezTo>
                  <a:pt x="163996" y="12577"/>
                  <a:pt x="162157" y="11658"/>
                  <a:pt x="160235" y="10979"/>
                </a:cubicBezTo>
                <a:lnTo>
                  <a:pt x="160235" y="10979"/>
                </a:lnTo>
                <a:cubicBezTo>
                  <a:pt x="161875" y="11554"/>
                  <a:pt x="163442" y="12295"/>
                  <a:pt x="164926" y="13194"/>
                </a:cubicBezTo>
                <a:cubicBezTo>
                  <a:pt x="165291" y="13434"/>
                  <a:pt x="165657" y="13664"/>
                  <a:pt x="166012" y="13915"/>
                </a:cubicBezTo>
                <a:cubicBezTo>
                  <a:pt x="166367" y="14165"/>
                  <a:pt x="166733" y="14416"/>
                  <a:pt x="167057" y="14698"/>
                </a:cubicBezTo>
                <a:cubicBezTo>
                  <a:pt x="167746" y="15241"/>
                  <a:pt x="168394" y="15837"/>
                  <a:pt x="168989" y="16464"/>
                </a:cubicBezTo>
                <a:cubicBezTo>
                  <a:pt x="170212" y="17748"/>
                  <a:pt x="171277" y="19190"/>
                  <a:pt x="172144" y="20736"/>
                </a:cubicBezTo>
                <a:cubicBezTo>
                  <a:pt x="173022" y="22313"/>
                  <a:pt x="173763" y="23974"/>
                  <a:pt x="174338" y="25698"/>
                </a:cubicBezTo>
                <a:cubicBezTo>
                  <a:pt x="175518" y="29177"/>
                  <a:pt x="176208" y="32875"/>
                  <a:pt x="176782" y="36635"/>
                </a:cubicBezTo>
                <a:cubicBezTo>
                  <a:pt x="177367" y="40396"/>
                  <a:pt x="177837" y="44230"/>
                  <a:pt x="178569" y="48043"/>
                </a:cubicBezTo>
                <a:cubicBezTo>
                  <a:pt x="178924" y="49954"/>
                  <a:pt x="179352" y="51866"/>
                  <a:pt x="179895" y="53746"/>
                </a:cubicBezTo>
                <a:cubicBezTo>
                  <a:pt x="180428" y="55648"/>
                  <a:pt x="181107" y="57497"/>
                  <a:pt x="181932" y="59293"/>
                </a:cubicBezTo>
                <a:cubicBezTo>
                  <a:pt x="182340" y="60192"/>
                  <a:pt x="182799" y="61069"/>
                  <a:pt x="183301" y="61926"/>
                </a:cubicBezTo>
                <a:cubicBezTo>
                  <a:pt x="183802" y="62783"/>
                  <a:pt x="184356" y="63618"/>
                  <a:pt x="184951" y="64412"/>
                </a:cubicBezTo>
                <a:cubicBezTo>
                  <a:pt x="186153" y="65990"/>
                  <a:pt x="187521" y="67431"/>
                  <a:pt x="189036" y="68695"/>
                </a:cubicBezTo>
                <a:cubicBezTo>
                  <a:pt x="192044" y="71181"/>
                  <a:pt x="195523" y="73041"/>
                  <a:pt x="199252" y="74159"/>
                </a:cubicBezTo>
                <a:lnTo>
                  <a:pt x="199952" y="74357"/>
                </a:lnTo>
                <a:lnTo>
                  <a:pt x="200297" y="74462"/>
                </a:lnTo>
                <a:lnTo>
                  <a:pt x="200642" y="74545"/>
                </a:lnTo>
                <a:lnTo>
                  <a:pt x="201342" y="74712"/>
                </a:lnTo>
                <a:lnTo>
                  <a:pt x="202042" y="74858"/>
                </a:lnTo>
                <a:lnTo>
                  <a:pt x="202386" y="74932"/>
                </a:lnTo>
                <a:lnTo>
                  <a:pt x="202742" y="74994"/>
                </a:lnTo>
                <a:lnTo>
                  <a:pt x="203441" y="75109"/>
                </a:lnTo>
                <a:lnTo>
                  <a:pt x="204152" y="75214"/>
                </a:lnTo>
                <a:lnTo>
                  <a:pt x="204507" y="75255"/>
                </a:lnTo>
                <a:lnTo>
                  <a:pt x="204862" y="75297"/>
                </a:lnTo>
                <a:lnTo>
                  <a:pt x="205562" y="75360"/>
                </a:lnTo>
                <a:lnTo>
                  <a:pt x="206272" y="75412"/>
                </a:lnTo>
                <a:cubicBezTo>
                  <a:pt x="206743" y="75443"/>
                  <a:pt x="207213" y="75443"/>
                  <a:pt x="207683" y="75464"/>
                </a:cubicBezTo>
                <a:cubicBezTo>
                  <a:pt x="208633" y="75464"/>
                  <a:pt x="209563" y="75443"/>
                  <a:pt x="210503" y="75349"/>
                </a:cubicBezTo>
                <a:cubicBezTo>
                  <a:pt x="211830" y="75224"/>
                  <a:pt x="213146" y="75015"/>
                  <a:pt x="214442" y="74712"/>
                </a:cubicBezTo>
                <a:cubicBezTo>
                  <a:pt x="215726" y="74399"/>
                  <a:pt x="216990" y="74012"/>
                  <a:pt x="218234" y="73532"/>
                </a:cubicBezTo>
                <a:cubicBezTo>
                  <a:pt x="220668" y="72581"/>
                  <a:pt x="222976" y="71328"/>
                  <a:pt x="225107" y="69792"/>
                </a:cubicBezTo>
                <a:cubicBezTo>
                  <a:pt x="226162" y="69040"/>
                  <a:pt x="227176" y="68236"/>
                  <a:pt x="228137" y="67368"/>
                </a:cubicBezTo>
                <a:cubicBezTo>
                  <a:pt x="229087" y="66491"/>
                  <a:pt x="229986" y="65572"/>
                  <a:pt x="230842" y="64611"/>
                </a:cubicBezTo>
                <a:cubicBezTo>
                  <a:pt x="233381" y="61738"/>
                  <a:pt x="235418" y="58458"/>
                  <a:pt x="236870" y="54906"/>
                </a:cubicBezTo>
                <a:cubicBezTo>
                  <a:pt x="236985" y="54614"/>
                  <a:pt x="237110" y="54321"/>
                  <a:pt x="237215" y="54029"/>
                </a:cubicBezTo>
                <a:cubicBezTo>
                  <a:pt x="237319" y="53726"/>
                  <a:pt x="237434" y="53433"/>
                  <a:pt x="237538" y="53130"/>
                </a:cubicBezTo>
                <a:lnTo>
                  <a:pt x="237831" y="52232"/>
                </a:lnTo>
                <a:cubicBezTo>
                  <a:pt x="237915" y="51918"/>
                  <a:pt x="237998" y="51605"/>
                  <a:pt x="238092" y="51292"/>
                </a:cubicBezTo>
                <a:cubicBezTo>
                  <a:pt x="238395" y="50048"/>
                  <a:pt x="238604" y="48774"/>
                  <a:pt x="238698" y="47489"/>
                </a:cubicBezTo>
                <a:cubicBezTo>
                  <a:pt x="238782" y="46236"/>
                  <a:pt x="238792" y="44972"/>
                  <a:pt x="238740" y="43718"/>
                </a:cubicBezTo>
                <a:cubicBezTo>
                  <a:pt x="238677" y="42475"/>
                  <a:pt x="238562" y="41253"/>
                  <a:pt x="238416" y="40041"/>
                </a:cubicBezTo>
                <a:cubicBezTo>
                  <a:pt x="238259" y="38819"/>
                  <a:pt x="238071" y="37628"/>
                  <a:pt x="237883" y="36437"/>
                </a:cubicBezTo>
                <a:cubicBezTo>
                  <a:pt x="237476" y="34055"/>
                  <a:pt x="237027" y="31715"/>
                  <a:pt x="236630" y="29407"/>
                </a:cubicBezTo>
                <a:cubicBezTo>
                  <a:pt x="236431" y="28247"/>
                  <a:pt x="236254" y="27098"/>
                  <a:pt x="236097" y="25949"/>
                </a:cubicBezTo>
                <a:cubicBezTo>
                  <a:pt x="235940" y="24800"/>
                  <a:pt x="235815" y="23651"/>
                  <a:pt x="235752" y="22522"/>
                </a:cubicBezTo>
                <a:cubicBezTo>
                  <a:pt x="235731" y="22230"/>
                  <a:pt x="235710" y="21948"/>
                  <a:pt x="235710" y="21666"/>
                </a:cubicBezTo>
                <a:cubicBezTo>
                  <a:pt x="235700" y="21384"/>
                  <a:pt x="235679" y="21102"/>
                  <a:pt x="235679" y="20820"/>
                </a:cubicBezTo>
                <a:lnTo>
                  <a:pt x="235679" y="19973"/>
                </a:lnTo>
                <a:cubicBezTo>
                  <a:pt x="235679" y="19838"/>
                  <a:pt x="235679" y="19691"/>
                  <a:pt x="235689" y="19556"/>
                </a:cubicBezTo>
                <a:lnTo>
                  <a:pt x="235710" y="19138"/>
                </a:lnTo>
                <a:cubicBezTo>
                  <a:pt x="235742" y="18041"/>
                  <a:pt x="235877" y="16944"/>
                  <a:pt x="236097" y="15858"/>
                </a:cubicBezTo>
                <a:cubicBezTo>
                  <a:pt x="236139" y="15586"/>
                  <a:pt x="236212" y="15325"/>
                  <a:pt x="236285" y="15064"/>
                </a:cubicBezTo>
                <a:lnTo>
                  <a:pt x="236379" y="14677"/>
                </a:lnTo>
                <a:lnTo>
                  <a:pt x="236410" y="14573"/>
                </a:lnTo>
                <a:lnTo>
                  <a:pt x="236442" y="14489"/>
                </a:lnTo>
                <a:lnTo>
                  <a:pt x="236494" y="14301"/>
                </a:lnTo>
                <a:cubicBezTo>
                  <a:pt x="236650" y="13821"/>
                  <a:pt x="236849" y="13340"/>
                  <a:pt x="237089" y="12891"/>
                </a:cubicBezTo>
                <a:cubicBezTo>
                  <a:pt x="237580" y="11961"/>
                  <a:pt x="238186" y="11105"/>
                  <a:pt x="238896" y="10332"/>
                </a:cubicBezTo>
                <a:cubicBezTo>
                  <a:pt x="240338" y="8765"/>
                  <a:pt x="242145" y="7490"/>
                  <a:pt x="244088" y="6466"/>
                </a:cubicBezTo>
                <a:cubicBezTo>
                  <a:pt x="246052" y="5453"/>
                  <a:pt x="248131" y="4659"/>
                  <a:pt x="250273" y="4116"/>
                </a:cubicBezTo>
                <a:cubicBezTo>
                  <a:pt x="251359" y="3834"/>
                  <a:pt x="252445" y="3604"/>
                  <a:pt x="253542" y="3437"/>
                </a:cubicBezTo>
                <a:cubicBezTo>
                  <a:pt x="254639" y="3259"/>
                  <a:pt x="255746" y="3144"/>
                  <a:pt x="256854" y="3071"/>
                </a:cubicBezTo>
                <a:cubicBezTo>
                  <a:pt x="257581" y="3023"/>
                  <a:pt x="258308" y="2998"/>
                  <a:pt x="259036" y="2998"/>
                </a:cubicBezTo>
                <a:cubicBezTo>
                  <a:pt x="259416" y="2998"/>
                  <a:pt x="259796" y="3005"/>
                  <a:pt x="260176" y="3019"/>
                </a:cubicBezTo>
                <a:cubicBezTo>
                  <a:pt x="261283" y="3050"/>
                  <a:pt x="262390" y="3134"/>
                  <a:pt x="263487" y="3280"/>
                </a:cubicBezTo>
                <a:cubicBezTo>
                  <a:pt x="265671" y="3552"/>
                  <a:pt x="267822" y="4053"/>
                  <a:pt x="269912" y="4774"/>
                </a:cubicBezTo>
                <a:cubicBezTo>
                  <a:pt x="270810" y="5077"/>
                  <a:pt x="271688" y="5432"/>
                  <a:pt x="272555" y="5840"/>
                </a:cubicBezTo>
                <a:cubicBezTo>
                  <a:pt x="273411" y="6237"/>
                  <a:pt x="274257" y="6696"/>
                  <a:pt x="275072" y="7166"/>
                </a:cubicBezTo>
                <a:cubicBezTo>
                  <a:pt x="276117" y="7720"/>
                  <a:pt x="277120" y="8347"/>
                  <a:pt x="278081" y="9026"/>
                </a:cubicBezTo>
                <a:cubicBezTo>
                  <a:pt x="278937" y="9642"/>
                  <a:pt x="279763" y="10300"/>
                  <a:pt x="280536" y="11021"/>
                </a:cubicBezTo>
                <a:lnTo>
                  <a:pt x="280807" y="11261"/>
                </a:lnTo>
                <a:lnTo>
                  <a:pt x="281068" y="11502"/>
                </a:lnTo>
                <a:lnTo>
                  <a:pt x="281580" y="11982"/>
                </a:lnTo>
                <a:lnTo>
                  <a:pt x="282050" y="12463"/>
                </a:lnTo>
                <a:cubicBezTo>
                  <a:pt x="282197" y="12619"/>
                  <a:pt x="282353" y="12766"/>
                  <a:pt x="282489" y="12922"/>
                </a:cubicBezTo>
                <a:cubicBezTo>
                  <a:pt x="282761" y="13236"/>
                  <a:pt x="283032" y="13518"/>
                  <a:pt x="283273" y="13800"/>
                </a:cubicBezTo>
                <a:cubicBezTo>
                  <a:pt x="283513" y="14082"/>
                  <a:pt x="283743" y="14332"/>
                  <a:pt x="283931" y="14573"/>
                </a:cubicBezTo>
                <a:cubicBezTo>
                  <a:pt x="284129" y="14813"/>
                  <a:pt x="284317" y="15022"/>
                  <a:pt x="284474" y="15210"/>
                </a:cubicBezTo>
                <a:cubicBezTo>
                  <a:pt x="284631" y="15398"/>
                  <a:pt x="284766" y="15565"/>
                  <a:pt x="284881" y="15690"/>
                </a:cubicBezTo>
                <a:cubicBezTo>
                  <a:pt x="285097" y="15925"/>
                  <a:pt x="285246" y="16050"/>
                  <a:pt x="285312" y="16050"/>
                </a:cubicBezTo>
                <a:cubicBezTo>
                  <a:pt x="285319" y="16050"/>
                  <a:pt x="285325" y="16049"/>
                  <a:pt x="285331" y="16046"/>
                </a:cubicBezTo>
                <a:cubicBezTo>
                  <a:pt x="285393" y="16014"/>
                  <a:pt x="285351" y="15826"/>
                  <a:pt x="285195" y="15440"/>
                </a:cubicBezTo>
                <a:cubicBezTo>
                  <a:pt x="284934" y="14834"/>
                  <a:pt x="284641" y="14259"/>
                  <a:pt x="284296" y="13716"/>
                </a:cubicBezTo>
                <a:lnTo>
                  <a:pt x="283910" y="13100"/>
                </a:lnTo>
                <a:cubicBezTo>
                  <a:pt x="283774" y="12880"/>
                  <a:pt x="283607" y="12672"/>
                  <a:pt x="283440" y="12431"/>
                </a:cubicBezTo>
                <a:lnTo>
                  <a:pt x="283179" y="12066"/>
                </a:lnTo>
                <a:cubicBezTo>
                  <a:pt x="283095" y="11940"/>
                  <a:pt x="282991" y="11815"/>
                  <a:pt x="282897" y="11690"/>
                </a:cubicBezTo>
                <a:cubicBezTo>
                  <a:pt x="282688" y="11428"/>
                  <a:pt x="282479" y="11157"/>
                  <a:pt x="282238" y="10885"/>
                </a:cubicBezTo>
                <a:cubicBezTo>
                  <a:pt x="281110" y="9548"/>
                  <a:pt x="279836" y="8336"/>
                  <a:pt x="278457" y="7260"/>
                </a:cubicBezTo>
                <a:cubicBezTo>
                  <a:pt x="277464" y="6529"/>
                  <a:pt x="276430" y="5871"/>
                  <a:pt x="275354" y="5286"/>
                </a:cubicBezTo>
                <a:cubicBezTo>
                  <a:pt x="274174" y="4628"/>
                  <a:pt x="272941" y="4053"/>
                  <a:pt x="271677" y="3573"/>
                </a:cubicBezTo>
                <a:cubicBezTo>
                  <a:pt x="270653" y="3176"/>
                  <a:pt x="269609" y="2831"/>
                  <a:pt x="268554" y="2549"/>
                </a:cubicBezTo>
                <a:cubicBezTo>
                  <a:pt x="268355" y="2486"/>
                  <a:pt x="268167" y="2445"/>
                  <a:pt x="268011" y="2403"/>
                </a:cubicBezTo>
                <a:lnTo>
                  <a:pt x="267593" y="2298"/>
                </a:lnTo>
                <a:cubicBezTo>
                  <a:pt x="267373" y="2246"/>
                  <a:pt x="267248" y="2215"/>
                  <a:pt x="267248" y="2215"/>
                </a:cubicBezTo>
                <a:cubicBezTo>
                  <a:pt x="266464" y="1964"/>
                  <a:pt x="266318" y="1828"/>
                  <a:pt x="266485" y="1776"/>
                </a:cubicBezTo>
                <a:cubicBezTo>
                  <a:pt x="266580" y="1747"/>
                  <a:pt x="266777" y="1734"/>
                  <a:pt x="267020" y="1734"/>
                </a:cubicBezTo>
                <a:cubicBezTo>
                  <a:pt x="267209" y="1734"/>
                  <a:pt x="267426" y="1741"/>
                  <a:pt x="267645" y="1755"/>
                </a:cubicBezTo>
                <a:cubicBezTo>
                  <a:pt x="265994" y="1358"/>
                  <a:pt x="264323" y="1087"/>
                  <a:pt x="262641" y="930"/>
                </a:cubicBezTo>
                <a:cubicBezTo>
                  <a:pt x="261482" y="822"/>
                  <a:pt x="260319" y="769"/>
                  <a:pt x="259156" y="769"/>
                </a:cubicBezTo>
                <a:cubicBezTo>
                  <a:pt x="256935" y="769"/>
                  <a:pt x="254716" y="964"/>
                  <a:pt x="252529" y="1348"/>
                </a:cubicBezTo>
                <a:cubicBezTo>
                  <a:pt x="250847" y="1651"/>
                  <a:pt x="249197" y="2058"/>
                  <a:pt x="247588" y="2591"/>
                </a:cubicBezTo>
                <a:cubicBezTo>
                  <a:pt x="245958" y="3124"/>
                  <a:pt x="244391" y="3792"/>
                  <a:pt x="242887" y="4596"/>
                </a:cubicBezTo>
                <a:cubicBezTo>
                  <a:pt x="242500" y="4795"/>
                  <a:pt x="242124" y="5004"/>
                  <a:pt x="241759" y="5223"/>
                </a:cubicBezTo>
                <a:cubicBezTo>
                  <a:pt x="241404" y="5453"/>
                  <a:pt x="241038" y="5693"/>
                  <a:pt x="240683" y="5923"/>
                </a:cubicBezTo>
                <a:cubicBezTo>
                  <a:pt x="240328" y="6153"/>
                  <a:pt x="239983" y="6414"/>
                  <a:pt x="239638" y="6675"/>
                </a:cubicBezTo>
                <a:lnTo>
                  <a:pt x="239126" y="7083"/>
                </a:lnTo>
                <a:cubicBezTo>
                  <a:pt x="238959" y="7219"/>
                  <a:pt x="238802" y="7365"/>
                  <a:pt x="238635" y="7501"/>
                </a:cubicBezTo>
                <a:cubicBezTo>
                  <a:pt x="237977" y="8075"/>
                  <a:pt x="237371" y="8702"/>
                  <a:pt x="236807" y="9370"/>
                </a:cubicBezTo>
                <a:cubicBezTo>
                  <a:pt x="236233" y="10039"/>
                  <a:pt x="235731" y="10770"/>
                  <a:pt x="235303" y="11543"/>
                </a:cubicBezTo>
                <a:cubicBezTo>
                  <a:pt x="234864" y="12327"/>
                  <a:pt x="234519" y="13152"/>
                  <a:pt x="234269" y="14019"/>
                </a:cubicBezTo>
                <a:lnTo>
                  <a:pt x="234102" y="14646"/>
                </a:lnTo>
                <a:cubicBezTo>
                  <a:pt x="234049" y="14855"/>
                  <a:pt x="233987" y="15064"/>
                  <a:pt x="233955" y="15283"/>
                </a:cubicBezTo>
                <a:lnTo>
                  <a:pt x="233830" y="15920"/>
                </a:lnTo>
                <a:lnTo>
                  <a:pt x="233767" y="16234"/>
                </a:lnTo>
                <a:lnTo>
                  <a:pt x="233726" y="16558"/>
                </a:lnTo>
                <a:cubicBezTo>
                  <a:pt x="233485" y="18250"/>
                  <a:pt x="233402" y="19963"/>
                  <a:pt x="233475" y="21676"/>
                </a:cubicBezTo>
                <a:cubicBezTo>
                  <a:pt x="233548" y="23369"/>
                  <a:pt x="233705" y="25050"/>
                  <a:pt x="233945" y="26722"/>
                </a:cubicBezTo>
                <a:cubicBezTo>
                  <a:pt x="234405" y="30044"/>
                  <a:pt x="235073" y="33293"/>
                  <a:pt x="235616" y="36541"/>
                </a:cubicBezTo>
                <a:cubicBezTo>
                  <a:pt x="235888" y="38171"/>
                  <a:pt x="236128" y="39790"/>
                  <a:pt x="236295" y="41409"/>
                </a:cubicBezTo>
                <a:cubicBezTo>
                  <a:pt x="236473" y="43008"/>
                  <a:pt x="236546" y="44627"/>
                  <a:pt x="236504" y="46236"/>
                </a:cubicBezTo>
                <a:cubicBezTo>
                  <a:pt x="236462" y="47813"/>
                  <a:pt x="236243" y="49390"/>
                  <a:pt x="235846" y="50926"/>
                </a:cubicBezTo>
                <a:lnTo>
                  <a:pt x="235689" y="51490"/>
                </a:lnTo>
                <a:lnTo>
                  <a:pt x="235501" y="52054"/>
                </a:lnTo>
                <a:cubicBezTo>
                  <a:pt x="235386" y="52441"/>
                  <a:pt x="235240" y="52817"/>
                  <a:pt x="235104" y="53193"/>
                </a:cubicBezTo>
                <a:cubicBezTo>
                  <a:pt x="234969" y="53569"/>
                  <a:pt x="234822" y="53945"/>
                  <a:pt x="234666" y="54311"/>
                </a:cubicBezTo>
                <a:cubicBezTo>
                  <a:pt x="234655" y="54335"/>
                  <a:pt x="234644" y="54359"/>
                  <a:pt x="234633" y="54383"/>
                </a:cubicBezTo>
                <a:lnTo>
                  <a:pt x="234633" y="54383"/>
                </a:lnTo>
                <a:cubicBezTo>
                  <a:pt x="234644" y="54355"/>
                  <a:pt x="234655" y="54328"/>
                  <a:pt x="234666" y="54300"/>
                </a:cubicBezTo>
                <a:cubicBezTo>
                  <a:pt x="234812" y="53924"/>
                  <a:pt x="234969" y="53558"/>
                  <a:pt x="235104" y="53182"/>
                </a:cubicBezTo>
                <a:cubicBezTo>
                  <a:pt x="235230" y="52806"/>
                  <a:pt x="235376" y="52420"/>
                  <a:pt x="235491" y="52044"/>
                </a:cubicBezTo>
                <a:cubicBezTo>
                  <a:pt x="235554" y="51845"/>
                  <a:pt x="235616" y="51657"/>
                  <a:pt x="235679" y="51469"/>
                </a:cubicBezTo>
                <a:lnTo>
                  <a:pt x="235836" y="50905"/>
                </a:lnTo>
                <a:cubicBezTo>
                  <a:pt x="236233" y="49369"/>
                  <a:pt x="236452" y="47792"/>
                  <a:pt x="236483" y="46204"/>
                </a:cubicBezTo>
                <a:cubicBezTo>
                  <a:pt x="236515" y="44575"/>
                  <a:pt x="236442" y="42955"/>
                  <a:pt x="236264" y="41347"/>
                </a:cubicBezTo>
                <a:cubicBezTo>
                  <a:pt x="236086" y="39717"/>
                  <a:pt x="235846" y="38087"/>
                  <a:pt x="235564" y="36458"/>
                </a:cubicBezTo>
                <a:cubicBezTo>
                  <a:pt x="235010" y="33188"/>
                  <a:pt x="234331" y="29897"/>
                  <a:pt x="233872" y="26544"/>
                </a:cubicBezTo>
                <a:cubicBezTo>
                  <a:pt x="233631" y="24852"/>
                  <a:pt x="233475" y="23160"/>
                  <a:pt x="233402" y="21446"/>
                </a:cubicBezTo>
                <a:cubicBezTo>
                  <a:pt x="233339" y="19712"/>
                  <a:pt x="233433" y="17978"/>
                  <a:pt x="233684" y="16255"/>
                </a:cubicBezTo>
                <a:cubicBezTo>
                  <a:pt x="233726" y="16035"/>
                  <a:pt x="233767" y="15826"/>
                  <a:pt x="233809" y="15607"/>
                </a:cubicBezTo>
                <a:cubicBezTo>
                  <a:pt x="233851" y="15377"/>
                  <a:pt x="233882" y="15168"/>
                  <a:pt x="233934" y="14949"/>
                </a:cubicBezTo>
                <a:lnTo>
                  <a:pt x="234102" y="14312"/>
                </a:lnTo>
                <a:lnTo>
                  <a:pt x="234185" y="13988"/>
                </a:lnTo>
                <a:cubicBezTo>
                  <a:pt x="234216" y="13883"/>
                  <a:pt x="234248" y="13768"/>
                  <a:pt x="234290" y="13664"/>
                </a:cubicBezTo>
                <a:cubicBezTo>
                  <a:pt x="234561" y="12797"/>
                  <a:pt x="234937" y="11961"/>
                  <a:pt x="235397" y="11167"/>
                </a:cubicBezTo>
                <a:cubicBezTo>
                  <a:pt x="236337" y="9642"/>
                  <a:pt x="237518" y="8284"/>
                  <a:pt x="238886" y="7145"/>
                </a:cubicBezTo>
                <a:cubicBezTo>
                  <a:pt x="239565" y="6581"/>
                  <a:pt x="240275" y="6059"/>
                  <a:pt x="241007" y="5578"/>
                </a:cubicBezTo>
                <a:cubicBezTo>
                  <a:pt x="241738" y="5098"/>
                  <a:pt x="242490" y="4659"/>
                  <a:pt x="243273" y="4262"/>
                </a:cubicBezTo>
                <a:cubicBezTo>
                  <a:pt x="244047" y="3865"/>
                  <a:pt x="244830" y="3500"/>
                  <a:pt x="245634" y="3176"/>
                </a:cubicBezTo>
                <a:cubicBezTo>
                  <a:pt x="246439" y="2862"/>
                  <a:pt x="247254" y="2549"/>
                  <a:pt x="248079" y="2298"/>
                </a:cubicBezTo>
                <a:lnTo>
                  <a:pt x="248392" y="2204"/>
                </a:lnTo>
                <a:lnTo>
                  <a:pt x="248695" y="2110"/>
                </a:lnTo>
                <a:lnTo>
                  <a:pt x="249322" y="1933"/>
                </a:lnTo>
                <a:cubicBezTo>
                  <a:pt x="249740" y="1828"/>
                  <a:pt x="250158" y="1703"/>
                  <a:pt x="250576" y="1609"/>
                </a:cubicBezTo>
                <a:lnTo>
                  <a:pt x="251213" y="1463"/>
                </a:lnTo>
                <a:lnTo>
                  <a:pt x="251840" y="1327"/>
                </a:lnTo>
                <a:lnTo>
                  <a:pt x="252163" y="1264"/>
                </a:lnTo>
                <a:lnTo>
                  <a:pt x="252477" y="1212"/>
                </a:lnTo>
                <a:lnTo>
                  <a:pt x="253114" y="1097"/>
                </a:lnTo>
                <a:cubicBezTo>
                  <a:pt x="254817" y="825"/>
                  <a:pt x="256540" y="658"/>
                  <a:pt x="258264" y="616"/>
                </a:cubicBezTo>
                <a:cubicBezTo>
                  <a:pt x="258577" y="609"/>
                  <a:pt x="258891" y="605"/>
                  <a:pt x="259205" y="605"/>
                </a:cubicBezTo>
                <a:cubicBezTo>
                  <a:pt x="260618" y="605"/>
                  <a:pt x="262033" y="682"/>
                  <a:pt x="263435" y="836"/>
                </a:cubicBezTo>
                <a:cubicBezTo>
                  <a:pt x="265148" y="1034"/>
                  <a:pt x="266851" y="1348"/>
                  <a:pt x="268522" y="1786"/>
                </a:cubicBezTo>
                <a:cubicBezTo>
                  <a:pt x="268601" y="1792"/>
                  <a:pt x="268672" y="1794"/>
                  <a:pt x="268733" y="1794"/>
                </a:cubicBezTo>
                <a:cubicBezTo>
                  <a:pt x="269042" y="1794"/>
                  <a:pt x="269083" y="1719"/>
                  <a:pt x="268533" y="1483"/>
                </a:cubicBezTo>
                <a:cubicBezTo>
                  <a:pt x="267969" y="1275"/>
                  <a:pt x="267394" y="1107"/>
                  <a:pt x="266820" y="961"/>
                </a:cubicBezTo>
                <a:cubicBezTo>
                  <a:pt x="265660" y="669"/>
                  <a:pt x="264490" y="449"/>
                  <a:pt x="263310" y="303"/>
                </a:cubicBezTo>
                <a:cubicBezTo>
                  <a:pt x="261941" y="115"/>
                  <a:pt x="260562" y="21"/>
                  <a:pt x="259173"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8"/>
          <p:cNvSpPr/>
          <p:nvPr/>
        </p:nvSpPr>
        <p:spPr>
          <a:xfrm>
            <a:off x="440262" y="3444572"/>
            <a:ext cx="1929002" cy="1471678"/>
          </a:xfrm>
          <a:prstGeom prst="rect">
            <a:avLst/>
          </a:pr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20" name="Google Shape;2920;p48"/>
          <p:cNvGrpSpPr/>
          <p:nvPr/>
        </p:nvGrpSpPr>
        <p:grpSpPr>
          <a:xfrm>
            <a:off x="904894" y="2830533"/>
            <a:ext cx="916330" cy="728195"/>
            <a:chOff x="235075" y="777725"/>
            <a:chExt cx="7186900" cy="4132775"/>
          </a:xfrm>
        </p:grpSpPr>
        <p:sp>
          <p:nvSpPr>
            <p:cNvPr id="2921" name="Google Shape;2921;p48"/>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8"/>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3" name="Google Shape;2923;p48"/>
          <p:cNvSpPr/>
          <p:nvPr/>
        </p:nvSpPr>
        <p:spPr>
          <a:xfrm>
            <a:off x="4692777" y="3439920"/>
            <a:ext cx="1929003" cy="1359450"/>
          </a:xfrm>
          <a:prstGeom prst="rect">
            <a:avLst/>
          </a:pr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8"/>
          <p:cNvSpPr/>
          <p:nvPr/>
        </p:nvSpPr>
        <p:spPr>
          <a:xfrm>
            <a:off x="2567861" y="2118971"/>
            <a:ext cx="1780301" cy="1364377"/>
          </a:xfrm>
          <a:prstGeom prst="rect">
            <a:avLst/>
          </a:pr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8"/>
          <p:cNvSpPr/>
          <p:nvPr/>
        </p:nvSpPr>
        <p:spPr>
          <a:xfrm>
            <a:off x="6790508" y="2112708"/>
            <a:ext cx="1864780" cy="1359450"/>
          </a:xfrm>
          <a:prstGeom prst="rect">
            <a:avLst/>
          </a:pr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6" name="Google Shape;2926;p48"/>
          <p:cNvGrpSpPr/>
          <p:nvPr/>
        </p:nvGrpSpPr>
        <p:grpSpPr>
          <a:xfrm rot="10800000" flipH="1">
            <a:off x="7266151" y="1610370"/>
            <a:ext cx="1057193" cy="607931"/>
            <a:chOff x="235075" y="777725"/>
            <a:chExt cx="7186900" cy="4132775"/>
          </a:xfrm>
        </p:grpSpPr>
        <p:sp>
          <p:nvSpPr>
            <p:cNvPr id="2927" name="Google Shape;2927;p48"/>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8"/>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9" name="Google Shape;2929;p48"/>
          <p:cNvSpPr txBox="1">
            <a:spLocks noGrp="1"/>
          </p:cNvSpPr>
          <p:nvPr>
            <p:ph type="subTitle" idx="4294967295"/>
          </p:nvPr>
        </p:nvSpPr>
        <p:spPr>
          <a:xfrm>
            <a:off x="662983" y="3524389"/>
            <a:ext cx="1584918" cy="129415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sv-SE" dirty="0">
                <a:solidFill>
                  <a:srgbClr val="FAE1C8"/>
                </a:solidFill>
              </a:rPr>
              <a:t>Memberikan kepada Siswa pengetahuan tentang pengalaman manusia dalam kehidupan bermasyarakat.</a:t>
            </a:r>
            <a:endParaRPr dirty="0">
              <a:solidFill>
                <a:srgbClr val="FAE1C8"/>
              </a:solidFill>
            </a:endParaRPr>
          </a:p>
        </p:txBody>
      </p:sp>
      <p:grpSp>
        <p:nvGrpSpPr>
          <p:cNvPr id="2931" name="Google Shape;2931;p48"/>
          <p:cNvGrpSpPr/>
          <p:nvPr/>
        </p:nvGrpSpPr>
        <p:grpSpPr>
          <a:xfrm rot="8094815" flipH="1">
            <a:off x="5177448" y="2884136"/>
            <a:ext cx="949306" cy="839264"/>
            <a:chOff x="434475" y="237850"/>
            <a:chExt cx="6749725" cy="5224025"/>
          </a:xfrm>
        </p:grpSpPr>
        <p:sp>
          <p:nvSpPr>
            <p:cNvPr id="2932" name="Google Shape;2932;p48"/>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8"/>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4" name="Google Shape;2934;p48"/>
          <p:cNvSpPr txBox="1">
            <a:spLocks noGrp="1"/>
          </p:cNvSpPr>
          <p:nvPr>
            <p:ph type="subTitle" idx="4294967295"/>
          </p:nvPr>
        </p:nvSpPr>
        <p:spPr>
          <a:xfrm>
            <a:off x="2530821" y="2165636"/>
            <a:ext cx="1800706" cy="1166497"/>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ID" dirty="0" err="1">
                <a:solidFill>
                  <a:srgbClr val="FAE1C8"/>
                </a:solidFill>
              </a:rPr>
              <a:t>Menolong</a:t>
            </a:r>
            <a:r>
              <a:rPr lang="en-ID" dirty="0">
                <a:solidFill>
                  <a:srgbClr val="FAE1C8"/>
                </a:solidFill>
              </a:rPr>
              <a:t> </a:t>
            </a:r>
            <a:r>
              <a:rPr lang="en-ID" dirty="0" err="1">
                <a:solidFill>
                  <a:srgbClr val="FAE1C8"/>
                </a:solidFill>
              </a:rPr>
              <a:t>siswa</a:t>
            </a:r>
            <a:r>
              <a:rPr lang="en-ID" dirty="0">
                <a:solidFill>
                  <a:srgbClr val="FAE1C8"/>
                </a:solidFill>
              </a:rPr>
              <a:t> </a:t>
            </a:r>
            <a:r>
              <a:rPr lang="en-ID" dirty="0" err="1">
                <a:solidFill>
                  <a:srgbClr val="FAE1C8"/>
                </a:solidFill>
              </a:rPr>
              <a:t>untuk</a:t>
            </a:r>
            <a:r>
              <a:rPr lang="en-ID" dirty="0">
                <a:solidFill>
                  <a:srgbClr val="FAE1C8"/>
                </a:solidFill>
              </a:rPr>
              <a:t> </a:t>
            </a:r>
            <a:r>
              <a:rPr lang="en-ID" dirty="0" err="1">
                <a:solidFill>
                  <a:srgbClr val="FAE1C8"/>
                </a:solidFill>
              </a:rPr>
              <a:t>mengembangkan</a:t>
            </a:r>
            <a:r>
              <a:rPr lang="en-ID" dirty="0">
                <a:solidFill>
                  <a:srgbClr val="FAE1C8"/>
                </a:solidFill>
              </a:rPr>
              <a:t> </a:t>
            </a:r>
            <a:r>
              <a:rPr lang="en-ID" dirty="0" err="1">
                <a:solidFill>
                  <a:srgbClr val="FAE1C8"/>
                </a:solidFill>
              </a:rPr>
              <a:t>keterampilan</a:t>
            </a:r>
            <a:r>
              <a:rPr lang="en-ID" dirty="0">
                <a:solidFill>
                  <a:srgbClr val="FAE1C8"/>
                </a:solidFill>
              </a:rPr>
              <a:t> (skill) </a:t>
            </a:r>
            <a:r>
              <a:rPr lang="en-ID" dirty="0" err="1">
                <a:solidFill>
                  <a:srgbClr val="FAE1C8"/>
                </a:solidFill>
              </a:rPr>
              <a:t>untuk</a:t>
            </a:r>
            <a:r>
              <a:rPr lang="en-ID" dirty="0">
                <a:solidFill>
                  <a:srgbClr val="FAE1C8"/>
                </a:solidFill>
              </a:rPr>
              <a:t> </a:t>
            </a:r>
            <a:r>
              <a:rPr lang="en-ID" dirty="0" err="1">
                <a:solidFill>
                  <a:srgbClr val="FAE1C8"/>
                </a:solidFill>
              </a:rPr>
              <a:t>mencari</a:t>
            </a:r>
            <a:r>
              <a:rPr lang="en-ID" dirty="0">
                <a:solidFill>
                  <a:srgbClr val="FAE1C8"/>
                </a:solidFill>
              </a:rPr>
              <a:t> dan </a:t>
            </a:r>
            <a:r>
              <a:rPr lang="en-ID" dirty="0" err="1">
                <a:solidFill>
                  <a:srgbClr val="FAE1C8"/>
                </a:solidFill>
              </a:rPr>
              <a:t>mengolah</a:t>
            </a:r>
            <a:r>
              <a:rPr lang="en-ID" dirty="0">
                <a:solidFill>
                  <a:srgbClr val="FAE1C8"/>
                </a:solidFill>
              </a:rPr>
              <a:t> </a:t>
            </a:r>
            <a:r>
              <a:rPr lang="en-ID" dirty="0" err="1">
                <a:solidFill>
                  <a:srgbClr val="FAE1C8"/>
                </a:solidFill>
              </a:rPr>
              <a:t>informasi</a:t>
            </a:r>
            <a:r>
              <a:rPr lang="en-ID" dirty="0">
                <a:solidFill>
                  <a:srgbClr val="FAE1C8"/>
                </a:solidFill>
              </a:rPr>
              <a:t>.</a:t>
            </a:r>
          </a:p>
          <a:p>
            <a:pPr marL="0" lvl="0" indent="0" algn="ctr" rtl="0">
              <a:spcBef>
                <a:spcPts val="0"/>
              </a:spcBef>
              <a:spcAft>
                <a:spcPts val="1600"/>
              </a:spcAft>
              <a:buNone/>
            </a:pPr>
            <a:endParaRPr sz="1000" dirty="0">
              <a:solidFill>
                <a:srgbClr val="FAE1C8"/>
              </a:solidFill>
            </a:endParaRPr>
          </a:p>
        </p:txBody>
      </p:sp>
      <p:sp>
        <p:nvSpPr>
          <p:cNvPr id="2936" name="Google Shape;2936;p48"/>
          <p:cNvSpPr txBox="1">
            <a:spLocks noGrp="1"/>
          </p:cNvSpPr>
          <p:nvPr>
            <p:ph type="subTitle" idx="4294967295"/>
          </p:nvPr>
        </p:nvSpPr>
        <p:spPr>
          <a:xfrm>
            <a:off x="4682422" y="3558728"/>
            <a:ext cx="1929001" cy="1146018"/>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sv-SE" dirty="0">
                <a:solidFill>
                  <a:srgbClr val="FAE1C8"/>
                </a:solidFill>
              </a:rPr>
              <a:t>Menolong siswa untuk mengembangkan nilai / sikap demokrasi dalam kehidupan bermasyarakat.</a:t>
            </a:r>
          </a:p>
          <a:p>
            <a:pPr marL="0" lvl="0" indent="0" algn="ctr" rtl="0">
              <a:spcBef>
                <a:spcPts val="0"/>
              </a:spcBef>
              <a:spcAft>
                <a:spcPts val="1600"/>
              </a:spcAft>
              <a:buNone/>
            </a:pPr>
            <a:endParaRPr sz="1000" dirty="0">
              <a:solidFill>
                <a:srgbClr val="FAE1C8"/>
              </a:solidFill>
            </a:endParaRPr>
          </a:p>
        </p:txBody>
      </p:sp>
      <p:sp>
        <p:nvSpPr>
          <p:cNvPr id="2938" name="Google Shape;2938;p48"/>
          <p:cNvSpPr txBox="1">
            <a:spLocks noGrp="1"/>
          </p:cNvSpPr>
          <p:nvPr>
            <p:ph type="subTitle" idx="4294967295"/>
          </p:nvPr>
        </p:nvSpPr>
        <p:spPr>
          <a:xfrm>
            <a:off x="6785502" y="2195479"/>
            <a:ext cx="1864780" cy="970385"/>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ID" dirty="0" err="1">
                <a:solidFill>
                  <a:srgbClr val="FAE1C8"/>
                </a:solidFill>
              </a:rPr>
              <a:t>Menyediakan</a:t>
            </a:r>
            <a:r>
              <a:rPr lang="en-ID" dirty="0">
                <a:solidFill>
                  <a:srgbClr val="FAE1C8"/>
                </a:solidFill>
              </a:rPr>
              <a:t> </a:t>
            </a:r>
            <a:r>
              <a:rPr lang="en-ID" dirty="0" err="1">
                <a:solidFill>
                  <a:srgbClr val="FAE1C8"/>
                </a:solidFill>
              </a:rPr>
              <a:t>kesempatan</a:t>
            </a:r>
            <a:r>
              <a:rPr lang="en-ID" dirty="0">
                <a:solidFill>
                  <a:srgbClr val="FAE1C8"/>
                </a:solidFill>
              </a:rPr>
              <a:t> </a:t>
            </a:r>
            <a:r>
              <a:rPr lang="en-ID" dirty="0" err="1">
                <a:solidFill>
                  <a:srgbClr val="FAE1C8"/>
                </a:solidFill>
              </a:rPr>
              <a:t>kepada</a:t>
            </a:r>
            <a:r>
              <a:rPr lang="en-ID" dirty="0">
                <a:solidFill>
                  <a:srgbClr val="FAE1C8"/>
                </a:solidFill>
              </a:rPr>
              <a:t> </a:t>
            </a:r>
            <a:r>
              <a:rPr lang="en-ID" dirty="0" err="1">
                <a:solidFill>
                  <a:srgbClr val="FAE1C8"/>
                </a:solidFill>
              </a:rPr>
              <a:t>siswa</a:t>
            </a:r>
            <a:r>
              <a:rPr lang="en-ID" dirty="0">
                <a:solidFill>
                  <a:srgbClr val="FAE1C8"/>
                </a:solidFill>
              </a:rPr>
              <a:t> </a:t>
            </a:r>
            <a:r>
              <a:rPr lang="en-ID" dirty="0" err="1">
                <a:solidFill>
                  <a:srgbClr val="FAE1C8"/>
                </a:solidFill>
              </a:rPr>
              <a:t>untuk</a:t>
            </a:r>
            <a:r>
              <a:rPr lang="en-ID" dirty="0">
                <a:solidFill>
                  <a:srgbClr val="FAE1C8"/>
                </a:solidFill>
              </a:rPr>
              <a:t> </a:t>
            </a:r>
            <a:r>
              <a:rPr lang="en-ID" dirty="0" err="1">
                <a:solidFill>
                  <a:srgbClr val="FAE1C8"/>
                </a:solidFill>
              </a:rPr>
              <a:t>mengambil</a:t>
            </a:r>
            <a:r>
              <a:rPr lang="en-ID" dirty="0">
                <a:solidFill>
                  <a:srgbClr val="FAE1C8"/>
                </a:solidFill>
              </a:rPr>
              <a:t> </a:t>
            </a:r>
            <a:r>
              <a:rPr lang="en-ID" dirty="0" err="1">
                <a:solidFill>
                  <a:srgbClr val="FAE1C8"/>
                </a:solidFill>
              </a:rPr>
              <a:t>bagian</a:t>
            </a:r>
            <a:r>
              <a:rPr lang="en-ID" dirty="0">
                <a:solidFill>
                  <a:srgbClr val="FAE1C8"/>
                </a:solidFill>
              </a:rPr>
              <a:t> / </a:t>
            </a:r>
            <a:r>
              <a:rPr lang="en-ID" dirty="0" err="1">
                <a:solidFill>
                  <a:srgbClr val="FAE1C8"/>
                </a:solidFill>
              </a:rPr>
              <a:t>berperan</a:t>
            </a:r>
            <a:r>
              <a:rPr lang="en-ID" dirty="0">
                <a:solidFill>
                  <a:srgbClr val="FAE1C8"/>
                </a:solidFill>
              </a:rPr>
              <a:t> </a:t>
            </a:r>
            <a:r>
              <a:rPr lang="en-ID" dirty="0" err="1">
                <a:solidFill>
                  <a:srgbClr val="FAE1C8"/>
                </a:solidFill>
              </a:rPr>
              <a:t>serta</a:t>
            </a:r>
            <a:r>
              <a:rPr lang="en-ID" dirty="0">
                <a:solidFill>
                  <a:srgbClr val="FAE1C8"/>
                </a:solidFill>
              </a:rPr>
              <a:t> </a:t>
            </a:r>
            <a:r>
              <a:rPr lang="en-ID" dirty="0" err="1">
                <a:solidFill>
                  <a:srgbClr val="FAE1C8"/>
                </a:solidFill>
              </a:rPr>
              <a:t>dalam</a:t>
            </a:r>
            <a:r>
              <a:rPr lang="en-ID" dirty="0">
                <a:solidFill>
                  <a:srgbClr val="FAE1C8"/>
                </a:solidFill>
              </a:rPr>
              <a:t> </a:t>
            </a:r>
            <a:r>
              <a:rPr lang="en-ID" dirty="0" err="1">
                <a:solidFill>
                  <a:srgbClr val="FAE1C8"/>
                </a:solidFill>
              </a:rPr>
              <a:t>bermasyarakat</a:t>
            </a:r>
            <a:r>
              <a:rPr lang="en-ID" dirty="0">
                <a:solidFill>
                  <a:srgbClr val="FAE1C8"/>
                </a:solidFill>
              </a:rPr>
              <a:t>.</a:t>
            </a:r>
          </a:p>
          <a:p>
            <a:pPr marL="0" lvl="0" indent="0" algn="ctr" rtl="0">
              <a:spcBef>
                <a:spcPts val="0"/>
              </a:spcBef>
              <a:spcAft>
                <a:spcPts val="1600"/>
              </a:spcAft>
              <a:buNone/>
            </a:pPr>
            <a:endParaRPr sz="1000" dirty="0">
              <a:solidFill>
                <a:srgbClr val="FAE1C8"/>
              </a:solidFill>
            </a:endParaRPr>
          </a:p>
        </p:txBody>
      </p:sp>
      <p:sp>
        <p:nvSpPr>
          <p:cNvPr id="2940" name="Google Shape;2940;p48"/>
          <p:cNvSpPr/>
          <p:nvPr/>
        </p:nvSpPr>
        <p:spPr>
          <a:xfrm rot="9827391">
            <a:off x="2891300" y="1662027"/>
            <a:ext cx="1189500" cy="647538"/>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1" name="Google Shape;2941;p48"/>
          <p:cNvGrpSpPr/>
          <p:nvPr/>
        </p:nvGrpSpPr>
        <p:grpSpPr>
          <a:xfrm>
            <a:off x="1219699" y="3043856"/>
            <a:ext cx="286716" cy="286739"/>
            <a:chOff x="-50154850" y="2316775"/>
            <a:chExt cx="300100" cy="300125"/>
          </a:xfrm>
        </p:grpSpPr>
        <p:sp>
          <p:nvSpPr>
            <p:cNvPr id="2942" name="Google Shape;2942;p48"/>
            <p:cNvSpPr/>
            <p:nvPr/>
          </p:nvSpPr>
          <p:spPr>
            <a:xfrm>
              <a:off x="-50154850" y="2316775"/>
              <a:ext cx="300100" cy="300125"/>
            </a:xfrm>
            <a:custGeom>
              <a:avLst/>
              <a:gdLst/>
              <a:ahLst/>
              <a:cxnLst/>
              <a:rect l="l" t="t" r="r" b="b"/>
              <a:pathLst>
                <a:path w="12004" h="12005" extrusionOk="0">
                  <a:moveTo>
                    <a:pt x="1418" y="694"/>
                  </a:moveTo>
                  <a:lnTo>
                    <a:pt x="1418" y="1419"/>
                  </a:lnTo>
                  <a:lnTo>
                    <a:pt x="693" y="1419"/>
                  </a:lnTo>
                  <a:lnTo>
                    <a:pt x="693" y="694"/>
                  </a:lnTo>
                  <a:close/>
                  <a:moveTo>
                    <a:pt x="11279" y="694"/>
                  </a:moveTo>
                  <a:lnTo>
                    <a:pt x="11279" y="1419"/>
                  </a:lnTo>
                  <a:lnTo>
                    <a:pt x="10586" y="1419"/>
                  </a:lnTo>
                  <a:lnTo>
                    <a:pt x="10586" y="694"/>
                  </a:lnTo>
                  <a:close/>
                  <a:moveTo>
                    <a:pt x="9893" y="1419"/>
                  </a:moveTo>
                  <a:lnTo>
                    <a:pt x="9893" y="1765"/>
                  </a:lnTo>
                  <a:cubicBezTo>
                    <a:pt x="9893" y="1954"/>
                    <a:pt x="10019" y="2112"/>
                    <a:pt x="10239" y="2112"/>
                  </a:cubicBezTo>
                  <a:lnTo>
                    <a:pt x="10586" y="2112"/>
                  </a:lnTo>
                  <a:lnTo>
                    <a:pt x="10586" y="9893"/>
                  </a:lnTo>
                  <a:lnTo>
                    <a:pt x="10239" y="9893"/>
                  </a:lnTo>
                  <a:cubicBezTo>
                    <a:pt x="10019" y="9893"/>
                    <a:pt x="9893" y="10051"/>
                    <a:pt x="9893" y="10240"/>
                  </a:cubicBezTo>
                  <a:lnTo>
                    <a:pt x="9893" y="10587"/>
                  </a:lnTo>
                  <a:lnTo>
                    <a:pt x="2111" y="10587"/>
                  </a:lnTo>
                  <a:lnTo>
                    <a:pt x="2111" y="10240"/>
                  </a:lnTo>
                  <a:cubicBezTo>
                    <a:pt x="2111" y="10051"/>
                    <a:pt x="1953" y="9893"/>
                    <a:pt x="1764" y="9893"/>
                  </a:cubicBezTo>
                  <a:lnTo>
                    <a:pt x="1418" y="9893"/>
                  </a:lnTo>
                  <a:lnTo>
                    <a:pt x="1418" y="2112"/>
                  </a:lnTo>
                  <a:lnTo>
                    <a:pt x="1764" y="2112"/>
                  </a:lnTo>
                  <a:cubicBezTo>
                    <a:pt x="1953" y="2112"/>
                    <a:pt x="2111" y="1954"/>
                    <a:pt x="2111" y="1765"/>
                  </a:cubicBezTo>
                  <a:lnTo>
                    <a:pt x="2111" y="1419"/>
                  </a:lnTo>
                  <a:close/>
                  <a:moveTo>
                    <a:pt x="1418" y="10555"/>
                  </a:moveTo>
                  <a:lnTo>
                    <a:pt x="1418" y="11248"/>
                  </a:lnTo>
                  <a:lnTo>
                    <a:pt x="693" y="11248"/>
                  </a:lnTo>
                  <a:lnTo>
                    <a:pt x="693" y="10555"/>
                  </a:lnTo>
                  <a:close/>
                  <a:moveTo>
                    <a:pt x="11279" y="10555"/>
                  </a:moveTo>
                  <a:lnTo>
                    <a:pt x="11279" y="11248"/>
                  </a:lnTo>
                  <a:lnTo>
                    <a:pt x="10586" y="11248"/>
                  </a:lnTo>
                  <a:lnTo>
                    <a:pt x="10586" y="10555"/>
                  </a:lnTo>
                  <a:close/>
                  <a:moveTo>
                    <a:pt x="347" y="1"/>
                  </a:moveTo>
                  <a:cubicBezTo>
                    <a:pt x="158" y="1"/>
                    <a:pt x="0" y="158"/>
                    <a:pt x="0" y="348"/>
                  </a:cubicBezTo>
                  <a:lnTo>
                    <a:pt x="0" y="1765"/>
                  </a:lnTo>
                  <a:cubicBezTo>
                    <a:pt x="0" y="1954"/>
                    <a:pt x="158" y="2112"/>
                    <a:pt x="347" y="2112"/>
                  </a:cubicBezTo>
                  <a:lnTo>
                    <a:pt x="693" y="2112"/>
                  </a:lnTo>
                  <a:lnTo>
                    <a:pt x="693" y="9893"/>
                  </a:lnTo>
                  <a:lnTo>
                    <a:pt x="347" y="9893"/>
                  </a:lnTo>
                  <a:cubicBezTo>
                    <a:pt x="158" y="9893"/>
                    <a:pt x="0" y="10051"/>
                    <a:pt x="0" y="10240"/>
                  </a:cubicBezTo>
                  <a:lnTo>
                    <a:pt x="0" y="11658"/>
                  </a:lnTo>
                  <a:cubicBezTo>
                    <a:pt x="0" y="11847"/>
                    <a:pt x="158" y="12004"/>
                    <a:pt x="347" y="12004"/>
                  </a:cubicBezTo>
                  <a:lnTo>
                    <a:pt x="1764" y="12004"/>
                  </a:lnTo>
                  <a:cubicBezTo>
                    <a:pt x="1953" y="12004"/>
                    <a:pt x="2111" y="11847"/>
                    <a:pt x="2111" y="11658"/>
                  </a:cubicBezTo>
                  <a:lnTo>
                    <a:pt x="2111" y="11311"/>
                  </a:lnTo>
                  <a:lnTo>
                    <a:pt x="9893" y="11311"/>
                  </a:lnTo>
                  <a:lnTo>
                    <a:pt x="9893" y="11658"/>
                  </a:lnTo>
                  <a:cubicBezTo>
                    <a:pt x="9893" y="11847"/>
                    <a:pt x="10019" y="12004"/>
                    <a:pt x="10239" y="12004"/>
                  </a:cubicBezTo>
                  <a:lnTo>
                    <a:pt x="11657" y="12004"/>
                  </a:lnTo>
                  <a:cubicBezTo>
                    <a:pt x="11846" y="12004"/>
                    <a:pt x="12004" y="11847"/>
                    <a:pt x="12004" y="11658"/>
                  </a:cubicBezTo>
                  <a:lnTo>
                    <a:pt x="12004" y="10240"/>
                  </a:lnTo>
                  <a:cubicBezTo>
                    <a:pt x="12004" y="10051"/>
                    <a:pt x="11846" y="9893"/>
                    <a:pt x="11657" y="9893"/>
                  </a:cubicBezTo>
                  <a:lnTo>
                    <a:pt x="11310" y="9893"/>
                  </a:lnTo>
                  <a:lnTo>
                    <a:pt x="11310" y="2112"/>
                  </a:lnTo>
                  <a:lnTo>
                    <a:pt x="11657" y="2112"/>
                  </a:lnTo>
                  <a:lnTo>
                    <a:pt x="11657" y="2080"/>
                  </a:lnTo>
                  <a:cubicBezTo>
                    <a:pt x="11846" y="2080"/>
                    <a:pt x="12004" y="1923"/>
                    <a:pt x="12004" y="1734"/>
                  </a:cubicBezTo>
                  <a:lnTo>
                    <a:pt x="12004" y="348"/>
                  </a:lnTo>
                  <a:cubicBezTo>
                    <a:pt x="12004" y="158"/>
                    <a:pt x="11846" y="1"/>
                    <a:pt x="11657" y="1"/>
                  </a:cubicBezTo>
                  <a:lnTo>
                    <a:pt x="10239" y="1"/>
                  </a:lnTo>
                  <a:cubicBezTo>
                    <a:pt x="10019" y="1"/>
                    <a:pt x="9893" y="158"/>
                    <a:pt x="9893" y="348"/>
                  </a:cubicBezTo>
                  <a:lnTo>
                    <a:pt x="9893" y="694"/>
                  </a:lnTo>
                  <a:lnTo>
                    <a:pt x="2111" y="694"/>
                  </a:lnTo>
                  <a:lnTo>
                    <a:pt x="2111" y="348"/>
                  </a:lnTo>
                  <a:cubicBezTo>
                    <a:pt x="2111" y="158"/>
                    <a:pt x="1953" y="1"/>
                    <a:pt x="176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8"/>
            <p:cNvSpPr/>
            <p:nvPr/>
          </p:nvSpPr>
          <p:spPr>
            <a:xfrm>
              <a:off x="-50083975" y="2368775"/>
              <a:ext cx="158325" cy="193775"/>
            </a:xfrm>
            <a:custGeom>
              <a:avLst/>
              <a:gdLst/>
              <a:ahLst/>
              <a:cxnLst/>
              <a:rect l="l" t="t" r="r" b="b"/>
              <a:pathLst>
                <a:path w="6333" h="7751" extrusionOk="0">
                  <a:moveTo>
                    <a:pt x="5577" y="693"/>
                  </a:moveTo>
                  <a:lnTo>
                    <a:pt x="5577" y="1567"/>
                  </a:lnTo>
                  <a:lnTo>
                    <a:pt x="5577" y="1567"/>
                  </a:lnTo>
                  <a:cubicBezTo>
                    <a:pt x="5492" y="1468"/>
                    <a:pt x="5402" y="1418"/>
                    <a:pt x="5262" y="1418"/>
                  </a:cubicBezTo>
                  <a:lnTo>
                    <a:pt x="3844" y="1418"/>
                  </a:lnTo>
                  <a:cubicBezTo>
                    <a:pt x="3655" y="1418"/>
                    <a:pt x="3498" y="1576"/>
                    <a:pt x="3498" y="1765"/>
                  </a:cubicBezTo>
                  <a:lnTo>
                    <a:pt x="3498" y="6742"/>
                  </a:lnTo>
                  <a:cubicBezTo>
                    <a:pt x="3498" y="6900"/>
                    <a:pt x="3624" y="6963"/>
                    <a:pt x="3687" y="7089"/>
                  </a:cubicBezTo>
                  <a:lnTo>
                    <a:pt x="2584" y="7089"/>
                  </a:lnTo>
                  <a:cubicBezTo>
                    <a:pt x="2710" y="6963"/>
                    <a:pt x="2773" y="6900"/>
                    <a:pt x="2773" y="6742"/>
                  </a:cubicBezTo>
                  <a:lnTo>
                    <a:pt x="2773" y="1765"/>
                  </a:lnTo>
                  <a:cubicBezTo>
                    <a:pt x="2773" y="1576"/>
                    <a:pt x="2647" y="1418"/>
                    <a:pt x="2426" y="1418"/>
                  </a:cubicBezTo>
                  <a:lnTo>
                    <a:pt x="1009" y="1418"/>
                  </a:lnTo>
                  <a:cubicBezTo>
                    <a:pt x="851" y="1418"/>
                    <a:pt x="788" y="1544"/>
                    <a:pt x="662" y="1607"/>
                  </a:cubicBezTo>
                  <a:lnTo>
                    <a:pt x="662" y="693"/>
                  </a:lnTo>
                  <a:close/>
                  <a:moveTo>
                    <a:pt x="347" y="0"/>
                  </a:moveTo>
                  <a:cubicBezTo>
                    <a:pt x="158" y="0"/>
                    <a:pt x="1" y="158"/>
                    <a:pt x="1" y="347"/>
                  </a:cubicBezTo>
                  <a:lnTo>
                    <a:pt x="1" y="2489"/>
                  </a:lnTo>
                  <a:cubicBezTo>
                    <a:pt x="1" y="2696"/>
                    <a:pt x="163" y="2835"/>
                    <a:pt x="328" y="2835"/>
                  </a:cubicBezTo>
                  <a:cubicBezTo>
                    <a:pt x="415" y="2835"/>
                    <a:pt x="503" y="2796"/>
                    <a:pt x="568" y="2710"/>
                  </a:cubicBezTo>
                  <a:lnTo>
                    <a:pt x="1166" y="2143"/>
                  </a:lnTo>
                  <a:lnTo>
                    <a:pt x="2080" y="2143"/>
                  </a:lnTo>
                  <a:lnTo>
                    <a:pt x="2080" y="6585"/>
                  </a:lnTo>
                  <a:lnTo>
                    <a:pt x="1481" y="7183"/>
                  </a:lnTo>
                  <a:cubicBezTo>
                    <a:pt x="1261" y="7404"/>
                    <a:pt x="1418" y="7750"/>
                    <a:pt x="1733" y="7750"/>
                  </a:cubicBezTo>
                  <a:lnTo>
                    <a:pt x="4537" y="7750"/>
                  </a:lnTo>
                  <a:cubicBezTo>
                    <a:pt x="4852" y="7750"/>
                    <a:pt x="5010" y="7372"/>
                    <a:pt x="4758" y="7183"/>
                  </a:cubicBezTo>
                  <a:lnTo>
                    <a:pt x="4159" y="6585"/>
                  </a:lnTo>
                  <a:lnTo>
                    <a:pt x="4159" y="2143"/>
                  </a:lnTo>
                  <a:lnTo>
                    <a:pt x="5073" y="2143"/>
                  </a:lnTo>
                  <a:lnTo>
                    <a:pt x="5671" y="2710"/>
                  </a:lnTo>
                  <a:cubicBezTo>
                    <a:pt x="5747" y="2796"/>
                    <a:pt x="5842" y="2835"/>
                    <a:pt x="5933" y="2835"/>
                  </a:cubicBezTo>
                  <a:cubicBezTo>
                    <a:pt x="6107" y="2835"/>
                    <a:pt x="6270" y="2696"/>
                    <a:pt x="6270" y="2489"/>
                  </a:cubicBezTo>
                  <a:lnTo>
                    <a:pt x="6270" y="347"/>
                  </a:lnTo>
                  <a:cubicBezTo>
                    <a:pt x="6333" y="158"/>
                    <a:pt x="6176" y="0"/>
                    <a:pt x="59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4" name="Google Shape;2944;p48"/>
          <p:cNvGrpSpPr/>
          <p:nvPr/>
        </p:nvGrpSpPr>
        <p:grpSpPr>
          <a:xfrm>
            <a:off x="3367613" y="1769862"/>
            <a:ext cx="287480" cy="288961"/>
            <a:chOff x="-48634750" y="2342000"/>
            <a:chExt cx="300900" cy="302450"/>
          </a:xfrm>
        </p:grpSpPr>
        <p:sp>
          <p:nvSpPr>
            <p:cNvPr id="2945" name="Google Shape;2945;p48"/>
            <p:cNvSpPr/>
            <p:nvPr/>
          </p:nvSpPr>
          <p:spPr>
            <a:xfrm>
              <a:off x="-48545750" y="2342000"/>
              <a:ext cx="211900" cy="300875"/>
            </a:xfrm>
            <a:custGeom>
              <a:avLst/>
              <a:gdLst/>
              <a:ahLst/>
              <a:cxnLst/>
              <a:rect l="l" t="t" r="r" b="b"/>
              <a:pathLst>
                <a:path w="8476" h="12035" extrusionOk="0">
                  <a:moveTo>
                    <a:pt x="6711" y="725"/>
                  </a:moveTo>
                  <a:cubicBezTo>
                    <a:pt x="7310" y="725"/>
                    <a:pt x="7782" y="1197"/>
                    <a:pt x="7782" y="1764"/>
                  </a:cubicBezTo>
                  <a:lnTo>
                    <a:pt x="7782" y="10239"/>
                  </a:lnTo>
                  <a:cubicBezTo>
                    <a:pt x="7782" y="10838"/>
                    <a:pt x="7310" y="11310"/>
                    <a:pt x="6711" y="11310"/>
                  </a:cubicBezTo>
                  <a:lnTo>
                    <a:pt x="1797" y="11310"/>
                  </a:lnTo>
                  <a:cubicBezTo>
                    <a:pt x="1198" y="11310"/>
                    <a:pt x="725" y="10838"/>
                    <a:pt x="725" y="10239"/>
                  </a:cubicBezTo>
                  <a:lnTo>
                    <a:pt x="725" y="1764"/>
                  </a:lnTo>
                  <a:cubicBezTo>
                    <a:pt x="725" y="1197"/>
                    <a:pt x="1198" y="725"/>
                    <a:pt x="1797" y="725"/>
                  </a:cubicBezTo>
                  <a:close/>
                  <a:moveTo>
                    <a:pt x="1797" y="0"/>
                  </a:moveTo>
                  <a:cubicBezTo>
                    <a:pt x="788" y="0"/>
                    <a:pt x="1" y="788"/>
                    <a:pt x="1" y="1764"/>
                  </a:cubicBezTo>
                  <a:lnTo>
                    <a:pt x="1" y="10239"/>
                  </a:lnTo>
                  <a:cubicBezTo>
                    <a:pt x="1" y="11247"/>
                    <a:pt x="788" y="12035"/>
                    <a:pt x="1797" y="12035"/>
                  </a:cubicBezTo>
                  <a:lnTo>
                    <a:pt x="6711" y="12035"/>
                  </a:lnTo>
                  <a:cubicBezTo>
                    <a:pt x="7688" y="12035"/>
                    <a:pt x="8476" y="11247"/>
                    <a:pt x="8476" y="10239"/>
                  </a:cubicBezTo>
                  <a:lnTo>
                    <a:pt x="8476" y="1764"/>
                  </a:lnTo>
                  <a:cubicBezTo>
                    <a:pt x="8476" y="788"/>
                    <a:pt x="7688" y="0"/>
                    <a:pt x="671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8"/>
            <p:cNvSpPr/>
            <p:nvPr/>
          </p:nvSpPr>
          <p:spPr>
            <a:xfrm>
              <a:off x="-48509525" y="2395550"/>
              <a:ext cx="52800" cy="52800"/>
            </a:xfrm>
            <a:custGeom>
              <a:avLst/>
              <a:gdLst/>
              <a:ahLst/>
              <a:cxnLst/>
              <a:rect l="l" t="t" r="r" b="b"/>
              <a:pathLst>
                <a:path w="2112" h="2112" extrusionOk="0">
                  <a:moveTo>
                    <a:pt x="1041" y="694"/>
                  </a:moveTo>
                  <a:cubicBezTo>
                    <a:pt x="1230" y="694"/>
                    <a:pt x="1387" y="851"/>
                    <a:pt x="1387" y="1040"/>
                  </a:cubicBezTo>
                  <a:cubicBezTo>
                    <a:pt x="1387" y="1261"/>
                    <a:pt x="1230" y="1418"/>
                    <a:pt x="1041" y="1418"/>
                  </a:cubicBezTo>
                  <a:cubicBezTo>
                    <a:pt x="852" y="1418"/>
                    <a:pt x="694" y="1261"/>
                    <a:pt x="694" y="1040"/>
                  </a:cubicBezTo>
                  <a:cubicBezTo>
                    <a:pt x="694" y="851"/>
                    <a:pt x="852" y="694"/>
                    <a:pt x="1041" y="694"/>
                  </a:cubicBezTo>
                  <a:close/>
                  <a:moveTo>
                    <a:pt x="1041" y="0"/>
                  </a:moveTo>
                  <a:cubicBezTo>
                    <a:pt x="442" y="0"/>
                    <a:pt x="1" y="473"/>
                    <a:pt x="1" y="1040"/>
                  </a:cubicBezTo>
                  <a:cubicBezTo>
                    <a:pt x="1" y="1639"/>
                    <a:pt x="442" y="2111"/>
                    <a:pt x="1041" y="2111"/>
                  </a:cubicBezTo>
                  <a:cubicBezTo>
                    <a:pt x="1639" y="2111"/>
                    <a:pt x="2112" y="1639"/>
                    <a:pt x="2112" y="1040"/>
                  </a:cubicBezTo>
                  <a:cubicBezTo>
                    <a:pt x="2112" y="473"/>
                    <a:pt x="1639" y="0"/>
                    <a:pt x="104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8"/>
            <p:cNvSpPr/>
            <p:nvPr/>
          </p:nvSpPr>
          <p:spPr>
            <a:xfrm>
              <a:off x="-48509525" y="2466425"/>
              <a:ext cx="52800" cy="52800"/>
            </a:xfrm>
            <a:custGeom>
              <a:avLst/>
              <a:gdLst/>
              <a:ahLst/>
              <a:cxnLst/>
              <a:rect l="l" t="t" r="r" b="b"/>
              <a:pathLst>
                <a:path w="2112" h="2112" extrusionOk="0">
                  <a:moveTo>
                    <a:pt x="1041" y="694"/>
                  </a:moveTo>
                  <a:cubicBezTo>
                    <a:pt x="1230" y="694"/>
                    <a:pt x="1387" y="851"/>
                    <a:pt x="1387" y="1072"/>
                  </a:cubicBezTo>
                  <a:cubicBezTo>
                    <a:pt x="1387" y="1261"/>
                    <a:pt x="1230" y="1419"/>
                    <a:pt x="1041" y="1419"/>
                  </a:cubicBezTo>
                  <a:cubicBezTo>
                    <a:pt x="852" y="1419"/>
                    <a:pt x="694" y="1261"/>
                    <a:pt x="694" y="1072"/>
                  </a:cubicBezTo>
                  <a:cubicBezTo>
                    <a:pt x="694" y="851"/>
                    <a:pt x="852" y="694"/>
                    <a:pt x="1041" y="694"/>
                  </a:cubicBezTo>
                  <a:close/>
                  <a:moveTo>
                    <a:pt x="1041" y="1"/>
                  </a:moveTo>
                  <a:cubicBezTo>
                    <a:pt x="442" y="1"/>
                    <a:pt x="1" y="473"/>
                    <a:pt x="1" y="1072"/>
                  </a:cubicBezTo>
                  <a:cubicBezTo>
                    <a:pt x="1" y="1639"/>
                    <a:pt x="442" y="2112"/>
                    <a:pt x="1041" y="2112"/>
                  </a:cubicBezTo>
                  <a:cubicBezTo>
                    <a:pt x="1639" y="2112"/>
                    <a:pt x="2112" y="1639"/>
                    <a:pt x="2112" y="1072"/>
                  </a:cubicBezTo>
                  <a:cubicBezTo>
                    <a:pt x="2112" y="473"/>
                    <a:pt x="1639" y="1"/>
                    <a:pt x="104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8"/>
            <p:cNvSpPr/>
            <p:nvPr/>
          </p:nvSpPr>
          <p:spPr>
            <a:xfrm>
              <a:off x="-48509525" y="2537325"/>
              <a:ext cx="52800" cy="52800"/>
            </a:xfrm>
            <a:custGeom>
              <a:avLst/>
              <a:gdLst/>
              <a:ahLst/>
              <a:cxnLst/>
              <a:rect l="l" t="t" r="r" b="b"/>
              <a:pathLst>
                <a:path w="2112" h="2112" extrusionOk="0">
                  <a:moveTo>
                    <a:pt x="1041" y="693"/>
                  </a:moveTo>
                  <a:cubicBezTo>
                    <a:pt x="1230" y="693"/>
                    <a:pt x="1387" y="851"/>
                    <a:pt x="1387" y="1071"/>
                  </a:cubicBezTo>
                  <a:cubicBezTo>
                    <a:pt x="1387" y="1260"/>
                    <a:pt x="1230" y="1418"/>
                    <a:pt x="1041" y="1418"/>
                  </a:cubicBezTo>
                  <a:cubicBezTo>
                    <a:pt x="852" y="1418"/>
                    <a:pt x="694" y="1260"/>
                    <a:pt x="694" y="1071"/>
                  </a:cubicBezTo>
                  <a:cubicBezTo>
                    <a:pt x="694" y="851"/>
                    <a:pt x="852" y="693"/>
                    <a:pt x="1041" y="693"/>
                  </a:cubicBezTo>
                  <a:close/>
                  <a:moveTo>
                    <a:pt x="1041" y="0"/>
                  </a:moveTo>
                  <a:cubicBezTo>
                    <a:pt x="442" y="0"/>
                    <a:pt x="1" y="473"/>
                    <a:pt x="1" y="1071"/>
                  </a:cubicBezTo>
                  <a:cubicBezTo>
                    <a:pt x="1" y="1639"/>
                    <a:pt x="442" y="2111"/>
                    <a:pt x="1041" y="2111"/>
                  </a:cubicBezTo>
                  <a:cubicBezTo>
                    <a:pt x="1639" y="2111"/>
                    <a:pt x="2112" y="1639"/>
                    <a:pt x="2112" y="1071"/>
                  </a:cubicBezTo>
                  <a:cubicBezTo>
                    <a:pt x="2112" y="473"/>
                    <a:pt x="1639" y="0"/>
                    <a:pt x="104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8"/>
            <p:cNvSpPr/>
            <p:nvPr/>
          </p:nvSpPr>
          <p:spPr>
            <a:xfrm>
              <a:off x="-48421300" y="2395550"/>
              <a:ext cx="52800" cy="52800"/>
            </a:xfrm>
            <a:custGeom>
              <a:avLst/>
              <a:gdLst/>
              <a:ahLst/>
              <a:cxnLst/>
              <a:rect l="l" t="t" r="r" b="b"/>
              <a:pathLst>
                <a:path w="2112" h="2112" extrusionOk="0">
                  <a:moveTo>
                    <a:pt x="1072" y="694"/>
                  </a:moveTo>
                  <a:cubicBezTo>
                    <a:pt x="1261" y="694"/>
                    <a:pt x="1418" y="851"/>
                    <a:pt x="1418" y="1040"/>
                  </a:cubicBezTo>
                  <a:cubicBezTo>
                    <a:pt x="1387" y="1261"/>
                    <a:pt x="1229" y="1418"/>
                    <a:pt x="1072" y="1418"/>
                  </a:cubicBezTo>
                  <a:cubicBezTo>
                    <a:pt x="851" y="1418"/>
                    <a:pt x="725" y="1261"/>
                    <a:pt x="725" y="1040"/>
                  </a:cubicBezTo>
                  <a:cubicBezTo>
                    <a:pt x="725" y="851"/>
                    <a:pt x="851" y="694"/>
                    <a:pt x="1072" y="694"/>
                  </a:cubicBezTo>
                  <a:close/>
                  <a:moveTo>
                    <a:pt x="1072" y="0"/>
                  </a:moveTo>
                  <a:cubicBezTo>
                    <a:pt x="473" y="0"/>
                    <a:pt x="1" y="473"/>
                    <a:pt x="1" y="1040"/>
                  </a:cubicBezTo>
                  <a:cubicBezTo>
                    <a:pt x="1" y="1639"/>
                    <a:pt x="473" y="2111"/>
                    <a:pt x="1072" y="2111"/>
                  </a:cubicBezTo>
                  <a:cubicBezTo>
                    <a:pt x="1639" y="2111"/>
                    <a:pt x="2111" y="1639"/>
                    <a:pt x="2111" y="1040"/>
                  </a:cubicBezTo>
                  <a:cubicBezTo>
                    <a:pt x="2080" y="473"/>
                    <a:pt x="1607" y="0"/>
                    <a:pt x="107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8"/>
            <p:cNvSpPr/>
            <p:nvPr/>
          </p:nvSpPr>
          <p:spPr>
            <a:xfrm>
              <a:off x="-48421300" y="2466425"/>
              <a:ext cx="52800" cy="52800"/>
            </a:xfrm>
            <a:custGeom>
              <a:avLst/>
              <a:gdLst/>
              <a:ahLst/>
              <a:cxnLst/>
              <a:rect l="l" t="t" r="r" b="b"/>
              <a:pathLst>
                <a:path w="2112" h="2112" extrusionOk="0">
                  <a:moveTo>
                    <a:pt x="1072" y="694"/>
                  </a:moveTo>
                  <a:cubicBezTo>
                    <a:pt x="1261" y="694"/>
                    <a:pt x="1418" y="851"/>
                    <a:pt x="1418" y="1072"/>
                  </a:cubicBezTo>
                  <a:cubicBezTo>
                    <a:pt x="1387" y="1261"/>
                    <a:pt x="1229" y="1419"/>
                    <a:pt x="1072" y="1419"/>
                  </a:cubicBezTo>
                  <a:cubicBezTo>
                    <a:pt x="851" y="1419"/>
                    <a:pt x="725" y="1261"/>
                    <a:pt x="725" y="1072"/>
                  </a:cubicBezTo>
                  <a:cubicBezTo>
                    <a:pt x="725" y="851"/>
                    <a:pt x="851" y="694"/>
                    <a:pt x="1072" y="694"/>
                  </a:cubicBezTo>
                  <a:close/>
                  <a:moveTo>
                    <a:pt x="1072" y="1"/>
                  </a:moveTo>
                  <a:cubicBezTo>
                    <a:pt x="473" y="1"/>
                    <a:pt x="1" y="473"/>
                    <a:pt x="1" y="1072"/>
                  </a:cubicBezTo>
                  <a:cubicBezTo>
                    <a:pt x="1" y="1639"/>
                    <a:pt x="473" y="2112"/>
                    <a:pt x="1072" y="2112"/>
                  </a:cubicBezTo>
                  <a:cubicBezTo>
                    <a:pt x="1639" y="2112"/>
                    <a:pt x="2111" y="1639"/>
                    <a:pt x="2111" y="1072"/>
                  </a:cubicBezTo>
                  <a:cubicBezTo>
                    <a:pt x="2080" y="473"/>
                    <a:pt x="1607" y="1"/>
                    <a:pt x="10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8"/>
            <p:cNvSpPr/>
            <p:nvPr/>
          </p:nvSpPr>
          <p:spPr>
            <a:xfrm>
              <a:off x="-48421300" y="2537325"/>
              <a:ext cx="52800" cy="52800"/>
            </a:xfrm>
            <a:custGeom>
              <a:avLst/>
              <a:gdLst/>
              <a:ahLst/>
              <a:cxnLst/>
              <a:rect l="l" t="t" r="r" b="b"/>
              <a:pathLst>
                <a:path w="2112" h="2112" extrusionOk="0">
                  <a:moveTo>
                    <a:pt x="1072" y="693"/>
                  </a:moveTo>
                  <a:cubicBezTo>
                    <a:pt x="1261" y="693"/>
                    <a:pt x="1418" y="851"/>
                    <a:pt x="1418" y="1071"/>
                  </a:cubicBezTo>
                  <a:cubicBezTo>
                    <a:pt x="1418" y="1260"/>
                    <a:pt x="1229" y="1418"/>
                    <a:pt x="1072" y="1418"/>
                  </a:cubicBezTo>
                  <a:cubicBezTo>
                    <a:pt x="851" y="1418"/>
                    <a:pt x="725" y="1260"/>
                    <a:pt x="725" y="1071"/>
                  </a:cubicBezTo>
                  <a:cubicBezTo>
                    <a:pt x="725" y="851"/>
                    <a:pt x="851" y="693"/>
                    <a:pt x="1072" y="693"/>
                  </a:cubicBezTo>
                  <a:close/>
                  <a:moveTo>
                    <a:pt x="1072" y="0"/>
                  </a:moveTo>
                  <a:cubicBezTo>
                    <a:pt x="473" y="0"/>
                    <a:pt x="1" y="473"/>
                    <a:pt x="1" y="1071"/>
                  </a:cubicBezTo>
                  <a:cubicBezTo>
                    <a:pt x="1" y="1639"/>
                    <a:pt x="473" y="2111"/>
                    <a:pt x="1072" y="2111"/>
                  </a:cubicBezTo>
                  <a:cubicBezTo>
                    <a:pt x="1639" y="2111"/>
                    <a:pt x="2111" y="1639"/>
                    <a:pt x="2111" y="1071"/>
                  </a:cubicBezTo>
                  <a:cubicBezTo>
                    <a:pt x="2080" y="473"/>
                    <a:pt x="1607" y="0"/>
                    <a:pt x="107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8"/>
            <p:cNvSpPr/>
            <p:nvPr/>
          </p:nvSpPr>
          <p:spPr>
            <a:xfrm>
              <a:off x="-48634750" y="2342775"/>
              <a:ext cx="71700" cy="301675"/>
            </a:xfrm>
            <a:custGeom>
              <a:avLst/>
              <a:gdLst/>
              <a:ahLst/>
              <a:cxnLst/>
              <a:rect l="l" t="t" r="r" b="b"/>
              <a:pathLst>
                <a:path w="2868" h="12067" extrusionOk="0">
                  <a:moveTo>
                    <a:pt x="1891" y="725"/>
                  </a:moveTo>
                  <a:lnTo>
                    <a:pt x="1891" y="725"/>
                  </a:lnTo>
                  <a:cubicBezTo>
                    <a:pt x="1828" y="851"/>
                    <a:pt x="1796" y="946"/>
                    <a:pt x="1796" y="1072"/>
                  </a:cubicBezTo>
                  <a:cubicBezTo>
                    <a:pt x="1765" y="1450"/>
                    <a:pt x="1859" y="1796"/>
                    <a:pt x="2112" y="2143"/>
                  </a:cubicBezTo>
                  <a:cubicBezTo>
                    <a:pt x="2175" y="2174"/>
                    <a:pt x="2206" y="2269"/>
                    <a:pt x="2175" y="2332"/>
                  </a:cubicBezTo>
                  <a:cubicBezTo>
                    <a:pt x="2049" y="2616"/>
                    <a:pt x="1796" y="2805"/>
                    <a:pt x="1481" y="2805"/>
                  </a:cubicBezTo>
                  <a:cubicBezTo>
                    <a:pt x="1103" y="2805"/>
                    <a:pt x="788" y="2489"/>
                    <a:pt x="788" y="2111"/>
                  </a:cubicBezTo>
                  <a:cubicBezTo>
                    <a:pt x="725" y="1702"/>
                    <a:pt x="883" y="1355"/>
                    <a:pt x="1166" y="1135"/>
                  </a:cubicBezTo>
                  <a:cubicBezTo>
                    <a:pt x="1418" y="883"/>
                    <a:pt x="1607" y="788"/>
                    <a:pt x="1891" y="725"/>
                  </a:cubicBezTo>
                  <a:close/>
                  <a:moveTo>
                    <a:pt x="1481" y="3529"/>
                  </a:moveTo>
                  <a:cubicBezTo>
                    <a:pt x="1733" y="3750"/>
                    <a:pt x="1891" y="4600"/>
                    <a:pt x="1954" y="4947"/>
                  </a:cubicBezTo>
                  <a:lnTo>
                    <a:pt x="977" y="4947"/>
                  </a:lnTo>
                  <a:cubicBezTo>
                    <a:pt x="1040" y="4600"/>
                    <a:pt x="1198" y="3750"/>
                    <a:pt x="1481" y="3529"/>
                  </a:cubicBezTo>
                  <a:close/>
                  <a:moveTo>
                    <a:pt x="2049" y="5608"/>
                  </a:moveTo>
                  <a:cubicBezTo>
                    <a:pt x="2112" y="6176"/>
                    <a:pt x="2112" y="6743"/>
                    <a:pt x="2112" y="7373"/>
                  </a:cubicBezTo>
                  <a:cubicBezTo>
                    <a:pt x="2143" y="9421"/>
                    <a:pt x="1796" y="10933"/>
                    <a:pt x="1450" y="11279"/>
                  </a:cubicBezTo>
                  <a:cubicBezTo>
                    <a:pt x="1387" y="11216"/>
                    <a:pt x="1166" y="10964"/>
                    <a:pt x="1009" y="10145"/>
                  </a:cubicBezTo>
                  <a:cubicBezTo>
                    <a:pt x="851" y="9389"/>
                    <a:pt x="725" y="8412"/>
                    <a:pt x="725" y="7373"/>
                  </a:cubicBezTo>
                  <a:cubicBezTo>
                    <a:pt x="725" y="6743"/>
                    <a:pt x="788" y="6176"/>
                    <a:pt x="820" y="5608"/>
                  </a:cubicBezTo>
                  <a:close/>
                  <a:moveTo>
                    <a:pt x="2458" y="1"/>
                  </a:moveTo>
                  <a:cubicBezTo>
                    <a:pt x="1765" y="1"/>
                    <a:pt x="1198" y="64"/>
                    <a:pt x="631" y="631"/>
                  </a:cubicBezTo>
                  <a:cubicBezTo>
                    <a:pt x="221" y="1040"/>
                    <a:pt x="1" y="1576"/>
                    <a:pt x="1" y="2143"/>
                  </a:cubicBezTo>
                  <a:cubicBezTo>
                    <a:pt x="1" y="2647"/>
                    <a:pt x="253" y="3120"/>
                    <a:pt x="694" y="3372"/>
                  </a:cubicBezTo>
                  <a:cubicBezTo>
                    <a:pt x="158" y="4317"/>
                    <a:pt x="1" y="6333"/>
                    <a:pt x="1" y="7467"/>
                  </a:cubicBezTo>
                  <a:cubicBezTo>
                    <a:pt x="1" y="8570"/>
                    <a:pt x="95" y="10586"/>
                    <a:pt x="694" y="11563"/>
                  </a:cubicBezTo>
                  <a:cubicBezTo>
                    <a:pt x="883" y="11909"/>
                    <a:pt x="1135" y="12067"/>
                    <a:pt x="1418" y="12067"/>
                  </a:cubicBezTo>
                  <a:cubicBezTo>
                    <a:pt x="1670" y="12067"/>
                    <a:pt x="1923" y="11909"/>
                    <a:pt x="2112" y="11563"/>
                  </a:cubicBezTo>
                  <a:cubicBezTo>
                    <a:pt x="2679" y="10618"/>
                    <a:pt x="2836" y="8601"/>
                    <a:pt x="2836" y="7467"/>
                  </a:cubicBezTo>
                  <a:cubicBezTo>
                    <a:pt x="2868" y="6270"/>
                    <a:pt x="2742" y="4285"/>
                    <a:pt x="2143" y="3309"/>
                  </a:cubicBezTo>
                  <a:cubicBezTo>
                    <a:pt x="2427" y="3151"/>
                    <a:pt x="2679" y="2899"/>
                    <a:pt x="2742" y="2584"/>
                  </a:cubicBezTo>
                  <a:cubicBezTo>
                    <a:pt x="2868" y="2269"/>
                    <a:pt x="2773" y="1954"/>
                    <a:pt x="2584" y="1702"/>
                  </a:cubicBezTo>
                  <a:cubicBezTo>
                    <a:pt x="2395" y="1481"/>
                    <a:pt x="2269" y="1166"/>
                    <a:pt x="2742" y="568"/>
                  </a:cubicBezTo>
                  <a:cubicBezTo>
                    <a:pt x="2836" y="442"/>
                    <a:pt x="2868" y="347"/>
                    <a:pt x="2773" y="221"/>
                  </a:cubicBezTo>
                  <a:cubicBezTo>
                    <a:pt x="2742" y="95"/>
                    <a:pt x="2584" y="1"/>
                    <a:pt x="245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3" name="Google Shape;2953;p48"/>
          <p:cNvSpPr/>
          <p:nvPr/>
        </p:nvSpPr>
        <p:spPr>
          <a:xfrm>
            <a:off x="5554723" y="3038677"/>
            <a:ext cx="213806" cy="297101"/>
          </a:xfrm>
          <a:custGeom>
            <a:avLst/>
            <a:gdLst/>
            <a:ahLst/>
            <a:cxnLst/>
            <a:rect l="l" t="t" r="r" b="b"/>
            <a:pathLst>
              <a:path w="9138" h="12698" extrusionOk="0">
                <a:moveTo>
                  <a:pt x="7467" y="851"/>
                </a:moveTo>
                <a:lnTo>
                  <a:pt x="7467" y="1765"/>
                </a:lnTo>
                <a:cubicBezTo>
                  <a:pt x="7467" y="2363"/>
                  <a:pt x="7373" y="2931"/>
                  <a:pt x="7152" y="3466"/>
                </a:cubicBezTo>
                <a:cubicBezTo>
                  <a:pt x="6849" y="3390"/>
                  <a:pt x="6530" y="3352"/>
                  <a:pt x="6209" y="3352"/>
                </a:cubicBezTo>
                <a:cubicBezTo>
                  <a:pt x="5595" y="3352"/>
                  <a:pt x="4969" y="3492"/>
                  <a:pt x="4411" y="3781"/>
                </a:cubicBezTo>
                <a:cubicBezTo>
                  <a:pt x="3936" y="4019"/>
                  <a:pt x="3406" y="4131"/>
                  <a:pt x="2877" y="4131"/>
                </a:cubicBezTo>
                <a:cubicBezTo>
                  <a:pt x="2705" y="4131"/>
                  <a:pt x="2533" y="4119"/>
                  <a:pt x="2364" y="4096"/>
                </a:cubicBezTo>
                <a:cubicBezTo>
                  <a:pt x="1891" y="3403"/>
                  <a:pt x="1702" y="2584"/>
                  <a:pt x="1702" y="1765"/>
                </a:cubicBezTo>
                <a:lnTo>
                  <a:pt x="1702" y="851"/>
                </a:lnTo>
                <a:close/>
                <a:moveTo>
                  <a:pt x="6278" y="4137"/>
                </a:moveTo>
                <a:cubicBezTo>
                  <a:pt x="6425" y="4137"/>
                  <a:pt x="6570" y="4145"/>
                  <a:pt x="6711" y="4159"/>
                </a:cubicBezTo>
                <a:cubicBezTo>
                  <a:pt x="6428" y="4506"/>
                  <a:pt x="6081" y="4789"/>
                  <a:pt x="5672" y="4978"/>
                </a:cubicBezTo>
                <a:cubicBezTo>
                  <a:pt x="5168" y="5230"/>
                  <a:pt x="4916" y="5829"/>
                  <a:pt x="4947" y="6365"/>
                </a:cubicBezTo>
                <a:lnTo>
                  <a:pt x="4569" y="7152"/>
                </a:lnTo>
                <a:lnTo>
                  <a:pt x="4159" y="6365"/>
                </a:lnTo>
                <a:cubicBezTo>
                  <a:pt x="4222" y="5829"/>
                  <a:pt x="3970" y="5230"/>
                  <a:pt x="3466" y="4978"/>
                </a:cubicBezTo>
                <a:cubicBezTo>
                  <a:pt x="3372" y="4978"/>
                  <a:pt x="3340" y="4947"/>
                  <a:pt x="3277" y="4915"/>
                </a:cubicBezTo>
                <a:cubicBezTo>
                  <a:pt x="3781" y="4884"/>
                  <a:pt x="4285" y="4726"/>
                  <a:pt x="4758" y="4474"/>
                </a:cubicBezTo>
                <a:cubicBezTo>
                  <a:pt x="5246" y="4230"/>
                  <a:pt x="5773" y="4137"/>
                  <a:pt x="6278" y="4137"/>
                </a:cubicBezTo>
                <a:close/>
                <a:moveTo>
                  <a:pt x="5388" y="7436"/>
                </a:moveTo>
                <a:cubicBezTo>
                  <a:pt x="5483" y="7499"/>
                  <a:pt x="5577" y="7593"/>
                  <a:pt x="5703" y="7656"/>
                </a:cubicBezTo>
                <a:cubicBezTo>
                  <a:pt x="6932" y="8255"/>
                  <a:pt x="7499" y="9610"/>
                  <a:pt x="7499" y="10933"/>
                </a:cubicBezTo>
                <a:lnTo>
                  <a:pt x="7499" y="11437"/>
                </a:lnTo>
                <a:lnTo>
                  <a:pt x="7467" y="11437"/>
                </a:lnTo>
                <a:lnTo>
                  <a:pt x="4853" y="9484"/>
                </a:lnTo>
                <a:cubicBezTo>
                  <a:pt x="4774" y="9421"/>
                  <a:pt x="4679" y="9389"/>
                  <a:pt x="4585" y="9389"/>
                </a:cubicBezTo>
                <a:cubicBezTo>
                  <a:pt x="4490" y="9389"/>
                  <a:pt x="4396" y="9421"/>
                  <a:pt x="4317" y="9484"/>
                </a:cubicBezTo>
                <a:lnTo>
                  <a:pt x="1702" y="11437"/>
                </a:lnTo>
                <a:lnTo>
                  <a:pt x="1702" y="10933"/>
                </a:lnTo>
                <a:cubicBezTo>
                  <a:pt x="1702" y="9547"/>
                  <a:pt x="2269" y="8255"/>
                  <a:pt x="3466" y="7656"/>
                </a:cubicBezTo>
                <a:cubicBezTo>
                  <a:pt x="3592" y="7625"/>
                  <a:pt x="3655" y="7530"/>
                  <a:pt x="3781" y="7436"/>
                </a:cubicBezTo>
                <a:lnTo>
                  <a:pt x="4222" y="8286"/>
                </a:lnTo>
                <a:cubicBezTo>
                  <a:pt x="4301" y="8444"/>
                  <a:pt x="4443" y="8523"/>
                  <a:pt x="4585" y="8523"/>
                </a:cubicBezTo>
                <a:cubicBezTo>
                  <a:pt x="4726" y="8523"/>
                  <a:pt x="4868" y="8444"/>
                  <a:pt x="4947" y="8286"/>
                </a:cubicBezTo>
                <a:lnTo>
                  <a:pt x="5388" y="7436"/>
                </a:lnTo>
                <a:close/>
                <a:moveTo>
                  <a:pt x="4600" y="10303"/>
                </a:moveTo>
                <a:lnTo>
                  <a:pt x="6711" y="11846"/>
                </a:lnTo>
                <a:lnTo>
                  <a:pt x="2521" y="11846"/>
                </a:lnTo>
                <a:lnTo>
                  <a:pt x="4600" y="10303"/>
                </a:lnTo>
                <a:close/>
                <a:moveTo>
                  <a:pt x="442" y="1"/>
                </a:moveTo>
                <a:cubicBezTo>
                  <a:pt x="190" y="1"/>
                  <a:pt x="1" y="190"/>
                  <a:pt x="1" y="410"/>
                </a:cubicBezTo>
                <a:cubicBezTo>
                  <a:pt x="1" y="662"/>
                  <a:pt x="190" y="851"/>
                  <a:pt x="442" y="851"/>
                </a:cubicBezTo>
                <a:lnTo>
                  <a:pt x="851" y="851"/>
                </a:lnTo>
                <a:lnTo>
                  <a:pt x="851" y="1765"/>
                </a:lnTo>
                <a:cubicBezTo>
                  <a:pt x="851" y="3466"/>
                  <a:pt x="1607" y="5041"/>
                  <a:pt x="3120" y="5766"/>
                </a:cubicBezTo>
                <a:cubicBezTo>
                  <a:pt x="3309" y="5860"/>
                  <a:pt x="3340" y="6144"/>
                  <a:pt x="3340" y="6365"/>
                </a:cubicBezTo>
                <a:cubicBezTo>
                  <a:pt x="3340" y="6396"/>
                  <a:pt x="3309" y="6491"/>
                  <a:pt x="3340" y="6522"/>
                </a:cubicBezTo>
                <a:cubicBezTo>
                  <a:pt x="3309" y="6680"/>
                  <a:pt x="3214" y="6869"/>
                  <a:pt x="3120" y="6932"/>
                </a:cubicBezTo>
                <a:cubicBezTo>
                  <a:pt x="1607" y="7656"/>
                  <a:pt x="851" y="9232"/>
                  <a:pt x="851" y="10933"/>
                </a:cubicBezTo>
                <a:lnTo>
                  <a:pt x="851" y="11846"/>
                </a:lnTo>
                <a:lnTo>
                  <a:pt x="442" y="11846"/>
                </a:lnTo>
                <a:cubicBezTo>
                  <a:pt x="190" y="11846"/>
                  <a:pt x="1" y="12035"/>
                  <a:pt x="1" y="12287"/>
                </a:cubicBezTo>
                <a:cubicBezTo>
                  <a:pt x="1" y="12508"/>
                  <a:pt x="190" y="12697"/>
                  <a:pt x="442" y="12697"/>
                </a:cubicBezTo>
                <a:lnTo>
                  <a:pt x="8696" y="12697"/>
                </a:lnTo>
                <a:cubicBezTo>
                  <a:pt x="8948" y="12697"/>
                  <a:pt x="9137" y="12508"/>
                  <a:pt x="9137" y="12287"/>
                </a:cubicBezTo>
                <a:cubicBezTo>
                  <a:pt x="9137" y="12035"/>
                  <a:pt x="8948" y="11846"/>
                  <a:pt x="8696" y="11846"/>
                </a:cubicBezTo>
                <a:lnTo>
                  <a:pt x="8255" y="11846"/>
                </a:lnTo>
                <a:lnTo>
                  <a:pt x="8255" y="10933"/>
                </a:lnTo>
                <a:cubicBezTo>
                  <a:pt x="8255" y="9232"/>
                  <a:pt x="7530" y="7656"/>
                  <a:pt x="6018" y="6932"/>
                </a:cubicBezTo>
                <a:cubicBezTo>
                  <a:pt x="5892" y="6837"/>
                  <a:pt x="5829" y="6680"/>
                  <a:pt x="5798" y="6522"/>
                </a:cubicBezTo>
                <a:lnTo>
                  <a:pt x="5798" y="6365"/>
                </a:lnTo>
                <a:cubicBezTo>
                  <a:pt x="5798" y="6144"/>
                  <a:pt x="5861" y="5860"/>
                  <a:pt x="6018" y="5766"/>
                </a:cubicBezTo>
                <a:cubicBezTo>
                  <a:pt x="7530" y="5041"/>
                  <a:pt x="8255" y="3435"/>
                  <a:pt x="8255" y="1765"/>
                </a:cubicBezTo>
                <a:lnTo>
                  <a:pt x="8255" y="851"/>
                </a:lnTo>
                <a:lnTo>
                  <a:pt x="8696" y="851"/>
                </a:lnTo>
                <a:cubicBezTo>
                  <a:pt x="8948" y="851"/>
                  <a:pt x="9137" y="662"/>
                  <a:pt x="9137" y="410"/>
                </a:cubicBezTo>
                <a:cubicBezTo>
                  <a:pt x="9137" y="190"/>
                  <a:pt x="8948" y="1"/>
                  <a:pt x="869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4" name="Google Shape;2954;p48"/>
          <p:cNvGrpSpPr/>
          <p:nvPr/>
        </p:nvGrpSpPr>
        <p:grpSpPr>
          <a:xfrm>
            <a:off x="7650831" y="1770201"/>
            <a:ext cx="287802" cy="288272"/>
            <a:chOff x="-30805300" y="2298675"/>
            <a:chExt cx="290650" cy="291125"/>
          </a:xfrm>
        </p:grpSpPr>
        <p:sp>
          <p:nvSpPr>
            <p:cNvPr id="2955" name="Google Shape;2955;p48"/>
            <p:cNvSpPr/>
            <p:nvPr/>
          </p:nvSpPr>
          <p:spPr>
            <a:xfrm>
              <a:off x="-30720225" y="2419175"/>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8"/>
            <p:cNvSpPr/>
            <p:nvPr/>
          </p:nvSpPr>
          <p:spPr>
            <a:xfrm>
              <a:off x="-30635175" y="2453250"/>
              <a:ext cx="87450" cy="69125"/>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8"/>
            <p:cNvSpPr/>
            <p:nvPr/>
          </p:nvSpPr>
          <p:spPr>
            <a:xfrm>
              <a:off x="-30805300" y="2298675"/>
              <a:ext cx="290650" cy="291125"/>
            </a:xfrm>
            <a:custGeom>
              <a:avLst/>
              <a:gdLst/>
              <a:ahLst/>
              <a:cxnLst/>
              <a:rect l="l" t="t" r="r" b="b"/>
              <a:pathLst>
                <a:path w="11626" h="11645" extrusionOk="0">
                  <a:moveTo>
                    <a:pt x="5797" y="630"/>
                  </a:moveTo>
                  <a:cubicBezTo>
                    <a:pt x="6333" y="630"/>
                    <a:pt x="6806" y="1103"/>
                    <a:pt x="6806" y="1670"/>
                  </a:cubicBezTo>
                  <a:lnTo>
                    <a:pt x="6806" y="4096"/>
                  </a:lnTo>
                  <a:lnTo>
                    <a:pt x="6459" y="4096"/>
                  </a:lnTo>
                  <a:cubicBezTo>
                    <a:pt x="5514" y="4096"/>
                    <a:pt x="4758" y="4852"/>
                    <a:pt x="4758" y="5797"/>
                  </a:cubicBezTo>
                  <a:lnTo>
                    <a:pt x="4758" y="6144"/>
                  </a:lnTo>
                  <a:lnTo>
                    <a:pt x="3088" y="6144"/>
                  </a:lnTo>
                  <a:lnTo>
                    <a:pt x="3088" y="6207"/>
                  </a:lnTo>
                  <a:cubicBezTo>
                    <a:pt x="2993" y="6207"/>
                    <a:pt x="2930" y="6238"/>
                    <a:pt x="2836" y="6270"/>
                  </a:cubicBezTo>
                  <a:lnTo>
                    <a:pt x="2017" y="7057"/>
                  </a:lnTo>
                  <a:lnTo>
                    <a:pt x="2017" y="6490"/>
                  </a:lnTo>
                  <a:cubicBezTo>
                    <a:pt x="2017" y="6301"/>
                    <a:pt x="1859" y="6144"/>
                    <a:pt x="1670" y="6144"/>
                  </a:cubicBezTo>
                  <a:cubicBezTo>
                    <a:pt x="1103" y="6144"/>
                    <a:pt x="631" y="5671"/>
                    <a:pt x="631" y="5136"/>
                  </a:cubicBezTo>
                  <a:lnTo>
                    <a:pt x="631" y="1670"/>
                  </a:lnTo>
                  <a:cubicBezTo>
                    <a:pt x="631" y="1103"/>
                    <a:pt x="1103" y="630"/>
                    <a:pt x="1670" y="630"/>
                  </a:cubicBezTo>
                  <a:close/>
                  <a:moveTo>
                    <a:pt x="9925" y="4852"/>
                  </a:moveTo>
                  <a:cubicBezTo>
                    <a:pt x="10492" y="4852"/>
                    <a:pt x="10964" y="5325"/>
                    <a:pt x="10964" y="5860"/>
                  </a:cubicBezTo>
                  <a:lnTo>
                    <a:pt x="10964" y="8601"/>
                  </a:lnTo>
                  <a:cubicBezTo>
                    <a:pt x="10964" y="9137"/>
                    <a:pt x="10492" y="9609"/>
                    <a:pt x="9925" y="9609"/>
                  </a:cubicBezTo>
                  <a:lnTo>
                    <a:pt x="8538" y="9609"/>
                  </a:lnTo>
                  <a:cubicBezTo>
                    <a:pt x="8475" y="9609"/>
                    <a:pt x="8349" y="9672"/>
                    <a:pt x="8318" y="9735"/>
                  </a:cubicBezTo>
                  <a:lnTo>
                    <a:pt x="7530" y="10523"/>
                  </a:lnTo>
                  <a:lnTo>
                    <a:pt x="7530" y="9987"/>
                  </a:lnTo>
                  <a:cubicBezTo>
                    <a:pt x="7530" y="9767"/>
                    <a:pt x="7373" y="9609"/>
                    <a:pt x="7184" y="9609"/>
                  </a:cubicBezTo>
                  <a:lnTo>
                    <a:pt x="6491" y="9609"/>
                  </a:lnTo>
                  <a:cubicBezTo>
                    <a:pt x="5955" y="9609"/>
                    <a:pt x="5482" y="9137"/>
                    <a:pt x="5482" y="8601"/>
                  </a:cubicBezTo>
                  <a:lnTo>
                    <a:pt x="5482" y="5860"/>
                  </a:lnTo>
                  <a:cubicBezTo>
                    <a:pt x="5482" y="5325"/>
                    <a:pt x="5955" y="4852"/>
                    <a:pt x="6491" y="4852"/>
                  </a:cubicBezTo>
                  <a:close/>
                  <a:moveTo>
                    <a:pt x="1702" y="0"/>
                  </a:moveTo>
                  <a:cubicBezTo>
                    <a:pt x="757" y="0"/>
                    <a:pt x="1" y="756"/>
                    <a:pt x="1" y="1702"/>
                  </a:cubicBezTo>
                  <a:lnTo>
                    <a:pt x="1" y="5167"/>
                  </a:lnTo>
                  <a:cubicBezTo>
                    <a:pt x="1" y="5986"/>
                    <a:pt x="599" y="6711"/>
                    <a:pt x="1387" y="6868"/>
                  </a:cubicBezTo>
                  <a:lnTo>
                    <a:pt x="1387" y="7940"/>
                  </a:lnTo>
                  <a:cubicBezTo>
                    <a:pt x="1387" y="8034"/>
                    <a:pt x="1450" y="8192"/>
                    <a:pt x="1576" y="8255"/>
                  </a:cubicBezTo>
                  <a:cubicBezTo>
                    <a:pt x="1618" y="8265"/>
                    <a:pt x="1663" y="8272"/>
                    <a:pt x="1708" y="8272"/>
                  </a:cubicBezTo>
                  <a:cubicBezTo>
                    <a:pt x="1796" y="8272"/>
                    <a:pt x="1880" y="8244"/>
                    <a:pt x="1922" y="8160"/>
                  </a:cubicBezTo>
                  <a:lnTo>
                    <a:pt x="3246" y="6900"/>
                  </a:lnTo>
                  <a:lnTo>
                    <a:pt x="4821" y="6900"/>
                  </a:lnTo>
                  <a:lnTo>
                    <a:pt x="4821" y="8601"/>
                  </a:lnTo>
                  <a:cubicBezTo>
                    <a:pt x="4821" y="9546"/>
                    <a:pt x="5545" y="10302"/>
                    <a:pt x="6491" y="10302"/>
                  </a:cubicBezTo>
                  <a:lnTo>
                    <a:pt x="6869" y="10302"/>
                  </a:lnTo>
                  <a:lnTo>
                    <a:pt x="6869" y="11311"/>
                  </a:lnTo>
                  <a:cubicBezTo>
                    <a:pt x="6869" y="11468"/>
                    <a:pt x="6932" y="11594"/>
                    <a:pt x="7058" y="11626"/>
                  </a:cubicBezTo>
                  <a:cubicBezTo>
                    <a:pt x="7104" y="11637"/>
                    <a:pt x="7154" y="11644"/>
                    <a:pt x="7202" y="11644"/>
                  </a:cubicBezTo>
                  <a:cubicBezTo>
                    <a:pt x="7286" y="11644"/>
                    <a:pt x="7364" y="11623"/>
                    <a:pt x="7404" y="11563"/>
                  </a:cubicBezTo>
                  <a:lnTo>
                    <a:pt x="8664" y="10302"/>
                  </a:lnTo>
                  <a:lnTo>
                    <a:pt x="9925" y="10302"/>
                  </a:lnTo>
                  <a:cubicBezTo>
                    <a:pt x="10870" y="10302"/>
                    <a:pt x="11626" y="9546"/>
                    <a:pt x="11626" y="8601"/>
                  </a:cubicBezTo>
                  <a:lnTo>
                    <a:pt x="11626" y="5892"/>
                  </a:lnTo>
                  <a:cubicBezTo>
                    <a:pt x="11626" y="4884"/>
                    <a:pt x="10870" y="4159"/>
                    <a:pt x="9925" y="4159"/>
                  </a:cubicBezTo>
                  <a:lnTo>
                    <a:pt x="7530" y="4159"/>
                  </a:lnTo>
                  <a:lnTo>
                    <a:pt x="7530" y="1702"/>
                  </a:lnTo>
                  <a:cubicBezTo>
                    <a:pt x="7530" y="756"/>
                    <a:pt x="6774" y="0"/>
                    <a:pt x="582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8"/>
            <p:cNvSpPr/>
            <p:nvPr/>
          </p:nvSpPr>
          <p:spPr>
            <a:xfrm>
              <a:off x="-30737575" y="2332550"/>
              <a:ext cx="53600" cy="69325"/>
            </a:xfrm>
            <a:custGeom>
              <a:avLst/>
              <a:gdLst/>
              <a:ahLst/>
              <a:cxnLst/>
              <a:rect l="l" t="t" r="r" b="b"/>
              <a:pathLst>
                <a:path w="2144" h="2773" extrusionOk="0">
                  <a:moveTo>
                    <a:pt x="1041" y="0"/>
                  </a:moveTo>
                  <a:cubicBezTo>
                    <a:pt x="474" y="0"/>
                    <a:pt x="1" y="473"/>
                    <a:pt x="1" y="1008"/>
                  </a:cubicBezTo>
                  <a:cubicBezTo>
                    <a:pt x="1" y="1197"/>
                    <a:pt x="158" y="1355"/>
                    <a:pt x="379" y="1355"/>
                  </a:cubicBezTo>
                  <a:cubicBezTo>
                    <a:pt x="568" y="1355"/>
                    <a:pt x="726" y="1197"/>
                    <a:pt x="726" y="1008"/>
                  </a:cubicBezTo>
                  <a:cubicBezTo>
                    <a:pt x="726" y="819"/>
                    <a:pt x="883" y="662"/>
                    <a:pt x="1072" y="662"/>
                  </a:cubicBezTo>
                  <a:cubicBezTo>
                    <a:pt x="1293" y="662"/>
                    <a:pt x="1450" y="819"/>
                    <a:pt x="1450" y="1008"/>
                  </a:cubicBezTo>
                  <a:cubicBezTo>
                    <a:pt x="1450" y="1103"/>
                    <a:pt x="1324" y="1292"/>
                    <a:pt x="1198" y="1323"/>
                  </a:cubicBezTo>
                  <a:cubicBezTo>
                    <a:pt x="915" y="1449"/>
                    <a:pt x="757" y="1701"/>
                    <a:pt x="757" y="1953"/>
                  </a:cubicBezTo>
                  <a:lnTo>
                    <a:pt x="757" y="2426"/>
                  </a:lnTo>
                  <a:cubicBezTo>
                    <a:pt x="757" y="2615"/>
                    <a:pt x="915" y="2772"/>
                    <a:pt x="1135" y="2772"/>
                  </a:cubicBezTo>
                  <a:cubicBezTo>
                    <a:pt x="1324" y="2772"/>
                    <a:pt x="1482" y="2615"/>
                    <a:pt x="1482" y="2426"/>
                  </a:cubicBezTo>
                  <a:lnTo>
                    <a:pt x="1482" y="1953"/>
                  </a:lnTo>
                  <a:cubicBezTo>
                    <a:pt x="1860" y="1796"/>
                    <a:pt x="2143" y="1418"/>
                    <a:pt x="2143" y="1008"/>
                  </a:cubicBezTo>
                  <a:cubicBezTo>
                    <a:pt x="2049" y="473"/>
                    <a:pt x="1576" y="0"/>
                    <a:pt x="104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9" name="Google Shape;2959;p48"/>
          <p:cNvGrpSpPr/>
          <p:nvPr/>
        </p:nvGrpSpPr>
        <p:grpSpPr>
          <a:xfrm>
            <a:off x="-993164" y="-32936"/>
            <a:ext cx="2070956" cy="1326285"/>
            <a:chOff x="209625" y="551300"/>
            <a:chExt cx="7170900" cy="4592400"/>
          </a:xfrm>
        </p:grpSpPr>
        <p:sp>
          <p:nvSpPr>
            <p:cNvPr id="2960" name="Google Shape;2960;p48"/>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8"/>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8"/>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8"/>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8"/>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8"/>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8"/>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8"/>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8"/>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8"/>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8"/>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8"/>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8"/>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8"/>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8"/>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8"/>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8"/>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8"/>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8"/>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8"/>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8"/>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8"/>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8"/>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8"/>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8"/>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8"/>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8"/>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8"/>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8"/>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8"/>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8"/>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8"/>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8"/>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8"/>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8"/>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8"/>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8"/>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8"/>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8"/>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8"/>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8"/>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8"/>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8"/>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8"/>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8"/>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8"/>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8"/>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8"/>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8"/>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8"/>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8"/>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8"/>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8"/>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8"/>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8"/>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8"/>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8"/>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8"/>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8"/>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8"/>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8"/>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8"/>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8"/>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8"/>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8"/>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8"/>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8"/>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8"/>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8"/>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8"/>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8"/>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8"/>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8"/>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8"/>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8"/>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8"/>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8"/>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8"/>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8"/>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8"/>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8"/>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8"/>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8"/>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8"/>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8"/>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8"/>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8"/>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8"/>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8"/>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8"/>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8"/>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8"/>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8"/>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8"/>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8"/>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8"/>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6" name="Google Shape;3056;p48"/>
          <p:cNvGrpSpPr/>
          <p:nvPr/>
        </p:nvGrpSpPr>
        <p:grpSpPr>
          <a:xfrm>
            <a:off x="8201444" y="4058423"/>
            <a:ext cx="1474995" cy="1417341"/>
            <a:chOff x="720001" y="115874"/>
            <a:chExt cx="1851846" cy="1779461"/>
          </a:xfrm>
        </p:grpSpPr>
        <p:sp>
          <p:nvSpPr>
            <p:cNvPr id="3057" name="Google Shape;3057;p48"/>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8"/>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8"/>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8"/>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8"/>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8"/>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8"/>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8"/>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86617449"/>
      </p:ext>
    </p:extLst>
  </p:cSld>
  <p:clrMapOvr>
    <a:masterClrMapping/>
  </p:clrMapOvr>
</p:sld>
</file>

<file path=ppt/theme/theme1.xml><?xml version="1.0" encoding="utf-8"?>
<a:theme xmlns:a="http://schemas.openxmlformats.org/drawingml/2006/main" name="Orange Memphis">
  <a:themeElements>
    <a:clrScheme name="Simple Light">
      <a:dk1>
        <a:srgbClr val="541C1D"/>
      </a:dk1>
      <a:lt1>
        <a:srgbClr val="FAE1C8"/>
      </a:lt1>
      <a:dk2>
        <a:srgbClr val="8D2325"/>
      </a:dk2>
      <a:lt2>
        <a:srgbClr val="E7C3A0"/>
      </a:lt2>
      <a:accent1>
        <a:srgbClr val="FAE1C8"/>
      </a:accent1>
      <a:accent2>
        <a:srgbClr val="541C1D"/>
      </a:accent2>
      <a:accent3>
        <a:srgbClr val="FFBD8D"/>
      </a:accent3>
      <a:accent4>
        <a:srgbClr val="FECB5E"/>
      </a:accent4>
      <a:accent5>
        <a:srgbClr val="E87E45"/>
      </a:accent5>
      <a:accent6>
        <a:srgbClr val="FCBE3B"/>
      </a:accent6>
      <a:hlink>
        <a:srgbClr val="541C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1044</Words>
  <Application>Microsoft Office PowerPoint</Application>
  <PresentationFormat>On-screen Show (16:9)</PresentationFormat>
  <Paragraphs>99</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Arvo</vt:lpstr>
      <vt:lpstr>Fira Sans Extra Condensed</vt:lpstr>
      <vt:lpstr>Arial</vt:lpstr>
      <vt:lpstr>Wingdings</vt:lpstr>
      <vt:lpstr>Roboto</vt:lpstr>
      <vt:lpstr>Fira Sans Extra Condensed Medium</vt:lpstr>
      <vt:lpstr>Orange Memphis</vt:lpstr>
      <vt:lpstr>KONSEP PENDIDIKAN IPS DI SD</vt:lpstr>
      <vt:lpstr>1. Chaerinna     (K7120064) 2. Della Ayu Novitasari   (K7120069) 3. Inggrit Daniella Dewenty  (K7120136)</vt:lpstr>
      <vt:lpstr>PowerPoint Presentation</vt:lpstr>
      <vt:lpstr>"Secara mendasar pengajaran IPS berkenaan dengan kehidupan manusia yang melibatkan segala tingkah laku dan kebutuhannya”</vt:lpstr>
      <vt:lpstr>Pendidikan IPS adalah disiplin-disiplin ilmu sosial ataupun integrasi dari berbagai cabang ilmu sosial seperti : sosiologi, sejarah, geografi, ekonomi, dan antropologi yang mempelajari masalah-masalah sosial.</vt:lpstr>
      <vt:lpstr>HAKIKAT PENDIDIKAN IPS DI SD</vt:lpstr>
      <vt:lpstr>TUJUAN PENDIDIKAN IPS DI SD</vt:lpstr>
      <vt:lpstr>Dalam kurikulum Tingkat Satuan Pendidikan (KTSP) 2006 tercantum bahwa tujuan IPS adalah : </vt:lpstr>
      <vt:lpstr>Tujuan Khusus Pengajaran IPS di Sekolah</vt:lpstr>
      <vt:lpstr>Untuk merealisasikan tujuan ini maka proses pembelajaran IPS tidak hanya menekankan pada aspek pengetahuan (kognitif), dan keterampilan (psikomotor) saja, melainkan meliputi juga aspek akhlak (afektif) dalam menghayati serta menyadari kehidupan yang penuh dengan masalah, tantangan, hambatan, dan persaingan.</vt:lpstr>
      <vt:lpstr>Fungsi IPS sebagai Pendidikan</vt:lpstr>
      <vt:lpstr>KARAKTERISTIK IPS</vt:lpstr>
      <vt:lpstr>Karakteristik Pendidikan IPS menurut Djahiri (Ii et al., 2009)</vt:lpstr>
      <vt:lpstr>SIMPULAN</vt:lpstr>
      <vt:lpstr>Sedangkan poin 8, berusaha  memuaskan tiap siswa yang berbeda melalui program maupun pembelajarannya.  Kaitannya, siswa mampu menghadapi masalah-masalah sosial yang ada dekat dengan kehidupannya yaitu di lingkungannya sendiri.   Kesimpulannya, materi keragaman suku bangsa dan budaya Indonesia mempunyai keterkaitan dengan karakteristik pendidikan IPS karena selalu berhubungan dengan kehidupan nyata di masyarakat.  </vt:lpstr>
      <vt:lpstr>CIRI – CIRI MATA PELAJARAN IPS</vt:lpstr>
      <vt:lpstr>LANDASAN PENDIDIKAN IPS</vt:lpstr>
      <vt:lpstr>PowerPoint Presentation</vt:lpstr>
      <vt:lpstr>- Pembelajaran IPS → implementasi pendidikan IPS di SD → tujuan dari pendidikan IPS.  -Pembelajaran IPS → guru berlatar belakang pendidikan IPS.  -Penerapan konsep pembelajaran perlu memperhatikan pembelajaran IPS, tingkat kedewasaan, kematangan, tingkat kompetensi dan pengalaman guru sehingga tujuan dari pembelajaran apapun itu akan tercapai.  </vt:lpstr>
      <vt:lpstr>LANJUTAN…</vt:lpstr>
      <vt:lpstr>SIMPULAN</vt:lpstr>
      <vt:lpstr>TERIMA KASIH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PENDIDIKAN IPS DI SD</dc:title>
  <dc:creator>Inggrit Daniella Dewenty</dc:creator>
  <cp:lastModifiedBy>inggrit.daniella@gmail.com</cp:lastModifiedBy>
  <cp:revision>34</cp:revision>
  <dcterms:modified xsi:type="dcterms:W3CDTF">2021-08-29T11:58:41Z</dcterms:modified>
</cp:coreProperties>
</file>