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EABBDC-CDD8-4DC2-B2CC-FE0F56B53E4D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341EFA-90C9-4E04-93C8-DDEE1D8EC2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47800"/>
          </a:xfrm>
        </p:spPr>
        <p:txBody>
          <a:bodyPr/>
          <a:lstStyle/>
          <a:p>
            <a:pPr algn="ctr"/>
            <a:r>
              <a:rPr lang="en-US" dirty="0" err="1">
                <a:latin typeface="Algerian" pitchFamily="82" charset="0"/>
              </a:rPr>
              <a:t>Merangkum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err="1">
                <a:latin typeface="Algerian" pitchFamily="82" charset="0"/>
              </a:rPr>
              <a:t>dan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err="1">
                <a:latin typeface="Algerian" pitchFamily="82" charset="0"/>
              </a:rPr>
              <a:t>mereview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err="1">
                <a:latin typeface="Algerian" pitchFamily="82" charset="0"/>
              </a:rPr>
              <a:t>materi</a:t>
            </a:r>
            <a:r>
              <a:rPr lang="en-US" dirty="0">
                <a:latin typeface="Algerian" pitchFamily="82" charset="0"/>
              </a:rPr>
              <a:t> </a:t>
            </a:r>
            <a:r>
              <a:rPr lang="en-US" dirty="0" err="1">
                <a:latin typeface="Algerian" pitchFamily="82" charset="0"/>
              </a:rPr>
              <a:t>kuliah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772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</a:rPr>
              <a:t>Mahasiswa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minta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merangkum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mereview</a:t>
            </a:r>
            <a:r>
              <a:rPr lang="en-US" sz="2800" dirty="0">
                <a:solidFill>
                  <a:srgbClr val="FFFF00"/>
                </a:solidFill>
              </a:rPr>
              <a:t> dan </a:t>
            </a:r>
            <a:r>
              <a:rPr lang="en-US" sz="2800" dirty="0" err="1">
                <a:solidFill>
                  <a:srgbClr val="FFFF00"/>
                </a:solidFill>
              </a:rPr>
              <a:t>menyusun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seluruh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materi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kuliah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selama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satu</a:t>
            </a:r>
            <a:r>
              <a:rPr lang="en-US" sz="2800" dirty="0">
                <a:solidFill>
                  <a:srgbClr val="FFFF00"/>
                </a:solidFill>
              </a:rPr>
              <a:t> semester </a:t>
            </a:r>
            <a:r>
              <a:rPr lang="en-US" sz="2800" dirty="0" err="1">
                <a:solidFill>
                  <a:srgbClr val="FFFF00"/>
                </a:solidFill>
              </a:rPr>
              <a:t>ini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Materi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kuliah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tersebut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silahkan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diolah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dikelola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dalam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pokok-pokok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bahasan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dengan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batasan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topik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sejenis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dijadikan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semacam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buku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40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Consolas</vt:lpstr>
      <vt:lpstr>Corbel</vt:lpstr>
      <vt:lpstr>Wingdings</vt:lpstr>
      <vt:lpstr>Wingdings 2</vt:lpstr>
      <vt:lpstr>Wingdings 3</vt:lpstr>
      <vt:lpstr>Metro</vt:lpstr>
      <vt:lpstr>Merangkum dan mereview materi kuliah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Merangkum dan mereview materi kuliah</dc:title>
  <dc:creator>ACER</dc:creator>
  <cp:lastModifiedBy>Albertus Prasojo</cp:lastModifiedBy>
  <cp:revision>3</cp:revision>
  <dcterms:created xsi:type="dcterms:W3CDTF">2020-12-14T04:01:11Z</dcterms:created>
  <dcterms:modified xsi:type="dcterms:W3CDTF">2021-11-28T11:58:47Z</dcterms:modified>
</cp:coreProperties>
</file>