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648" r:id="rId2"/>
    <p:sldMasterId id="2147483704" r:id="rId3"/>
  </p:sldMasterIdLst>
  <p:notesMasterIdLst>
    <p:notesMasterId r:id="rId20"/>
  </p:notesMasterIdLst>
  <p:handoutMasterIdLst>
    <p:handoutMasterId r:id="rId21"/>
  </p:handoutMasterIdLst>
  <p:sldIdLst>
    <p:sldId id="258" r:id="rId4"/>
    <p:sldId id="259" r:id="rId5"/>
    <p:sldId id="257" r:id="rId6"/>
    <p:sldId id="264" r:id="rId7"/>
    <p:sldId id="298" r:id="rId8"/>
    <p:sldId id="261" r:id="rId9"/>
    <p:sldId id="299" r:id="rId10"/>
    <p:sldId id="280" r:id="rId11"/>
    <p:sldId id="268" r:id="rId12"/>
    <p:sldId id="269" r:id="rId13"/>
    <p:sldId id="301" r:id="rId14"/>
    <p:sldId id="302" r:id="rId15"/>
    <p:sldId id="262" r:id="rId16"/>
    <p:sldId id="282" r:id="rId17"/>
    <p:sldId id="300" r:id="rId18"/>
    <p:sldId id="293" r:id="rId19"/>
  </p:sldIdLst>
  <p:sldSz cx="13716000" cy="10287000"/>
  <p:notesSz cx="6858000" cy="9144000"/>
  <p:photoAlbum/>
  <p:defaultTextStyle>
    <a:defPPr>
      <a:defRPr lang="ja-JP"/>
    </a:defPPr>
    <a:lvl1pPr marL="0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40" userDrawn="1">
          <p15:clr>
            <a:srgbClr val="A4A3A4"/>
          </p15:clr>
        </p15:guide>
        <p15:guide id="2" pos="43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BFF02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3" d="100"/>
          <a:sy n="43" d="100"/>
        </p:scale>
        <p:origin x="-1470" y="-96"/>
      </p:cViewPr>
      <p:guideLst>
        <p:guide orient="horz" pos="3240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48198-A268-4A2C-A520-FBB84E35C3C2}" type="datetimeFigureOut">
              <a:rPr kumimoji="1" lang="ja-JP" altLang="en-US" smtClean="0"/>
              <a:pPr/>
              <a:t>2018/9/29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83ACB-D9F9-4ADF-A7FC-E9E289D7445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926296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912F2-0011-47BA-B0C8-0509829BA6FB}" type="datetimeFigureOut">
              <a:rPr kumimoji="1" lang="ja-JP" altLang="en-US" smtClean="0"/>
              <a:pPr/>
              <a:t>2018/9/29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B2B19-2213-4B06-9122-430E4115A3D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482602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7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85800" y="4063603"/>
            <a:ext cx="12344400" cy="1440161"/>
          </a:xfrm>
        </p:spPr>
        <p:txBody>
          <a:bodyPr anchor="b">
            <a:noAutofit/>
          </a:bodyPr>
          <a:lstStyle>
            <a:lvl1pPr algn="ctr">
              <a:defRPr sz="8000" kern="0" spc="2000" baseline="0"/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28131" y="5359748"/>
            <a:ext cx="12259737" cy="575841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2800" spc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728131" y="9463981"/>
            <a:ext cx="12259737" cy="575841"/>
          </a:xfrm>
        </p:spPr>
        <p:txBody>
          <a:bodyPr/>
          <a:lstStyle>
            <a:lvl1pPr algn="ctr">
              <a:spcBef>
                <a:spcPts val="0"/>
              </a:spcBef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Author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36834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i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22778" y="5143500"/>
            <a:ext cx="13716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69353" y="890144"/>
            <a:ext cx="5508873" cy="502011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675" y="890144"/>
            <a:ext cx="5508873" cy="5020114"/>
          </a:xfrm>
          <a:prstGeom prst="rect">
            <a:avLst/>
          </a:prstGeom>
        </p:spPr>
      </p:pic>
      <p:sp>
        <p:nvSpPr>
          <p:cNvPr id="9" name="図プレースホルダー 8"/>
          <p:cNvSpPr>
            <a:spLocks noGrp="1"/>
          </p:cNvSpPr>
          <p:nvPr>
            <p:ph type="pic" sz="quarter" idx="10" hasCustomPrompt="1"/>
          </p:nvPr>
        </p:nvSpPr>
        <p:spPr>
          <a:xfrm>
            <a:off x="808505" y="1111250"/>
            <a:ext cx="4213131" cy="3671888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0" name="図プレースホルダー 8"/>
          <p:cNvSpPr>
            <a:spLocks noGrp="1"/>
          </p:cNvSpPr>
          <p:nvPr>
            <p:ph type="pic" sz="quarter" idx="11" hasCustomPrompt="1"/>
          </p:nvPr>
        </p:nvSpPr>
        <p:spPr>
          <a:xfrm>
            <a:off x="8617223" y="1111052"/>
            <a:ext cx="4213131" cy="3671888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2" name="タイトル 1"/>
          <p:cNvSpPr>
            <a:spLocks noGrp="1"/>
          </p:cNvSpPr>
          <p:nvPr>
            <p:ph type="title" hasCustomPrompt="1"/>
          </p:nvPr>
        </p:nvSpPr>
        <p:spPr>
          <a:xfrm>
            <a:off x="1024845" y="6799684"/>
            <a:ext cx="12152405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6000" spc="6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grpSp>
        <p:nvGrpSpPr>
          <p:cNvPr id="13" name="グループ化 12"/>
          <p:cNvGrpSpPr/>
          <p:nvPr userDrawn="1"/>
        </p:nvGrpSpPr>
        <p:grpSpPr>
          <a:xfrm>
            <a:off x="646770" y="5791572"/>
            <a:ext cx="496224" cy="1728192"/>
            <a:chOff x="4012746" y="1615108"/>
            <a:chExt cx="661574" cy="1728192"/>
          </a:xfrm>
        </p:grpSpPr>
        <p:cxnSp>
          <p:nvCxnSpPr>
            <p:cNvPr id="14" name="直線コネクタ 13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24845" y="7735788"/>
            <a:ext cx="12152405" cy="194421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17" hasCustomPrompt="1"/>
          </p:nvPr>
        </p:nvSpPr>
        <p:spPr>
          <a:xfrm>
            <a:off x="3347306" y="691694"/>
            <a:ext cx="6535700" cy="6130764"/>
          </a:xfrm>
          <a:blipFill>
            <a:blip r:embed="rId3" cstate="print"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4064714" y="967036"/>
            <a:ext cx="5100884" cy="432048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</a:p>
        </p:txBody>
      </p:sp>
    </p:spTree>
    <p:extLst>
      <p:ext uri="{BB962C8B-B14F-4D97-AF65-F5344CB8AC3E}">
        <p14:creationId xmlns:p14="http://schemas.microsoft.com/office/powerpoint/2010/main" xmlns="" val="316325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7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ni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22778" y="5143500"/>
            <a:ext cx="13716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262" y="511248"/>
            <a:ext cx="6426568" cy="5856389"/>
          </a:xfrm>
          <a:prstGeom prst="rect">
            <a:avLst/>
          </a:prstGeom>
        </p:spPr>
      </p:pic>
      <p:sp>
        <p:nvSpPr>
          <p:cNvPr id="10" name="図プレースホルダー 8"/>
          <p:cNvSpPr>
            <a:spLocks noGrp="1"/>
          </p:cNvSpPr>
          <p:nvPr>
            <p:ph type="pic" sz="quarter" idx="11" hasCustomPrompt="1"/>
          </p:nvPr>
        </p:nvSpPr>
        <p:spPr>
          <a:xfrm>
            <a:off x="3833401" y="764183"/>
            <a:ext cx="5022994" cy="428356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2" name="タイトル 1"/>
          <p:cNvSpPr>
            <a:spLocks noGrp="1"/>
          </p:cNvSpPr>
          <p:nvPr>
            <p:ph type="title" hasCustomPrompt="1"/>
          </p:nvPr>
        </p:nvSpPr>
        <p:spPr>
          <a:xfrm>
            <a:off x="1024845" y="6799684"/>
            <a:ext cx="12152405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6000" spc="6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grpSp>
        <p:nvGrpSpPr>
          <p:cNvPr id="13" name="グループ化 12"/>
          <p:cNvGrpSpPr/>
          <p:nvPr userDrawn="1"/>
        </p:nvGrpSpPr>
        <p:grpSpPr>
          <a:xfrm>
            <a:off x="646770" y="5791572"/>
            <a:ext cx="496224" cy="1728192"/>
            <a:chOff x="4012746" y="1615108"/>
            <a:chExt cx="661574" cy="1728192"/>
          </a:xfrm>
        </p:grpSpPr>
        <p:cxnSp>
          <p:nvCxnSpPr>
            <p:cNvPr id="14" name="直線コネクタ 13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24845" y="7735788"/>
            <a:ext cx="12152405" cy="194421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9070" y="2388840"/>
            <a:ext cx="1359369" cy="3762772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42491" y="1112079"/>
            <a:ext cx="2667903" cy="5029200"/>
          </a:xfrm>
          <a:prstGeom prst="rect">
            <a:avLst/>
          </a:prstGeom>
        </p:spPr>
      </p:pic>
      <p:sp>
        <p:nvSpPr>
          <p:cNvPr id="18" name="図プレースホルダー 8"/>
          <p:cNvSpPr>
            <a:spLocks noGrp="1"/>
          </p:cNvSpPr>
          <p:nvPr>
            <p:ph type="pic" sz="quarter" idx="17" hasCustomPrompt="1"/>
          </p:nvPr>
        </p:nvSpPr>
        <p:spPr>
          <a:xfrm>
            <a:off x="2267091" y="2876156"/>
            <a:ext cx="1134224" cy="2771401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0" name="図プレースホルダー 8"/>
          <p:cNvSpPr>
            <a:spLocks noGrp="1"/>
          </p:cNvSpPr>
          <p:nvPr>
            <p:ph type="pic" sz="quarter" idx="18" hasCustomPrompt="1"/>
          </p:nvPr>
        </p:nvSpPr>
        <p:spPr>
          <a:xfrm>
            <a:off x="9542344" y="1615108"/>
            <a:ext cx="2268197" cy="4032448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1349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7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/>
      <p:bldP spid="20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"/>
            <a:ext cx="13716000" cy="643964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5" name="タイトル 1"/>
          <p:cNvSpPr>
            <a:spLocks noGrp="1"/>
          </p:cNvSpPr>
          <p:nvPr>
            <p:ph type="title" hasCustomPrompt="1"/>
          </p:nvPr>
        </p:nvSpPr>
        <p:spPr>
          <a:xfrm>
            <a:off x="1024845" y="7735788"/>
            <a:ext cx="12152405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6000" spc="6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646770" y="6727676"/>
            <a:ext cx="496224" cy="1728192"/>
            <a:chOff x="4012746" y="1615108"/>
            <a:chExt cx="661574" cy="1728192"/>
          </a:xfrm>
        </p:grpSpPr>
        <p:cxnSp>
          <p:nvCxnSpPr>
            <p:cNvPr id="7" name="直線コネクタ 6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24845" y="8671892"/>
            <a:ext cx="12152405" cy="122413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xmlns="" val="330940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"/>
            <a:ext cx="6857405" cy="1028699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5" name="タイトル 1"/>
          <p:cNvSpPr>
            <a:spLocks noGrp="1"/>
          </p:cNvSpPr>
          <p:nvPr>
            <p:ph type="title" hasCustomPrompt="1"/>
          </p:nvPr>
        </p:nvSpPr>
        <p:spPr>
          <a:xfrm>
            <a:off x="7506128" y="3805742"/>
            <a:ext cx="5725133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6000" spc="6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7128053" y="2797630"/>
            <a:ext cx="496224" cy="1728192"/>
            <a:chOff x="4012746" y="1615108"/>
            <a:chExt cx="661574" cy="1728192"/>
          </a:xfrm>
        </p:grpSpPr>
        <p:cxnSp>
          <p:nvCxnSpPr>
            <p:cNvPr id="7" name="直線コネクタ 6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7506128" y="4741846"/>
            <a:ext cx="5725133" cy="194421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xmlns="" val="212592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"/>
            <a:ext cx="13716000" cy="1028699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4" name="タイトル 1"/>
          <p:cNvSpPr>
            <a:spLocks noGrp="1"/>
          </p:cNvSpPr>
          <p:nvPr>
            <p:ph type="title" hasCustomPrompt="1"/>
          </p:nvPr>
        </p:nvSpPr>
        <p:spPr>
          <a:xfrm>
            <a:off x="754792" y="6871692"/>
            <a:ext cx="12152405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6000" spc="6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754792" y="7807796"/>
            <a:ext cx="12152405" cy="1944216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xmlns="" val="195796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592760" y="1183061"/>
            <a:ext cx="12206229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7300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592760" y="1183061"/>
            <a:ext cx="12206229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889819" y="3919364"/>
            <a:ext cx="11936362" cy="864096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89819" y="4855468"/>
            <a:ext cx="11936362" cy="2088232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xmlns="" val="28571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592760" y="1183061"/>
            <a:ext cx="12206229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889819" y="3919364"/>
            <a:ext cx="5482085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89819" y="4855468"/>
            <a:ext cx="5482085" cy="208823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7317090" y="3919364"/>
            <a:ext cx="5482085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7317090" y="4855468"/>
            <a:ext cx="5482085" cy="208823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xmlns="" val="281866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allAtOnce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592760" y="1183061"/>
            <a:ext cx="12206229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889819" y="2233267"/>
            <a:ext cx="11909356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89819" y="2983260"/>
            <a:ext cx="11909356" cy="1254049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89819" y="4579618"/>
            <a:ext cx="11909356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89819" y="5329612"/>
            <a:ext cx="11909356" cy="1254049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889819" y="6943700"/>
            <a:ext cx="11909356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889819" y="7693694"/>
            <a:ext cx="11909356" cy="1254049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xmlns="" val="15876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allAtOnce"/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allAtOnce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592760" y="1183061"/>
            <a:ext cx="12206229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646771" y="2470598"/>
            <a:ext cx="1164201" cy="1728192"/>
            <a:chOff x="7054974" y="1111052"/>
            <a:chExt cx="1552133" cy="1728192"/>
          </a:xfrm>
        </p:grpSpPr>
        <p:sp>
          <p:nvSpPr>
            <p:cNvPr id="16" name="テキスト ボックス 15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1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7" name="直線コネクタ 16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グループ化 17"/>
          <p:cNvGrpSpPr/>
          <p:nvPr userDrawn="1"/>
        </p:nvGrpSpPr>
        <p:grpSpPr>
          <a:xfrm>
            <a:off x="646771" y="4774854"/>
            <a:ext cx="1164201" cy="1728192"/>
            <a:chOff x="7054974" y="1111052"/>
            <a:chExt cx="1552133" cy="1728192"/>
          </a:xfrm>
        </p:grpSpPr>
        <p:sp>
          <p:nvSpPr>
            <p:cNvPr id="19" name="テキスト ボックス 18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2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20" name="直線コネクタ 19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グループ化 20"/>
          <p:cNvGrpSpPr/>
          <p:nvPr userDrawn="1"/>
        </p:nvGrpSpPr>
        <p:grpSpPr>
          <a:xfrm>
            <a:off x="646771" y="7079110"/>
            <a:ext cx="1164201" cy="1728192"/>
            <a:chOff x="7054974" y="1111052"/>
            <a:chExt cx="1552133" cy="1728192"/>
          </a:xfrm>
        </p:grpSpPr>
        <p:sp>
          <p:nvSpPr>
            <p:cNvPr id="22" name="テキスト ボックス 21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3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23" name="直線コネクタ 22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943027" y="2383554"/>
            <a:ext cx="10910159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943027" y="3160606"/>
            <a:ext cx="10910159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943027" y="4671145"/>
            <a:ext cx="10910159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943027" y="5448197"/>
            <a:ext cx="10910159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943027" y="6958736"/>
            <a:ext cx="10910159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943027" y="7735788"/>
            <a:ext cx="10910159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xmlns="" val="413274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85800" y="4063603"/>
            <a:ext cx="12344400" cy="1440161"/>
          </a:xfrm>
        </p:spPr>
        <p:txBody>
          <a:bodyPr anchor="b">
            <a:noAutofit/>
          </a:bodyPr>
          <a:lstStyle>
            <a:lvl1pPr algn="ctr">
              <a:defRPr sz="8000" kern="0" spc="2000" baseline="0"/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28131" y="5359748"/>
            <a:ext cx="12259737" cy="575841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2800" spc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728131" y="8167837"/>
            <a:ext cx="12259737" cy="1871985"/>
          </a:xfrm>
        </p:spPr>
        <p:txBody>
          <a:bodyPr anchor="b"/>
          <a:lstStyle>
            <a:lvl1pPr algn="ctr">
              <a:spcBef>
                <a:spcPts val="0"/>
              </a:spcBef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Info</a:t>
            </a:r>
            <a:endParaRPr kumimoji="1" lang="ja-JP" altLang="en-US" dirty="0"/>
          </a:p>
        </p:txBody>
      </p:sp>
      <p:cxnSp>
        <p:nvCxnSpPr>
          <p:cNvPr id="12" name="直線コネクタ 11"/>
          <p:cNvCxnSpPr/>
          <p:nvPr userDrawn="1"/>
        </p:nvCxnSpPr>
        <p:spPr>
          <a:xfrm flipV="1">
            <a:off x="6610483" y="2263180"/>
            <a:ext cx="49622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 userDrawn="1"/>
        </p:nvCxnSpPr>
        <p:spPr>
          <a:xfrm flipV="1">
            <a:off x="6610483" y="2623220"/>
            <a:ext cx="49622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 userDrawn="1"/>
        </p:nvCxnSpPr>
        <p:spPr>
          <a:xfrm flipV="1">
            <a:off x="6610483" y="2983260"/>
            <a:ext cx="49622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136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a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592760" y="1183061"/>
            <a:ext cx="12206229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106664" y="2470598"/>
            <a:ext cx="1164201" cy="1728192"/>
            <a:chOff x="7054974" y="1111052"/>
            <a:chExt cx="1552133" cy="1728192"/>
          </a:xfrm>
        </p:grpSpPr>
        <p:sp>
          <p:nvSpPr>
            <p:cNvPr id="16" name="テキスト ボックス 15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1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7" name="直線コネクタ 16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グループ化 17"/>
          <p:cNvGrpSpPr/>
          <p:nvPr userDrawn="1"/>
        </p:nvGrpSpPr>
        <p:grpSpPr>
          <a:xfrm>
            <a:off x="106664" y="4774854"/>
            <a:ext cx="1164201" cy="1728192"/>
            <a:chOff x="7054974" y="1111052"/>
            <a:chExt cx="1552133" cy="1728192"/>
          </a:xfrm>
        </p:grpSpPr>
        <p:sp>
          <p:nvSpPr>
            <p:cNvPr id="19" name="テキスト ボックス 18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2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20" name="直線コネクタ 19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グループ化 20"/>
          <p:cNvGrpSpPr/>
          <p:nvPr userDrawn="1"/>
        </p:nvGrpSpPr>
        <p:grpSpPr>
          <a:xfrm>
            <a:off x="106664" y="7079110"/>
            <a:ext cx="1164201" cy="1728192"/>
            <a:chOff x="7054974" y="1111052"/>
            <a:chExt cx="1552133" cy="1728192"/>
          </a:xfrm>
        </p:grpSpPr>
        <p:sp>
          <p:nvSpPr>
            <p:cNvPr id="22" name="テキスト ボックス 21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3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23" name="直線コネクタ 22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402920" y="2263180"/>
            <a:ext cx="534705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402920" y="2983260"/>
            <a:ext cx="5347058" cy="133482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402920" y="4550771"/>
            <a:ext cx="534705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402920" y="5270851"/>
            <a:ext cx="5347058" cy="133482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402920" y="6838362"/>
            <a:ext cx="534705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402920" y="7558442"/>
            <a:ext cx="5347058" cy="133482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grpSp>
        <p:nvGrpSpPr>
          <p:cNvPr id="30" name="グループ化 29"/>
          <p:cNvGrpSpPr/>
          <p:nvPr userDrawn="1"/>
        </p:nvGrpSpPr>
        <p:grpSpPr>
          <a:xfrm>
            <a:off x="6479925" y="2470598"/>
            <a:ext cx="1164201" cy="1728192"/>
            <a:chOff x="7054974" y="1111052"/>
            <a:chExt cx="1552133" cy="1728192"/>
          </a:xfrm>
        </p:grpSpPr>
        <p:sp>
          <p:nvSpPr>
            <p:cNvPr id="31" name="テキスト ボックス 30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4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32" name="直線コネクタ 31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グループ化 32"/>
          <p:cNvGrpSpPr/>
          <p:nvPr userDrawn="1"/>
        </p:nvGrpSpPr>
        <p:grpSpPr>
          <a:xfrm>
            <a:off x="6479925" y="4774854"/>
            <a:ext cx="1164201" cy="1728192"/>
            <a:chOff x="7054974" y="1111052"/>
            <a:chExt cx="1552133" cy="1728192"/>
          </a:xfrm>
        </p:grpSpPr>
        <p:sp>
          <p:nvSpPr>
            <p:cNvPr id="34" name="テキスト ボックス 33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5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35" name="直線コネクタ 34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グループ化 35"/>
          <p:cNvGrpSpPr/>
          <p:nvPr userDrawn="1"/>
        </p:nvGrpSpPr>
        <p:grpSpPr>
          <a:xfrm>
            <a:off x="6479925" y="7079110"/>
            <a:ext cx="1164201" cy="1728192"/>
            <a:chOff x="7054974" y="1111052"/>
            <a:chExt cx="1552133" cy="1728192"/>
          </a:xfrm>
        </p:grpSpPr>
        <p:sp>
          <p:nvSpPr>
            <p:cNvPr id="37" name="テキスト ボックス 36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6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38" name="直線コネクタ 37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7776181" y="2263180"/>
            <a:ext cx="534705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7776181" y="2983260"/>
            <a:ext cx="5347058" cy="133482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7776181" y="4550771"/>
            <a:ext cx="534705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7776181" y="5270851"/>
            <a:ext cx="5347058" cy="133482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7776181" y="6838362"/>
            <a:ext cx="534705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7776181" y="7558442"/>
            <a:ext cx="5347058" cy="133482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xmlns="" val="428381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5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7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2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75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25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75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592760" y="1183061"/>
            <a:ext cx="12206229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4859604" y="1831132"/>
            <a:ext cx="1164201" cy="1569660"/>
            <a:chOff x="7054974" y="1200132"/>
            <a:chExt cx="1552133" cy="1569660"/>
          </a:xfrm>
        </p:grpSpPr>
        <p:sp>
          <p:nvSpPr>
            <p:cNvPr id="16" name="テキスト ボックス 15"/>
            <p:cNvSpPr txBox="1"/>
            <p:nvPr userDrawn="1"/>
          </p:nvSpPr>
          <p:spPr>
            <a:xfrm>
              <a:off x="7054974" y="1200132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1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7" name="直線コネクタ 16"/>
            <p:cNvCxnSpPr/>
            <p:nvPr userDrawn="1"/>
          </p:nvCxnSpPr>
          <p:spPr>
            <a:xfrm flipV="1">
              <a:off x="8607107" y="1399084"/>
              <a:ext cx="0" cy="12961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6155861" y="2047156"/>
            <a:ext cx="6967379" cy="122413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grpSp>
        <p:nvGrpSpPr>
          <p:cNvPr id="34" name="グループ化 33"/>
          <p:cNvGrpSpPr/>
          <p:nvPr userDrawn="1"/>
        </p:nvGrpSpPr>
        <p:grpSpPr>
          <a:xfrm>
            <a:off x="4859604" y="3343300"/>
            <a:ext cx="1164201" cy="1569660"/>
            <a:chOff x="7054974" y="1248171"/>
            <a:chExt cx="1552133" cy="1569660"/>
          </a:xfrm>
        </p:grpSpPr>
        <p:sp>
          <p:nvSpPr>
            <p:cNvPr id="35" name="テキスト ボックス 34"/>
            <p:cNvSpPr txBox="1"/>
            <p:nvPr userDrawn="1"/>
          </p:nvSpPr>
          <p:spPr>
            <a:xfrm>
              <a:off x="7054974" y="1248171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2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36" name="直線コネクタ 35"/>
            <p:cNvCxnSpPr/>
            <p:nvPr userDrawn="1"/>
          </p:nvCxnSpPr>
          <p:spPr>
            <a:xfrm flipV="1">
              <a:off x="8607107" y="1399084"/>
              <a:ext cx="0" cy="12961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6155861" y="3511285"/>
            <a:ext cx="6967379" cy="122413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grpSp>
        <p:nvGrpSpPr>
          <p:cNvPr id="38" name="グループ化 37"/>
          <p:cNvGrpSpPr/>
          <p:nvPr userDrawn="1"/>
        </p:nvGrpSpPr>
        <p:grpSpPr>
          <a:xfrm>
            <a:off x="4859604" y="4855468"/>
            <a:ext cx="1164201" cy="1569660"/>
            <a:chOff x="7054974" y="1257783"/>
            <a:chExt cx="1552133" cy="1569660"/>
          </a:xfrm>
        </p:grpSpPr>
        <p:sp>
          <p:nvSpPr>
            <p:cNvPr id="39" name="テキスト ボックス 38"/>
            <p:cNvSpPr txBox="1"/>
            <p:nvPr userDrawn="1"/>
          </p:nvSpPr>
          <p:spPr>
            <a:xfrm>
              <a:off x="7054974" y="1257783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3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40" name="直線コネクタ 39"/>
            <p:cNvCxnSpPr/>
            <p:nvPr userDrawn="1"/>
          </p:nvCxnSpPr>
          <p:spPr>
            <a:xfrm flipV="1">
              <a:off x="8607107" y="1399084"/>
              <a:ext cx="0" cy="12961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6155861" y="5013841"/>
            <a:ext cx="6967379" cy="122413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grpSp>
        <p:nvGrpSpPr>
          <p:cNvPr id="42" name="グループ化 41"/>
          <p:cNvGrpSpPr/>
          <p:nvPr userDrawn="1"/>
        </p:nvGrpSpPr>
        <p:grpSpPr>
          <a:xfrm>
            <a:off x="4859604" y="6295628"/>
            <a:ext cx="1164201" cy="1569660"/>
            <a:chOff x="7054974" y="1202317"/>
            <a:chExt cx="1552133" cy="1569660"/>
          </a:xfrm>
        </p:grpSpPr>
        <p:sp>
          <p:nvSpPr>
            <p:cNvPr id="43" name="テキスト ボックス 42"/>
            <p:cNvSpPr txBox="1"/>
            <p:nvPr userDrawn="1"/>
          </p:nvSpPr>
          <p:spPr>
            <a:xfrm>
              <a:off x="7054974" y="1202317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4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44" name="直線コネクタ 43"/>
            <p:cNvCxnSpPr/>
            <p:nvPr userDrawn="1"/>
          </p:nvCxnSpPr>
          <p:spPr>
            <a:xfrm flipV="1">
              <a:off x="8607107" y="1399084"/>
              <a:ext cx="0" cy="12961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6155861" y="6509467"/>
            <a:ext cx="6967379" cy="122413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grpSp>
        <p:nvGrpSpPr>
          <p:cNvPr id="46" name="グループ化 45"/>
          <p:cNvGrpSpPr/>
          <p:nvPr userDrawn="1"/>
        </p:nvGrpSpPr>
        <p:grpSpPr>
          <a:xfrm>
            <a:off x="4859604" y="7879804"/>
            <a:ext cx="1164201" cy="1569660"/>
            <a:chOff x="7054974" y="1247810"/>
            <a:chExt cx="1552133" cy="1569660"/>
          </a:xfrm>
        </p:grpSpPr>
        <p:sp>
          <p:nvSpPr>
            <p:cNvPr id="47" name="テキスト ボックス 46"/>
            <p:cNvSpPr txBox="1"/>
            <p:nvPr userDrawn="1"/>
          </p:nvSpPr>
          <p:spPr>
            <a:xfrm>
              <a:off x="7054974" y="1247810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5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48" name="直線コネクタ 47"/>
            <p:cNvCxnSpPr/>
            <p:nvPr userDrawn="1"/>
          </p:nvCxnSpPr>
          <p:spPr>
            <a:xfrm flipV="1">
              <a:off x="8607107" y="1399084"/>
              <a:ext cx="0" cy="12961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6155861" y="8048150"/>
            <a:ext cx="6967379" cy="122413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592760" y="3539384"/>
            <a:ext cx="4644919" cy="4124396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6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8625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3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1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8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35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1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6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3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592760" y="1183061"/>
            <a:ext cx="12206229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889819" y="2551212"/>
            <a:ext cx="5482085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89819" y="3487316"/>
            <a:ext cx="5482085" cy="518457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7317090" y="2551212"/>
            <a:ext cx="5482085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7317090" y="3487316"/>
            <a:ext cx="5482085" cy="518457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xmlns="" val="227199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allAtOnce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592760" y="1183061"/>
            <a:ext cx="12206229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89819" y="2839244"/>
            <a:ext cx="11936362" cy="5616624"/>
          </a:xfrm>
        </p:spPr>
        <p:txBody>
          <a:bodyPr anchor="ctr">
            <a:noAutofit/>
          </a:bodyPr>
          <a:lstStyle>
            <a:lvl1pPr algn="l">
              <a:lnSpc>
                <a:spcPts val="3400"/>
              </a:lnSpc>
              <a:spcBef>
                <a:spcPts val="0"/>
              </a:spcBef>
              <a:spcAft>
                <a:spcPts val="1200"/>
              </a:spcAft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xmlns="" val="281505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592760" y="1183061"/>
            <a:ext cx="12206229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6597" y="2047156"/>
            <a:ext cx="2601418" cy="7200800"/>
          </a:xfrm>
          <a:prstGeom prst="rect">
            <a:avLst/>
          </a:prstGeom>
        </p:spPr>
      </p:pic>
      <p:sp>
        <p:nvSpPr>
          <p:cNvPr id="9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47" y="3919364"/>
            <a:ext cx="7750534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5075647" y="4639444"/>
            <a:ext cx="7750534" cy="280831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2278884" y="2983261"/>
            <a:ext cx="2256656" cy="5415505"/>
          </a:xfrm>
          <a:solidFill>
            <a:schemeClr val="tx1">
              <a:lumMod val="65000"/>
            </a:schemeClr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54648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allAtOnce"/>
      <p:bldP spid="11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1 Column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592760" y="1183061"/>
            <a:ext cx="12206229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5939818" y="3990999"/>
            <a:ext cx="6886363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5939818" y="4783460"/>
            <a:ext cx="6886363" cy="230425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592983" y="2262386"/>
            <a:ext cx="5184431" cy="691356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97787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  <p:bldP spid="10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1 Column - Sk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592760" y="1183061"/>
            <a:ext cx="12206229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5939818" y="2263180"/>
            <a:ext cx="6886363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5939818" y="3055642"/>
            <a:ext cx="6886363" cy="2159867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592983" y="2262386"/>
            <a:ext cx="5184431" cy="691356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41072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  <p:bldP spid="10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1 Column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592760" y="1183061"/>
            <a:ext cx="12206229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592760" y="7591772"/>
            <a:ext cx="12476469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592760" y="8311852"/>
            <a:ext cx="12476469" cy="1152128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592983" y="2262386"/>
            <a:ext cx="12476246" cy="5185371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0089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  <p:bldP spid="10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592760" y="1183061"/>
            <a:ext cx="12206229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592760" y="6799684"/>
            <a:ext cx="610320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592760" y="7519764"/>
            <a:ext cx="6103208" cy="194421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592983" y="2262386"/>
            <a:ext cx="6102985" cy="439328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7020031" y="6800479"/>
            <a:ext cx="610320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7020031" y="7520559"/>
            <a:ext cx="6103208" cy="194421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2" name="図プレースホルダー 9"/>
          <p:cNvSpPr>
            <a:spLocks noGrp="1"/>
          </p:cNvSpPr>
          <p:nvPr>
            <p:ph type="pic" sz="quarter" idx="18" hasCustomPrompt="1"/>
          </p:nvPr>
        </p:nvSpPr>
        <p:spPr>
          <a:xfrm>
            <a:off x="7020255" y="2263181"/>
            <a:ext cx="6102985" cy="439328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878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  <p:bldP spid="10" grpId="0" animBg="1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allAtOnce"/>
      <p:bldP spid="12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592982" y="2263179"/>
            <a:ext cx="2916354" cy="388813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592760" y="1183061"/>
            <a:ext cx="12206229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484739" y="6367639"/>
            <a:ext cx="3294652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484739" y="6943703"/>
            <a:ext cx="3078609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3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3779239" y="2263180"/>
            <a:ext cx="2916354" cy="388813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3670996" y="6367640"/>
            <a:ext cx="3294652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3670996" y="6943704"/>
            <a:ext cx="3078609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6" name="図プレースホルダー 9"/>
          <p:cNvSpPr>
            <a:spLocks noGrp="1"/>
          </p:cNvSpPr>
          <p:nvPr>
            <p:ph type="pic" sz="quarter" idx="19" hasCustomPrompt="1"/>
          </p:nvPr>
        </p:nvSpPr>
        <p:spPr>
          <a:xfrm>
            <a:off x="6966466" y="2263181"/>
            <a:ext cx="2916354" cy="388813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6858222" y="6367641"/>
            <a:ext cx="3294652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6858222" y="6943705"/>
            <a:ext cx="3078609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9" name="図プレースホルダー 9"/>
          <p:cNvSpPr>
            <a:spLocks noGrp="1"/>
          </p:cNvSpPr>
          <p:nvPr>
            <p:ph type="pic" sz="quarter" idx="22" hasCustomPrompt="1"/>
          </p:nvPr>
        </p:nvSpPr>
        <p:spPr>
          <a:xfrm>
            <a:off x="10152874" y="2263182"/>
            <a:ext cx="2916354" cy="388813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10044630" y="6367642"/>
            <a:ext cx="3294652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044630" y="6943706"/>
            <a:ext cx="3078609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xmlns="" val="48199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animBg="1"/>
      <p:bldP spid="14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>
            <a:spLocks noGrp="1"/>
          </p:cNvSpPr>
          <p:nvPr>
            <p:ph type="title" hasCustomPrompt="1"/>
          </p:nvPr>
        </p:nvSpPr>
        <p:spPr>
          <a:xfrm>
            <a:off x="808803" y="7735789"/>
            <a:ext cx="10168991" cy="1440161"/>
          </a:xfrm>
        </p:spPr>
        <p:txBody>
          <a:bodyPr anchor="b">
            <a:noAutofit/>
          </a:bodyPr>
          <a:lstStyle>
            <a:lvl1pPr algn="l">
              <a:defRPr sz="7200" kern="0" spc="2000" baseline="0"/>
            </a:lvl1pPr>
          </a:lstStyle>
          <a:p>
            <a:r>
              <a:rPr kumimoji="1" lang="en-US" altLang="ja-JP" dirty="0"/>
              <a:t>SECTION TITLE</a:t>
            </a:r>
            <a:endParaRPr kumimoji="1" lang="ja-JP" altLang="en-US" dirty="0"/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808803" y="8959703"/>
            <a:ext cx="10099248" cy="575841"/>
          </a:xfrm>
        </p:spPr>
        <p:txBody>
          <a:bodyPr>
            <a:noAutofit/>
          </a:bodyPr>
          <a:lstStyle>
            <a:lvl1pPr algn="l">
              <a:spcBef>
                <a:spcPts val="0"/>
              </a:spcBef>
              <a:defRPr sz="2800" spc="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grpSp>
        <p:nvGrpSpPr>
          <p:cNvPr id="5" name="グループ化 4"/>
          <p:cNvGrpSpPr/>
          <p:nvPr userDrawn="1"/>
        </p:nvGrpSpPr>
        <p:grpSpPr>
          <a:xfrm>
            <a:off x="504547" y="6743196"/>
            <a:ext cx="496224" cy="1728192"/>
            <a:chOff x="4012746" y="1615108"/>
            <a:chExt cx="661574" cy="1728192"/>
          </a:xfrm>
        </p:grpSpPr>
        <p:cxnSp>
          <p:nvCxnSpPr>
            <p:cNvPr id="6" name="直線コネクタ 5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84621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592983" y="2263179"/>
            <a:ext cx="2484493" cy="331237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592760" y="1183061"/>
            <a:ext cx="12206229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85273" y="2551213"/>
            <a:ext cx="3510695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3185273" y="3127277"/>
            <a:ext cx="3510695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2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592760" y="5863580"/>
            <a:ext cx="2484493" cy="331237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3185050" y="6151614"/>
            <a:ext cx="3510695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3185050" y="6727678"/>
            <a:ext cx="3510695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5" name="図プレースホルダー 9"/>
          <p:cNvSpPr>
            <a:spLocks noGrp="1"/>
          </p:cNvSpPr>
          <p:nvPr>
            <p:ph type="pic" sz="quarter" idx="19" hasCustomPrompt="1"/>
          </p:nvPr>
        </p:nvSpPr>
        <p:spPr>
          <a:xfrm>
            <a:off x="6966244" y="2263179"/>
            <a:ext cx="2484493" cy="331237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558534" y="2551213"/>
            <a:ext cx="3510695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9558534" y="3127277"/>
            <a:ext cx="3510695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8" name="図プレースホルダー 9"/>
          <p:cNvSpPr>
            <a:spLocks noGrp="1"/>
          </p:cNvSpPr>
          <p:nvPr>
            <p:ph type="pic" sz="quarter" idx="22" hasCustomPrompt="1"/>
          </p:nvPr>
        </p:nvSpPr>
        <p:spPr>
          <a:xfrm>
            <a:off x="6966021" y="5863580"/>
            <a:ext cx="2484493" cy="331237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9558311" y="6151614"/>
            <a:ext cx="3510695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558311" y="6727678"/>
            <a:ext cx="3510695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xmlns="" val="330257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2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/>
      <p:bldP spid="23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6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29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592760" y="1183061"/>
            <a:ext cx="12206229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592760" y="2551210"/>
            <a:ext cx="4266844" cy="1296146"/>
          </a:xfrm>
          <a:noFill/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6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Item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5129658" y="2263181"/>
            <a:ext cx="7777539" cy="1872208"/>
          </a:xfrm>
          <a:noFill/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cxnSp>
        <p:nvCxnSpPr>
          <p:cNvPr id="14" name="直線コネクタ 13"/>
          <p:cNvCxnSpPr/>
          <p:nvPr userDrawn="1"/>
        </p:nvCxnSpPr>
        <p:spPr>
          <a:xfrm>
            <a:off x="4967626" y="2263180"/>
            <a:ext cx="0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592760" y="4999482"/>
            <a:ext cx="4266844" cy="1296146"/>
          </a:xfrm>
          <a:noFill/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6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Item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5129658" y="4711453"/>
            <a:ext cx="7777539" cy="1872208"/>
          </a:xfrm>
          <a:noFill/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cxnSp>
        <p:nvCxnSpPr>
          <p:cNvPr id="18" name="直線コネクタ 17"/>
          <p:cNvCxnSpPr/>
          <p:nvPr userDrawn="1"/>
        </p:nvCxnSpPr>
        <p:spPr>
          <a:xfrm>
            <a:off x="4967626" y="4711452"/>
            <a:ext cx="0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592760" y="7447753"/>
            <a:ext cx="4266844" cy="1296146"/>
          </a:xfrm>
          <a:noFill/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6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Item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5129658" y="7159724"/>
            <a:ext cx="7777539" cy="1872208"/>
          </a:xfrm>
          <a:noFill/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cxnSp>
        <p:nvCxnSpPr>
          <p:cNvPr id="21" name="直線コネクタ 20"/>
          <p:cNvCxnSpPr/>
          <p:nvPr userDrawn="1"/>
        </p:nvCxnSpPr>
        <p:spPr>
          <a:xfrm>
            <a:off x="4967626" y="7159723"/>
            <a:ext cx="0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2964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ll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592760" y="1183061"/>
            <a:ext cx="12206229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06262" y="2551212"/>
            <a:ext cx="4091310" cy="2088234"/>
          </a:xfrm>
          <a:noFill/>
        </p:spPr>
        <p:txBody>
          <a:bodyPr anchor="b">
            <a:noAutofit/>
          </a:bodyPr>
          <a:lstStyle>
            <a:lvl1pPr algn="ctr">
              <a:spcBef>
                <a:spcPts val="0"/>
              </a:spcBef>
              <a:defRPr sz="6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Item Here</a:t>
            </a:r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15554" y="5071492"/>
            <a:ext cx="3672727" cy="3384376"/>
          </a:xfrm>
          <a:noFill/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cxnSp>
        <p:nvCxnSpPr>
          <p:cNvPr id="14" name="直線コネクタ 13"/>
          <p:cNvCxnSpPr/>
          <p:nvPr userDrawn="1"/>
        </p:nvCxnSpPr>
        <p:spPr>
          <a:xfrm flipH="1">
            <a:off x="815554" y="4927477"/>
            <a:ext cx="36727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4792091" y="2551212"/>
            <a:ext cx="4091310" cy="2088234"/>
          </a:xfrm>
          <a:noFill/>
        </p:spPr>
        <p:txBody>
          <a:bodyPr anchor="b">
            <a:noAutofit/>
          </a:bodyPr>
          <a:lstStyle>
            <a:lvl1pPr algn="ctr">
              <a:spcBef>
                <a:spcPts val="0"/>
              </a:spcBef>
              <a:defRPr sz="6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Item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5001382" y="5071492"/>
            <a:ext cx="3672727" cy="3384376"/>
          </a:xfrm>
          <a:noFill/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cxnSp>
        <p:nvCxnSpPr>
          <p:cNvPr id="24" name="直線コネクタ 23"/>
          <p:cNvCxnSpPr/>
          <p:nvPr userDrawn="1"/>
        </p:nvCxnSpPr>
        <p:spPr>
          <a:xfrm flipH="1">
            <a:off x="5001382" y="4927477"/>
            <a:ext cx="36727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8977919" y="2551212"/>
            <a:ext cx="4091310" cy="2088234"/>
          </a:xfrm>
          <a:noFill/>
        </p:spPr>
        <p:txBody>
          <a:bodyPr anchor="b">
            <a:noAutofit/>
          </a:bodyPr>
          <a:lstStyle>
            <a:lvl1pPr algn="ctr">
              <a:spcBef>
                <a:spcPts val="0"/>
              </a:spcBef>
              <a:defRPr sz="6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Item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9187210" y="5071492"/>
            <a:ext cx="3672727" cy="3384376"/>
          </a:xfrm>
          <a:noFill/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cxnSp>
        <p:nvCxnSpPr>
          <p:cNvPr id="27" name="直線コネクタ 26"/>
          <p:cNvCxnSpPr/>
          <p:nvPr userDrawn="1"/>
        </p:nvCxnSpPr>
        <p:spPr>
          <a:xfrm flipH="1">
            <a:off x="9187210" y="4927477"/>
            <a:ext cx="36727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1250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592760" y="1183061"/>
            <a:ext cx="12206229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89819" y="8383860"/>
            <a:ext cx="11936362" cy="1296144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9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1078856" y="2263180"/>
            <a:ext cx="2214438" cy="60486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3414818" y="2263180"/>
            <a:ext cx="2214438" cy="60486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7" hasCustomPrompt="1"/>
          </p:nvPr>
        </p:nvSpPr>
        <p:spPr>
          <a:xfrm>
            <a:off x="5750781" y="2263180"/>
            <a:ext cx="2214438" cy="60486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2" name="図プレースホルダー 9"/>
          <p:cNvSpPr>
            <a:spLocks noGrp="1"/>
          </p:cNvSpPr>
          <p:nvPr>
            <p:ph type="pic" sz="quarter" idx="18" hasCustomPrompt="1"/>
          </p:nvPr>
        </p:nvSpPr>
        <p:spPr>
          <a:xfrm>
            <a:off x="8086743" y="2263180"/>
            <a:ext cx="2214438" cy="60486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3" name="図プレースホルダー 9"/>
          <p:cNvSpPr>
            <a:spLocks noGrp="1"/>
          </p:cNvSpPr>
          <p:nvPr>
            <p:ph type="pic" sz="quarter" idx="19" hasCustomPrompt="1"/>
          </p:nvPr>
        </p:nvSpPr>
        <p:spPr>
          <a:xfrm>
            <a:off x="10422705" y="2263180"/>
            <a:ext cx="2214438" cy="60486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74210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592760" y="1183061"/>
            <a:ext cx="12206229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89819" y="8383860"/>
            <a:ext cx="11936362" cy="1296144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9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1078856" y="2263180"/>
            <a:ext cx="2700534" cy="60486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3888337" y="2263180"/>
            <a:ext cx="4536394" cy="295232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2" name="図プレースホルダー 9"/>
          <p:cNvSpPr>
            <a:spLocks noGrp="1"/>
          </p:cNvSpPr>
          <p:nvPr>
            <p:ph type="pic" sz="quarter" idx="18" hasCustomPrompt="1"/>
          </p:nvPr>
        </p:nvSpPr>
        <p:spPr>
          <a:xfrm>
            <a:off x="8532331" y="2263180"/>
            <a:ext cx="4104812" cy="60486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4" name="図プレースホルダー 9"/>
          <p:cNvSpPr>
            <a:spLocks noGrp="1"/>
          </p:cNvSpPr>
          <p:nvPr>
            <p:ph type="pic" sz="quarter" idx="20" hasCustomPrompt="1"/>
          </p:nvPr>
        </p:nvSpPr>
        <p:spPr>
          <a:xfrm>
            <a:off x="3888337" y="5359524"/>
            <a:ext cx="4536394" cy="295232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22861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  <p:bldP spid="10" grpId="0" animBg="1"/>
      <p:bldP spid="12" grpId="0" animBg="1"/>
      <p:bldP spid="14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592760" y="1183061"/>
            <a:ext cx="12206229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5" name="山形 4"/>
          <p:cNvSpPr/>
          <p:nvPr userDrawn="1"/>
        </p:nvSpPr>
        <p:spPr>
          <a:xfrm>
            <a:off x="646770" y="3703340"/>
            <a:ext cx="3348663" cy="1091326"/>
          </a:xfrm>
          <a:prstGeom prst="chevron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>
              <a:solidFill>
                <a:schemeClr val="tx1"/>
              </a:solidFill>
            </a:endParaRPr>
          </a:p>
        </p:txBody>
      </p:sp>
      <p:sp>
        <p:nvSpPr>
          <p:cNvPr id="8" name="山形 7"/>
          <p:cNvSpPr/>
          <p:nvPr userDrawn="1"/>
        </p:nvSpPr>
        <p:spPr>
          <a:xfrm>
            <a:off x="3743185" y="3703340"/>
            <a:ext cx="3348663" cy="1091326"/>
          </a:xfrm>
          <a:prstGeom prst="chevron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>
              <a:solidFill>
                <a:schemeClr val="tx1"/>
              </a:solidFill>
            </a:endParaRPr>
          </a:p>
        </p:txBody>
      </p:sp>
      <p:sp>
        <p:nvSpPr>
          <p:cNvPr id="9" name="山形 8"/>
          <p:cNvSpPr/>
          <p:nvPr userDrawn="1"/>
        </p:nvSpPr>
        <p:spPr>
          <a:xfrm>
            <a:off x="6839599" y="3692134"/>
            <a:ext cx="3348663" cy="1091326"/>
          </a:xfrm>
          <a:prstGeom prst="chevron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>
              <a:solidFill>
                <a:schemeClr val="tx1"/>
              </a:solidFill>
            </a:endParaRPr>
          </a:p>
        </p:txBody>
      </p:sp>
      <p:sp>
        <p:nvSpPr>
          <p:cNvPr id="10" name="山形 9"/>
          <p:cNvSpPr/>
          <p:nvPr userDrawn="1"/>
        </p:nvSpPr>
        <p:spPr>
          <a:xfrm>
            <a:off x="9936014" y="3703340"/>
            <a:ext cx="3348663" cy="1091326"/>
          </a:xfrm>
          <a:prstGeom prst="chevron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>
              <a:solidFill>
                <a:schemeClr val="tx1"/>
              </a:solidFill>
            </a:endParaRPr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078856" y="3811352"/>
            <a:ext cx="2377065" cy="864096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538749" y="4855468"/>
            <a:ext cx="3078609" cy="273630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0368099" y="3811352"/>
            <a:ext cx="2377065" cy="864096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175270" y="3811352"/>
            <a:ext cx="2377065" cy="864096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7271684" y="3811352"/>
            <a:ext cx="2377065" cy="864096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3635362" y="4855468"/>
            <a:ext cx="3078609" cy="273630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6731975" y="4855468"/>
            <a:ext cx="3078609" cy="273630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828587" y="4855468"/>
            <a:ext cx="3078609" cy="273630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xmlns="" val="18148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8" grpId="0" animBg="1"/>
      <p:bldP spid="9" grpId="0" animBg="1"/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592760" y="1183061"/>
            <a:ext cx="12206229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1024846" y="2623220"/>
            <a:ext cx="4590908" cy="612068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/>
          </a:p>
        </p:txBody>
      </p:sp>
      <p:sp>
        <p:nvSpPr>
          <p:cNvPr id="9" name="円/楕円 8"/>
          <p:cNvSpPr/>
          <p:nvPr userDrawn="1"/>
        </p:nvSpPr>
        <p:spPr>
          <a:xfrm>
            <a:off x="1588357" y="4148759"/>
            <a:ext cx="3463886" cy="461811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/>
          </a:p>
        </p:txBody>
      </p:sp>
      <p:sp>
        <p:nvSpPr>
          <p:cNvPr id="10" name="円/楕円 9"/>
          <p:cNvSpPr/>
          <p:nvPr userDrawn="1"/>
        </p:nvSpPr>
        <p:spPr>
          <a:xfrm>
            <a:off x="2267091" y="5935589"/>
            <a:ext cx="2106417" cy="28083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/>
          </a:p>
        </p:txBody>
      </p:sp>
      <p:cxnSp>
        <p:nvCxnSpPr>
          <p:cNvPr id="17" name="直線コネクタ 16"/>
          <p:cNvCxnSpPr/>
          <p:nvPr userDrawn="1"/>
        </p:nvCxnSpPr>
        <p:spPr>
          <a:xfrm flipV="1">
            <a:off x="6857405" y="2470598"/>
            <a:ext cx="0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989460" y="2383554"/>
            <a:ext cx="5971747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6989460" y="3160606"/>
            <a:ext cx="5971747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cxnSp>
        <p:nvCxnSpPr>
          <p:cNvPr id="21" name="直線コネクタ 20"/>
          <p:cNvCxnSpPr/>
          <p:nvPr userDrawn="1"/>
        </p:nvCxnSpPr>
        <p:spPr>
          <a:xfrm flipV="1">
            <a:off x="4481530" y="3334696"/>
            <a:ext cx="2375875" cy="44065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 userDrawn="1"/>
        </p:nvCxnSpPr>
        <p:spPr>
          <a:xfrm flipV="1">
            <a:off x="6859730" y="4726488"/>
            <a:ext cx="0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6991786" y="4639444"/>
            <a:ext cx="5971747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6991786" y="5416496"/>
            <a:ext cx="5971747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cxnSp>
        <p:nvCxnSpPr>
          <p:cNvPr id="26" name="直線コネクタ 20"/>
          <p:cNvCxnSpPr/>
          <p:nvPr userDrawn="1"/>
        </p:nvCxnSpPr>
        <p:spPr>
          <a:xfrm flipV="1">
            <a:off x="4483855" y="5590586"/>
            <a:ext cx="2375875" cy="44065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 userDrawn="1"/>
        </p:nvCxnSpPr>
        <p:spPr>
          <a:xfrm flipV="1">
            <a:off x="6857405" y="7030744"/>
            <a:ext cx="0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6989460" y="6943700"/>
            <a:ext cx="5971747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6989460" y="7720752"/>
            <a:ext cx="5971747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cxnSp>
        <p:nvCxnSpPr>
          <p:cNvPr id="30" name="直線コネクタ 20"/>
          <p:cNvCxnSpPr/>
          <p:nvPr userDrawn="1"/>
        </p:nvCxnSpPr>
        <p:spPr>
          <a:xfrm>
            <a:off x="3563348" y="7339746"/>
            <a:ext cx="3294057" cy="55509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2267091" y="3029748"/>
            <a:ext cx="2052406" cy="81760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aseline="0">
                <a:solidFill>
                  <a:schemeClr val="bg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Value</a:t>
            </a:r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2267091" y="4829948"/>
            <a:ext cx="2052406" cy="81760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aseline="0">
                <a:solidFill>
                  <a:schemeClr val="bg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Value</a:t>
            </a:r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2294097" y="6990188"/>
            <a:ext cx="2052406" cy="81760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aseline="0">
                <a:solidFill>
                  <a:schemeClr val="bg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Value</a:t>
            </a:r>
          </a:p>
        </p:txBody>
      </p:sp>
    </p:spTree>
    <p:extLst>
      <p:ext uri="{BB962C8B-B14F-4D97-AF65-F5344CB8AC3E}">
        <p14:creationId xmlns:p14="http://schemas.microsoft.com/office/powerpoint/2010/main" xmlns="" val="112430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9" grpId="0" animBg="1"/>
      <p:bldP spid="10" grpId="0" animBg="1"/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592760" y="1183061"/>
            <a:ext cx="12206229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アーチ 6"/>
          <p:cNvSpPr/>
          <p:nvPr userDrawn="1"/>
        </p:nvSpPr>
        <p:spPr>
          <a:xfrm>
            <a:off x="4373508" y="2479203"/>
            <a:ext cx="4860962" cy="6480720"/>
          </a:xfrm>
          <a:prstGeom prst="blockArc">
            <a:avLst>
              <a:gd name="adj1" fmla="val 10800000"/>
              <a:gd name="adj2" fmla="val 16191525"/>
              <a:gd name="adj3" fmla="val 25571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>
              <a:solidFill>
                <a:schemeClr val="tx1"/>
              </a:solidFill>
            </a:endParaRPr>
          </a:p>
        </p:txBody>
      </p:sp>
      <p:sp>
        <p:nvSpPr>
          <p:cNvPr id="31" name="アーチ 30"/>
          <p:cNvSpPr/>
          <p:nvPr userDrawn="1"/>
        </p:nvSpPr>
        <p:spPr>
          <a:xfrm rot="5400000">
            <a:off x="3617640" y="3289082"/>
            <a:ext cx="6480720" cy="4860962"/>
          </a:xfrm>
          <a:prstGeom prst="blockArc">
            <a:avLst>
              <a:gd name="adj1" fmla="val 10800000"/>
              <a:gd name="adj2" fmla="val 16191525"/>
              <a:gd name="adj3" fmla="val 25571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>
              <a:solidFill>
                <a:schemeClr val="tx1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10800000">
            <a:off x="4427519" y="2551211"/>
            <a:ext cx="4860962" cy="6480720"/>
          </a:xfrm>
          <a:prstGeom prst="blockArc">
            <a:avLst>
              <a:gd name="adj1" fmla="val 10800000"/>
              <a:gd name="adj2" fmla="val 16191525"/>
              <a:gd name="adj3" fmla="val 25571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>
              <a:solidFill>
                <a:schemeClr val="tx1"/>
              </a:solidFill>
            </a:endParaRPr>
          </a:p>
        </p:txBody>
      </p:sp>
      <p:sp>
        <p:nvSpPr>
          <p:cNvPr id="36" name="アーチ 35"/>
          <p:cNvSpPr/>
          <p:nvPr userDrawn="1"/>
        </p:nvSpPr>
        <p:spPr>
          <a:xfrm rot="16200000">
            <a:off x="3563629" y="3361090"/>
            <a:ext cx="6480720" cy="4860962"/>
          </a:xfrm>
          <a:prstGeom prst="blockArc">
            <a:avLst>
              <a:gd name="adj1" fmla="val 10800000"/>
              <a:gd name="adj2" fmla="val 16191525"/>
              <a:gd name="adj3" fmla="val 2557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>
              <a:solidFill>
                <a:schemeClr val="tx1"/>
              </a:solidFill>
            </a:endParaRPr>
          </a:p>
        </p:txBody>
      </p:sp>
      <p:cxnSp>
        <p:nvCxnSpPr>
          <p:cNvPr id="37" name="直線コネクタ 36"/>
          <p:cNvCxnSpPr/>
          <p:nvPr userDrawn="1"/>
        </p:nvCxnSpPr>
        <p:spPr>
          <a:xfrm flipV="1">
            <a:off x="9480489" y="2335188"/>
            <a:ext cx="0" cy="20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9612545" y="2390092"/>
            <a:ext cx="378074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9612545" y="3167144"/>
            <a:ext cx="3780748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cxnSp>
        <p:nvCxnSpPr>
          <p:cNvPr id="40" name="直線コネクタ 39"/>
          <p:cNvCxnSpPr/>
          <p:nvPr userDrawn="1"/>
        </p:nvCxnSpPr>
        <p:spPr>
          <a:xfrm flipV="1">
            <a:off x="9472731" y="6943700"/>
            <a:ext cx="0" cy="20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604787" y="7030744"/>
            <a:ext cx="378074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604787" y="7807796"/>
            <a:ext cx="3780748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cxnSp>
        <p:nvCxnSpPr>
          <p:cNvPr id="43" name="直線コネクタ 42"/>
          <p:cNvCxnSpPr/>
          <p:nvPr userDrawn="1"/>
        </p:nvCxnSpPr>
        <p:spPr>
          <a:xfrm flipV="1">
            <a:off x="4195200" y="2384184"/>
            <a:ext cx="0" cy="20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330464" y="2407196"/>
            <a:ext cx="3780748" cy="864096"/>
          </a:xfrm>
        </p:spPr>
        <p:txBody>
          <a:bodyPr anchor="b">
            <a:normAutofit/>
          </a:bodyPr>
          <a:lstStyle>
            <a:lvl1pPr algn="r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330464" y="3184248"/>
            <a:ext cx="3780748" cy="122413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cxnSp>
        <p:nvCxnSpPr>
          <p:cNvPr id="46" name="直線コネクタ 45"/>
          <p:cNvCxnSpPr/>
          <p:nvPr userDrawn="1"/>
        </p:nvCxnSpPr>
        <p:spPr>
          <a:xfrm flipV="1">
            <a:off x="4187442" y="6943700"/>
            <a:ext cx="0" cy="20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322707" y="7047848"/>
            <a:ext cx="3780748" cy="864096"/>
          </a:xfrm>
        </p:spPr>
        <p:txBody>
          <a:bodyPr anchor="b">
            <a:normAutofit/>
          </a:bodyPr>
          <a:lstStyle>
            <a:lvl1pPr algn="r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322707" y="7824900"/>
            <a:ext cx="3780748" cy="122413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7344096" y="3701272"/>
            <a:ext cx="1511283" cy="722148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50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7344096" y="7157656"/>
            <a:ext cx="1511283" cy="722148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51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4751583" y="3703340"/>
            <a:ext cx="1511283" cy="722148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4751583" y="7159724"/>
            <a:ext cx="1511283" cy="722148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cxnSp>
        <p:nvCxnSpPr>
          <p:cNvPr id="11" name="直線コネクタ 10"/>
          <p:cNvCxnSpPr>
            <a:stCxn id="49" idx="3"/>
          </p:cNvCxnSpPr>
          <p:nvPr userDrawn="1"/>
        </p:nvCxnSpPr>
        <p:spPr>
          <a:xfrm flipV="1">
            <a:off x="8855379" y="3358336"/>
            <a:ext cx="625110" cy="70401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10"/>
          <p:cNvCxnSpPr>
            <a:stCxn id="50" idx="3"/>
          </p:cNvCxnSpPr>
          <p:nvPr userDrawn="1"/>
        </p:nvCxnSpPr>
        <p:spPr>
          <a:xfrm>
            <a:off x="8855379" y="7518730"/>
            <a:ext cx="617352" cy="48025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10"/>
          <p:cNvCxnSpPr/>
          <p:nvPr userDrawn="1"/>
        </p:nvCxnSpPr>
        <p:spPr>
          <a:xfrm flipV="1">
            <a:off x="4195200" y="7518730"/>
            <a:ext cx="556383" cy="48025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>
            <a:stCxn id="51" idx="1"/>
          </p:cNvCxnSpPr>
          <p:nvPr userDrawn="1"/>
        </p:nvCxnSpPr>
        <p:spPr>
          <a:xfrm rot="10800000">
            <a:off x="4195200" y="3358336"/>
            <a:ext cx="556383" cy="7060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2044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750"/>
                            </p:stCondLst>
                            <p:childTnLst>
                              <p:par>
                                <p:cTn id="8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25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31" grpId="0" animBg="1"/>
      <p:bldP spid="35" grpId="0" animBg="1"/>
      <p:bldP spid="36" grpId="0" animBg="1"/>
      <p:bldP spid="3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592760" y="1183061"/>
            <a:ext cx="12206229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8" name="グラフ プレースホルダー 7"/>
          <p:cNvSpPr>
            <a:spLocks noGrp="1"/>
          </p:cNvSpPr>
          <p:nvPr>
            <p:ph type="chart" sz="quarter" idx="13" hasCustomPrompt="1"/>
          </p:nvPr>
        </p:nvSpPr>
        <p:spPr>
          <a:xfrm>
            <a:off x="592760" y="2191172"/>
            <a:ext cx="5239205" cy="698341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Graph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6047839" y="2743594"/>
            <a:ext cx="7073075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6047839" y="3520646"/>
            <a:ext cx="7073075" cy="201622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6050164" y="5806608"/>
            <a:ext cx="7073075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6050164" y="6583660"/>
            <a:ext cx="7073075" cy="201622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xmlns="" val="278317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3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592760" y="1183061"/>
            <a:ext cx="12206229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8" name="グラフ プレースホルダー 7"/>
          <p:cNvSpPr>
            <a:spLocks noGrp="1"/>
          </p:cNvSpPr>
          <p:nvPr>
            <p:ph type="chart" sz="quarter" idx="13" hasCustomPrompt="1"/>
          </p:nvPr>
        </p:nvSpPr>
        <p:spPr>
          <a:xfrm>
            <a:off x="592760" y="2263182"/>
            <a:ext cx="12476469" cy="518457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Graph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592760" y="7591772"/>
            <a:ext cx="12476469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592760" y="8311852"/>
            <a:ext cx="12476469" cy="1152128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xmlns="" val="87253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allAtOnce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>
            <a:spLocks noGrp="1"/>
          </p:cNvSpPr>
          <p:nvPr>
            <p:ph type="title" hasCustomPrompt="1"/>
          </p:nvPr>
        </p:nvSpPr>
        <p:spPr>
          <a:xfrm>
            <a:off x="808803" y="1111052"/>
            <a:ext cx="4644919" cy="2016224"/>
          </a:xfrm>
          <a:prstGeom prst="rect">
            <a:avLst/>
          </a:prstGeom>
        </p:spPr>
        <p:txBody>
          <a:bodyPr anchor="ctr"/>
          <a:lstStyle>
            <a:lvl1pPr algn="l">
              <a:defRPr sz="7200" spc="600" baseline="0"/>
            </a:lvl1pPr>
          </a:lstStyle>
          <a:p>
            <a:r>
              <a:rPr kumimoji="1" lang="en-US" altLang="ja-JP" dirty="0"/>
              <a:t>HISTORY</a:t>
            </a:r>
            <a:endParaRPr kumimoji="1" lang="ja-JP" altLang="en-US" dirty="0"/>
          </a:p>
        </p:txBody>
      </p:sp>
      <p:grpSp>
        <p:nvGrpSpPr>
          <p:cNvPr id="4" name="グループ化 3"/>
          <p:cNvGrpSpPr/>
          <p:nvPr userDrawn="1"/>
        </p:nvGrpSpPr>
        <p:grpSpPr>
          <a:xfrm>
            <a:off x="430728" y="462980"/>
            <a:ext cx="496224" cy="1728192"/>
            <a:chOff x="4012746" y="1615108"/>
            <a:chExt cx="661574" cy="1728192"/>
          </a:xfrm>
        </p:grpSpPr>
        <p:cxnSp>
          <p:nvCxnSpPr>
            <p:cNvPr id="5" name="直線コネクタ 4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コネクタ 5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直線コネクタ 8"/>
          <p:cNvCxnSpPr/>
          <p:nvPr userDrawn="1"/>
        </p:nvCxnSpPr>
        <p:spPr>
          <a:xfrm>
            <a:off x="6858595" y="0"/>
            <a:ext cx="0" cy="1028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円/楕円 9"/>
          <p:cNvSpPr/>
          <p:nvPr userDrawn="1"/>
        </p:nvSpPr>
        <p:spPr>
          <a:xfrm>
            <a:off x="6669558" y="1219064"/>
            <a:ext cx="378075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7128053" y="823020"/>
            <a:ext cx="3132620" cy="129614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80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9999</a:t>
            </a:r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7128053" y="1903140"/>
            <a:ext cx="6211229" cy="165618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6669558" y="4315408"/>
            <a:ext cx="378075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3442205" y="3919364"/>
            <a:ext cx="3132620" cy="1296144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80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9999</a:t>
            </a:r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376717" y="4999484"/>
            <a:ext cx="6211229" cy="1656184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6669558" y="7339744"/>
            <a:ext cx="378075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7128053" y="6943700"/>
            <a:ext cx="3132620" cy="129614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80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9999</a:t>
            </a: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7128053" y="8023820"/>
            <a:ext cx="6211229" cy="165618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xmlns="" val="258971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8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50"/>
                            </p:stCondLst>
                            <p:childTnLst>
                              <p:par>
                                <p:cTn id="3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100"/>
                            </p:stCondLst>
                            <p:childTnLst>
                              <p:par>
                                <p:cTn id="4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7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592760" y="1183061"/>
            <a:ext cx="12206229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8" name="グラフ プレースホルダー 7"/>
          <p:cNvSpPr>
            <a:spLocks noGrp="1"/>
          </p:cNvSpPr>
          <p:nvPr>
            <p:ph type="chart" sz="quarter" idx="13" hasCustomPrompt="1"/>
          </p:nvPr>
        </p:nvSpPr>
        <p:spPr>
          <a:xfrm>
            <a:off x="592760" y="2191172"/>
            <a:ext cx="7075400" cy="698341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Graph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7776181" y="2983260"/>
            <a:ext cx="5344733" cy="2088232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7776181" y="4984448"/>
            <a:ext cx="5344733" cy="339941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xmlns="" val="128073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3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592760" y="1183061"/>
            <a:ext cx="12206229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23" y="2362192"/>
            <a:ext cx="8989779" cy="6741749"/>
          </a:xfrm>
          <a:prstGeom prst="rect">
            <a:avLst/>
          </a:prstGeom>
        </p:spPr>
      </p:pic>
      <p:sp>
        <p:nvSpPr>
          <p:cNvPr id="7" name="涙形 6"/>
          <p:cNvSpPr/>
          <p:nvPr userDrawn="1"/>
        </p:nvSpPr>
        <p:spPr>
          <a:xfrm rot="8100000">
            <a:off x="1422855" y="4227059"/>
            <a:ext cx="277964" cy="370586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484739" y="2767236"/>
            <a:ext cx="2158102" cy="1416518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4" name="涙形 13"/>
          <p:cNvSpPr/>
          <p:nvPr userDrawn="1"/>
        </p:nvSpPr>
        <p:spPr>
          <a:xfrm rot="8100000">
            <a:off x="2464816" y="6732419"/>
            <a:ext cx="277964" cy="370586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526700" y="5272596"/>
            <a:ext cx="2158102" cy="1416518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6" name="涙形 15"/>
          <p:cNvSpPr/>
          <p:nvPr userDrawn="1"/>
        </p:nvSpPr>
        <p:spPr>
          <a:xfrm rot="8100000">
            <a:off x="4762630" y="6121606"/>
            <a:ext cx="277964" cy="370586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3824514" y="4661783"/>
            <a:ext cx="2158102" cy="1416518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8" name="涙形 17"/>
          <p:cNvSpPr/>
          <p:nvPr userDrawn="1"/>
        </p:nvSpPr>
        <p:spPr>
          <a:xfrm rot="8100000">
            <a:off x="4483841" y="3734174"/>
            <a:ext cx="277964" cy="370586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3545724" y="2274351"/>
            <a:ext cx="2158102" cy="1416518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0" name="涙形 19"/>
          <p:cNvSpPr/>
          <p:nvPr userDrawn="1"/>
        </p:nvSpPr>
        <p:spPr>
          <a:xfrm rot="8100000">
            <a:off x="6969578" y="4148618"/>
            <a:ext cx="277964" cy="370586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6031462" y="2688795"/>
            <a:ext cx="2158102" cy="1416518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2" name="涙形 21"/>
          <p:cNvSpPr/>
          <p:nvPr userDrawn="1"/>
        </p:nvSpPr>
        <p:spPr>
          <a:xfrm rot="8100000">
            <a:off x="7905546" y="6994463"/>
            <a:ext cx="277964" cy="370586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6967429" y="5534640"/>
            <a:ext cx="2158102" cy="1416518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396502" y="2767236"/>
            <a:ext cx="3888769" cy="2077164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9396502" y="4757356"/>
            <a:ext cx="3888769" cy="35544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xmlns="" val="155770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1" decel="98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400"/>
                            </p:stCondLst>
                            <p:childTnLst>
                              <p:par>
                                <p:cTn id="22" presetID="2" presetClass="entr" presetSubtype="1" decel="98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300"/>
                            </p:stCondLst>
                            <p:childTnLst>
                              <p:par>
                                <p:cTn id="31" presetID="2" presetClass="entr" presetSubtype="1" decel="98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00"/>
                            </p:stCondLst>
                            <p:childTnLst>
                              <p:par>
                                <p:cTn id="40" presetID="2" presetClass="entr" presetSubtype="1" decel="98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100"/>
                            </p:stCondLst>
                            <p:childTnLst>
                              <p:par>
                                <p:cTn id="49" presetID="2" presetClass="entr" presetSubtype="1" decel="98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" presetClass="entr" presetSubtype="1" decel="98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9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13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animBg="1"/>
      <p:bldP spid="15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/>
      <p:bldP spid="1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  <p:bldP spid="2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028700" y="3972858"/>
            <a:ext cx="11658600" cy="1585999"/>
          </a:xfrm>
        </p:spPr>
        <p:txBody>
          <a:bodyPr anchor="t">
            <a:noAutofit/>
          </a:bodyPr>
          <a:lstStyle>
            <a:lvl1pPr algn="ctr">
              <a:defRPr sz="7201" baseline="0">
                <a:solidFill>
                  <a:schemeClr val="accent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YOUR TITLE GOES HERE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024846" y="8527876"/>
            <a:ext cx="11666308" cy="1512168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612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4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37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49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61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74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86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98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1024846" y="5503590"/>
            <a:ext cx="11666308" cy="864046"/>
          </a:xfrm>
        </p:spPr>
        <p:txBody>
          <a:bodyPr anchor="b">
            <a:noAutofit/>
          </a:bodyPr>
          <a:lstStyle>
            <a:lvl1pPr algn="ctr">
              <a:defRPr sz="300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6446970" y="8095829"/>
            <a:ext cx="816174" cy="188527"/>
            <a:chOff x="8595214" y="6592642"/>
            <a:chExt cx="1088138" cy="188527"/>
          </a:xfrm>
        </p:grpSpPr>
        <p:sp>
          <p:nvSpPr>
            <p:cNvPr id="24" name="円/楕円 23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25" name="円/楕円 24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26" name="円/楕円 25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400"/>
            </a:p>
          </p:txBody>
        </p:sp>
      </p:grpSp>
      <p:sp>
        <p:nvSpPr>
          <p:cNvPr id="4" name="円/楕円 3"/>
          <p:cNvSpPr/>
          <p:nvPr userDrawn="1"/>
        </p:nvSpPr>
        <p:spPr>
          <a:xfrm>
            <a:off x="5279903" y="2492117"/>
            <a:ext cx="648128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6" tIns="34293" rIns="68586" bIns="342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/>
          </a:p>
        </p:txBody>
      </p:sp>
      <p:sp>
        <p:nvSpPr>
          <p:cNvPr id="12" name="円/楕円 11"/>
          <p:cNvSpPr/>
          <p:nvPr userDrawn="1"/>
        </p:nvSpPr>
        <p:spPr>
          <a:xfrm>
            <a:off x="6115925" y="2492117"/>
            <a:ext cx="648128" cy="8640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6" tIns="34293" rIns="68586" bIns="342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/>
          </a:p>
        </p:txBody>
      </p:sp>
      <p:sp>
        <p:nvSpPr>
          <p:cNvPr id="13" name="円/楕円 12"/>
          <p:cNvSpPr/>
          <p:nvPr userDrawn="1"/>
        </p:nvSpPr>
        <p:spPr>
          <a:xfrm>
            <a:off x="6951947" y="2492117"/>
            <a:ext cx="648128" cy="86409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6" tIns="34293" rIns="68586" bIns="342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/>
          </a:p>
        </p:txBody>
      </p:sp>
      <p:sp>
        <p:nvSpPr>
          <p:cNvPr id="14" name="円/楕円 13"/>
          <p:cNvSpPr/>
          <p:nvPr userDrawn="1"/>
        </p:nvSpPr>
        <p:spPr>
          <a:xfrm>
            <a:off x="7787968" y="2492117"/>
            <a:ext cx="648128" cy="8640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6" tIns="34293" rIns="68586" bIns="342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/>
          </a:p>
        </p:txBody>
      </p:sp>
    </p:spTree>
    <p:extLst>
      <p:ext uri="{BB962C8B-B14F-4D97-AF65-F5344CB8AC3E}">
        <p14:creationId xmlns:p14="http://schemas.microsoft.com/office/powerpoint/2010/main" xmlns="" val="113164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9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9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animBg="1"/>
      <p:bldP spid="12" grpId="0" animBg="1"/>
      <p:bldP spid="13" grpId="0" animBg="1"/>
      <p:bldP spid="14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e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 rot="21066044">
            <a:off x="-7165728" y="-4938712"/>
            <a:ext cx="26560624" cy="10287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7" name="正方形/長方形 6"/>
          <p:cNvSpPr/>
          <p:nvPr userDrawn="1"/>
        </p:nvSpPr>
        <p:spPr>
          <a:xfrm rot="21066044">
            <a:off x="-5842466" y="5016998"/>
            <a:ext cx="26553701" cy="10287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8" name="正方形/長方形 7"/>
          <p:cNvSpPr/>
          <p:nvPr userDrawn="1"/>
        </p:nvSpPr>
        <p:spPr>
          <a:xfrm rot="21066044">
            <a:off x="-7165728" y="-4938712"/>
            <a:ext cx="26560624" cy="10287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9" name="正方形/長方形 8"/>
          <p:cNvSpPr/>
          <p:nvPr userDrawn="1"/>
        </p:nvSpPr>
        <p:spPr>
          <a:xfrm rot="21066044">
            <a:off x="-5842466" y="5016998"/>
            <a:ext cx="26553701" cy="10287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0" name="正方形/長方形 9"/>
          <p:cNvSpPr/>
          <p:nvPr userDrawn="1"/>
        </p:nvSpPr>
        <p:spPr>
          <a:xfrm rot="21066044">
            <a:off x="-7165728" y="-4938712"/>
            <a:ext cx="26560624" cy="10287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1" name="正方形/長方形 10"/>
          <p:cNvSpPr/>
          <p:nvPr userDrawn="1"/>
        </p:nvSpPr>
        <p:spPr>
          <a:xfrm rot="21066044">
            <a:off x="-5842466" y="5016998"/>
            <a:ext cx="26553701" cy="10287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2" name="正方形/長方形 11"/>
          <p:cNvSpPr/>
          <p:nvPr userDrawn="1"/>
        </p:nvSpPr>
        <p:spPr>
          <a:xfrm rot="21066044">
            <a:off x="-7165728" y="-4938712"/>
            <a:ext cx="26560624" cy="10287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3" name="正方形/長方形 12"/>
          <p:cNvSpPr/>
          <p:nvPr userDrawn="1"/>
        </p:nvSpPr>
        <p:spPr>
          <a:xfrm rot="21066044">
            <a:off x="-5842466" y="5016998"/>
            <a:ext cx="26553701" cy="10287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grpSp>
        <p:nvGrpSpPr>
          <p:cNvPr id="14" name="グループ化 13"/>
          <p:cNvGrpSpPr/>
          <p:nvPr userDrawn="1"/>
        </p:nvGrpSpPr>
        <p:grpSpPr>
          <a:xfrm rot="17100000">
            <a:off x="4337405" y="3049928"/>
            <a:ext cx="5040000" cy="3780328"/>
            <a:chOff x="6682240" y="2680152"/>
            <a:chExt cx="5040000" cy="5040000"/>
          </a:xfrm>
        </p:grpSpPr>
        <p:sp>
          <p:nvSpPr>
            <p:cNvPr id="15" name="円/楕円 14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6" name="アーチ 15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801423"/>
                <a:gd name="adj3" fmla="val 148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グループ化 16"/>
          <p:cNvGrpSpPr>
            <a:grpSpLocks noChangeAspect="1"/>
          </p:cNvGrpSpPr>
          <p:nvPr userDrawn="1"/>
        </p:nvGrpSpPr>
        <p:grpSpPr>
          <a:xfrm rot="11994079">
            <a:off x="4832229" y="2240092"/>
            <a:ext cx="4050351" cy="5400000"/>
            <a:chOff x="6682240" y="2680152"/>
            <a:chExt cx="5040000" cy="5040000"/>
          </a:xfrm>
        </p:grpSpPr>
        <p:sp>
          <p:nvSpPr>
            <p:cNvPr id="18" name="円/楕円 17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9" name="アーチ 18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829372"/>
                <a:gd name="adj3" fmla="val 1485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グループ化 19"/>
          <p:cNvGrpSpPr>
            <a:grpSpLocks noChangeAspect="1"/>
          </p:cNvGrpSpPr>
          <p:nvPr userDrawn="1"/>
        </p:nvGrpSpPr>
        <p:grpSpPr>
          <a:xfrm rot="3600000">
            <a:off x="3977405" y="2779905"/>
            <a:ext cx="5760000" cy="4320375"/>
            <a:chOff x="6682240" y="2680152"/>
            <a:chExt cx="5040000" cy="5040000"/>
          </a:xfrm>
        </p:grpSpPr>
        <p:sp>
          <p:nvSpPr>
            <p:cNvPr id="21" name="円/楕円 20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22" name="アーチ 21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90965"/>
                <a:gd name="adj3" fmla="val 141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グループ化 22"/>
          <p:cNvGrpSpPr>
            <a:grpSpLocks noChangeAspect="1"/>
          </p:cNvGrpSpPr>
          <p:nvPr userDrawn="1"/>
        </p:nvGrpSpPr>
        <p:grpSpPr>
          <a:xfrm rot="18000000">
            <a:off x="3797405" y="2644893"/>
            <a:ext cx="6120000" cy="4590398"/>
            <a:chOff x="6682240" y="2680152"/>
            <a:chExt cx="5040000" cy="5040000"/>
          </a:xfrm>
        </p:grpSpPr>
        <p:sp>
          <p:nvSpPr>
            <p:cNvPr id="24" name="円/楕円 23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25" name="アーチ 24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81764"/>
                <a:gd name="adj3" fmla="val 1346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グループ化 25"/>
          <p:cNvGrpSpPr>
            <a:grpSpLocks noChangeAspect="1"/>
          </p:cNvGrpSpPr>
          <p:nvPr userDrawn="1"/>
        </p:nvGrpSpPr>
        <p:grpSpPr>
          <a:xfrm rot="7511662">
            <a:off x="3617405" y="2509881"/>
            <a:ext cx="6480000" cy="4860422"/>
            <a:chOff x="6682240" y="2680152"/>
            <a:chExt cx="5040000" cy="5040000"/>
          </a:xfrm>
        </p:grpSpPr>
        <p:sp>
          <p:nvSpPr>
            <p:cNvPr id="27" name="円/楕円 26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28" name="アーチ 27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55127"/>
                <a:gd name="adj3" fmla="val 1245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グループ化 28"/>
          <p:cNvGrpSpPr>
            <a:grpSpLocks noChangeAspect="1"/>
          </p:cNvGrpSpPr>
          <p:nvPr userDrawn="1"/>
        </p:nvGrpSpPr>
        <p:grpSpPr>
          <a:xfrm rot="10993309">
            <a:off x="4292182" y="1520092"/>
            <a:ext cx="5130445" cy="6840000"/>
            <a:chOff x="6682240" y="2680152"/>
            <a:chExt cx="5040000" cy="5040000"/>
          </a:xfrm>
        </p:grpSpPr>
        <p:sp>
          <p:nvSpPr>
            <p:cNvPr id="30" name="円/楕円 29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31" name="アーチ 30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48913"/>
                <a:gd name="adj3" fmla="val 1106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3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028700" y="3972858"/>
            <a:ext cx="11658600" cy="1585999"/>
          </a:xfrm>
        </p:spPr>
        <p:txBody>
          <a:bodyPr anchor="t">
            <a:noAutofit/>
          </a:bodyPr>
          <a:lstStyle>
            <a:lvl1pPr algn="ctr">
              <a:defRPr sz="7201" baseline="0">
                <a:solidFill>
                  <a:schemeClr val="accent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YOUR TITLE GOES HERE</a:t>
            </a:r>
            <a:endParaRPr kumimoji="1" lang="ja-JP" altLang="en-US" dirty="0"/>
          </a:p>
        </p:txBody>
      </p:sp>
      <p:sp>
        <p:nvSpPr>
          <p:cNvPr id="33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1024846" y="5503590"/>
            <a:ext cx="11666308" cy="864046"/>
          </a:xfrm>
        </p:spPr>
        <p:txBody>
          <a:bodyPr anchor="b">
            <a:noAutofit/>
          </a:bodyPr>
          <a:lstStyle>
            <a:lvl1pPr algn="ctr">
              <a:defRPr sz="300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3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024846" y="8527876"/>
            <a:ext cx="11666308" cy="1512168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612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4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37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49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61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74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86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98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grpSp>
        <p:nvGrpSpPr>
          <p:cNvPr id="35" name="グループ化 34"/>
          <p:cNvGrpSpPr/>
          <p:nvPr userDrawn="1"/>
        </p:nvGrpSpPr>
        <p:grpSpPr>
          <a:xfrm>
            <a:off x="6446970" y="8095829"/>
            <a:ext cx="816174" cy="188527"/>
            <a:chOff x="8595214" y="6592642"/>
            <a:chExt cx="1088138" cy="188527"/>
          </a:xfrm>
        </p:grpSpPr>
        <p:sp>
          <p:nvSpPr>
            <p:cNvPr id="36" name="円/楕円 35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37" name="円/楕円 36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38" name="円/楕円 37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400"/>
            </a:p>
          </p:txBody>
        </p:sp>
      </p:grpSp>
      <p:sp>
        <p:nvSpPr>
          <p:cNvPr id="39" name="円/楕円 38"/>
          <p:cNvSpPr/>
          <p:nvPr userDrawn="1"/>
        </p:nvSpPr>
        <p:spPr>
          <a:xfrm>
            <a:off x="5279903" y="2492117"/>
            <a:ext cx="648128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6" tIns="34293" rIns="68586" bIns="342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/>
          </a:p>
        </p:txBody>
      </p:sp>
      <p:sp>
        <p:nvSpPr>
          <p:cNvPr id="40" name="円/楕円 39"/>
          <p:cNvSpPr/>
          <p:nvPr userDrawn="1"/>
        </p:nvSpPr>
        <p:spPr>
          <a:xfrm>
            <a:off x="6115925" y="2492117"/>
            <a:ext cx="648128" cy="8640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6" tIns="34293" rIns="68586" bIns="342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/>
          </a:p>
        </p:txBody>
      </p:sp>
      <p:sp>
        <p:nvSpPr>
          <p:cNvPr id="41" name="円/楕円 40"/>
          <p:cNvSpPr/>
          <p:nvPr userDrawn="1"/>
        </p:nvSpPr>
        <p:spPr>
          <a:xfrm>
            <a:off x="6951947" y="2492117"/>
            <a:ext cx="648128" cy="86409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6" tIns="34293" rIns="68586" bIns="342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/>
          </a:p>
        </p:txBody>
      </p:sp>
      <p:sp>
        <p:nvSpPr>
          <p:cNvPr id="42" name="円/楕円 41"/>
          <p:cNvSpPr/>
          <p:nvPr userDrawn="1"/>
        </p:nvSpPr>
        <p:spPr>
          <a:xfrm>
            <a:off x="7787968" y="2492117"/>
            <a:ext cx="648128" cy="8640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6" tIns="34293" rIns="68586" bIns="342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/>
          </a:p>
        </p:txBody>
      </p:sp>
    </p:spTree>
    <p:extLst>
      <p:ext uri="{BB962C8B-B14F-4D97-AF65-F5344CB8AC3E}">
        <p14:creationId xmlns:p14="http://schemas.microsoft.com/office/powerpoint/2010/main" xmlns="" val="318186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ac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ac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3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6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9" presetClass="entr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9" presetClass="entr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9" presetClass="entr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9" presetClass="entr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5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5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5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5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5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5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" presetClass="entr" presetSubtype="2" decel="100000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1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1" decel="10000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1" decel="10000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1" decel="10000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5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5" presetClass="entr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5" presetClass="entr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5" presetClass="entr" presetSubtype="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300"/>
                            </p:stCondLst>
                            <p:childTnLst>
                              <p:par>
                                <p:cTn id="19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300"/>
                            </p:stCondLst>
                            <p:childTnLst>
                              <p:par>
                                <p:cTn id="1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2" grpId="0"/>
      <p:bldP spid="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028700" y="3972858"/>
            <a:ext cx="11658600" cy="1585999"/>
          </a:xfrm>
        </p:spPr>
        <p:txBody>
          <a:bodyPr anchor="t">
            <a:noAutofit/>
          </a:bodyPr>
          <a:lstStyle>
            <a:lvl1pPr algn="ctr">
              <a:defRPr sz="7201" baseline="0">
                <a:solidFill>
                  <a:schemeClr val="accent3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024846" y="7112000"/>
            <a:ext cx="11666308" cy="2928044"/>
          </a:xfrm>
        </p:spPr>
        <p:txBody>
          <a:bodyPr anchor="b">
            <a:normAutofit/>
          </a:bodyPr>
          <a:lstStyle>
            <a:lvl1pPr marL="0" indent="0" algn="ctr">
              <a:buNone/>
              <a:defRPr sz="15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12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4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37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49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61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74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86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98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1024846" y="5503590"/>
            <a:ext cx="11666308" cy="864046"/>
          </a:xfrm>
        </p:spPr>
        <p:txBody>
          <a:bodyPr anchor="b">
            <a:noAutofit/>
          </a:bodyPr>
          <a:lstStyle>
            <a:lvl1pPr algn="ctr">
              <a:defRPr sz="300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6446970" y="6644400"/>
            <a:ext cx="816174" cy="188527"/>
            <a:chOff x="8595214" y="6592642"/>
            <a:chExt cx="1088138" cy="188527"/>
          </a:xfrm>
        </p:grpSpPr>
        <p:sp>
          <p:nvSpPr>
            <p:cNvPr id="24" name="円/楕円 23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25" name="円/楕円 24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26" name="円/楕円 25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xmlns="" val="368205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3716000" cy="10287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487344" y="2911252"/>
            <a:ext cx="5076856" cy="676855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376717" y="2263180"/>
            <a:ext cx="1080214" cy="1440160"/>
          </a:xfrm>
          <a:prstGeom prst="ellipse">
            <a:avLst/>
          </a:prstGeom>
          <a:solidFill>
            <a:schemeClr val="accent3">
              <a:alpha val="80000"/>
            </a:schemeClr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5696036" y="6766640"/>
            <a:ext cx="702139" cy="936104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5683634" y="7951813"/>
            <a:ext cx="1052474" cy="1403177"/>
          </a:xfrm>
          <a:prstGeom prst="ellipse">
            <a:avLst/>
          </a:prstGeom>
          <a:solidFill>
            <a:schemeClr val="accent5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5" hasCustomPrompt="1"/>
          </p:nvPr>
        </p:nvSpPr>
        <p:spPr>
          <a:xfrm>
            <a:off x="457733" y="2263180"/>
            <a:ext cx="918182" cy="1440160"/>
          </a:xfrm>
        </p:spPr>
        <p:txBody>
          <a:bodyPr anchor="ctr">
            <a:noAutofit/>
          </a:bodyPr>
          <a:lstStyle>
            <a:lvl1pPr algn="ctr">
              <a:defRPr sz="4051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6" hasCustomPrompt="1"/>
          </p:nvPr>
        </p:nvSpPr>
        <p:spPr>
          <a:xfrm>
            <a:off x="2593600" y="5143873"/>
            <a:ext cx="864347" cy="115236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649302" y="6439644"/>
            <a:ext cx="4752940" cy="1008112"/>
          </a:xfrm>
        </p:spPr>
        <p:txBody>
          <a:bodyPr anchor="ctr">
            <a:normAutofit/>
          </a:bodyPr>
          <a:lstStyle>
            <a:lvl1pPr algn="ctr">
              <a:defRPr sz="330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7074042" y="8298184"/>
            <a:ext cx="888956" cy="1185172"/>
          </a:xfrm>
          <a:prstGeom prst="ellipse">
            <a:avLst/>
          </a:prstGeom>
          <a:solidFill>
            <a:schemeClr val="accent6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1564953" y="1872980"/>
            <a:ext cx="594117" cy="792087"/>
          </a:xfrm>
          <a:prstGeom prst="ellipse">
            <a:avLst/>
          </a:prstGeom>
          <a:solidFill>
            <a:schemeClr val="accent4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42633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1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4" grpId="0" build="p">
        <p:tmplLst>
          <p:tmpl lvl="1">
            <p:tnLst>
              <p:par>
                <p:cTn presetID="2" presetClass="entr" presetSubtype="1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" presetClass="entr" presetSubtype="1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3716000" cy="10287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8100245" y="2911252"/>
            <a:ext cx="5076856" cy="676855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2367090" y="2263180"/>
            <a:ext cx="1080214" cy="1440160"/>
          </a:xfrm>
          <a:prstGeom prst="ellipse">
            <a:avLst/>
          </a:prstGeom>
          <a:solidFill>
            <a:schemeClr val="accent3">
              <a:alpha val="80000"/>
            </a:schemeClr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47" y="7779029"/>
            <a:ext cx="702139" cy="936104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6155861" y="8295805"/>
            <a:ext cx="1052474" cy="1403177"/>
          </a:xfrm>
          <a:prstGeom prst="ellipse">
            <a:avLst/>
          </a:prstGeom>
          <a:solidFill>
            <a:schemeClr val="accent5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5" hasCustomPrompt="1"/>
          </p:nvPr>
        </p:nvSpPr>
        <p:spPr>
          <a:xfrm>
            <a:off x="12448106" y="2263180"/>
            <a:ext cx="918182" cy="1440160"/>
          </a:xfrm>
        </p:spPr>
        <p:txBody>
          <a:bodyPr anchor="ctr">
            <a:noAutofit/>
          </a:bodyPr>
          <a:lstStyle>
            <a:lvl1pPr algn="ctr">
              <a:defRPr sz="4051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6" hasCustomPrompt="1"/>
          </p:nvPr>
        </p:nvSpPr>
        <p:spPr>
          <a:xfrm>
            <a:off x="10206501" y="5143873"/>
            <a:ext cx="864347" cy="115236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8262203" y="6439644"/>
            <a:ext cx="4752940" cy="1008112"/>
          </a:xfrm>
        </p:spPr>
        <p:txBody>
          <a:bodyPr anchor="ctr">
            <a:normAutofit/>
          </a:bodyPr>
          <a:lstStyle>
            <a:lvl1pPr algn="ctr">
              <a:defRPr sz="330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7208335" y="7186443"/>
            <a:ext cx="888956" cy="1185172"/>
          </a:xfrm>
          <a:prstGeom prst="ellipse">
            <a:avLst/>
          </a:prstGeom>
          <a:solidFill>
            <a:schemeClr val="accent6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11772973" y="1436232"/>
            <a:ext cx="594117" cy="792087"/>
          </a:xfrm>
          <a:prstGeom prst="ellipse">
            <a:avLst/>
          </a:prstGeom>
          <a:solidFill>
            <a:schemeClr val="accent4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46826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6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6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50"/>
                            </p:stCondLst>
                            <p:childTnLst>
                              <p:par>
                                <p:cTn id="67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6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4" grpId="0" build="p">
        <p:tmplLst>
          <p:tmpl lvl="1">
            <p:tnLst>
              <p:par>
                <p:cTn presetID="2" presetClass="entr" presetSubtype="6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" presetClass="entr" presetSubtype="6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円/楕円 32"/>
          <p:cNvSpPr/>
          <p:nvPr userDrawn="1"/>
        </p:nvSpPr>
        <p:spPr>
          <a:xfrm>
            <a:off x="4575385" y="4672632"/>
            <a:ext cx="609021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6" tIns="34293" rIns="68586" bIns="342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>
              <a:solidFill>
                <a:schemeClr val="accent2"/>
              </a:solidFill>
            </a:endParaRPr>
          </a:p>
        </p:txBody>
      </p:sp>
      <p:sp>
        <p:nvSpPr>
          <p:cNvPr id="6" name="円/楕円 5"/>
          <p:cNvSpPr/>
          <p:nvPr userDrawn="1"/>
        </p:nvSpPr>
        <p:spPr>
          <a:xfrm>
            <a:off x="1402921" y="1163192"/>
            <a:ext cx="3795651" cy="506042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28" name="円/楕円 27"/>
          <p:cNvSpPr/>
          <p:nvPr userDrawn="1"/>
        </p:nvSpPr>
        <p:spPr>
          <a:xfrm>
            <a:off x="951281" y="1756094"/>
            <a:ext cx="1026203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6" tIns="34293" rIns="68586" bIns="342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/>
          </a:p>
        </p:txBody>
      </p:sp>
      <p:sp>
        <p:nvSpPr>
          <p:cNvPr id="30" name="円/楕円 29"/>
          <p:cNvSpPr/>
          <p:nvPr userDrawn="1"/>
        </p:nvSpPr>
        <p:spPr>
          <a:xfrm>
            <a:off x="1279996" y="1039045"/>
            <a:ext cx="3795651" cy="5060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3" name="タイトル 1"/>
          <p:cNvSpPr>
            <a:spLocks noGrp="1"/>
          </p:cNvSpPr>
          <p:nvPr>
            <p:ph type="title" hasCustomPrompt="1"/>
          </p:nvPr>
        </p:nvSpPr>
        <p:spPr>
          <a:xfrm>
            <a:off x="5659920" y="1111053"/>
            <a:ext cx="7183421" cy="1350907"/>
          </a:xfrm>
        </p:spPr>
        <p:txBody>
          <a:bodyPr anchor="b">
            <a:normAutofit/>
          </a:bodyPr>
          <a:lstStyle>
            <a:lvl1pPr>
              <a:defRPr sz="4951" baseline="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 userDrawn="1"/>
        </p:nvSpPr>
        <p:spPr>
          <a:xfrm>
            <a:off x="5767941" y="2477183"/>
            <a:ext cx="2430481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5659920" y="2549853"/>
            <a:ext cx="7183421" cy="935442"/>
          </a:xfrm>
        </p:spPr>
        <p:txBody>
          <a:bodyPr anchor="t">
            <a:noAutofit/>
          </a:bodyPr>
          <a:lstStyle>
            <a:lvl1pPr algn="l">
              <a:defRPr sz="2400" i="1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1402920" y="1163192"/>
            <a:ext cx="3687630" cy="491641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35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6079105" y="3838754"/>
            <a:ext cx="972193" cy="129614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9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6330735" y="4174231"/>
            <a:ext cx="468934" cy="625191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8041042" y="3838753"/>
            <a:ext cx="972193" cy="12961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1" name="円/楕円 10"/>
          <p:cNvSpPr/>
          <p:nvPr userDrawn="1"/>
        </p:nvSpPr>
        <p:spPr>
          <a:xfrm>
            <a:off x="9990620" y="3838752"/>
            <a:ext cx="972193" cy="129614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2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8292671" y="4174230"/>
            <a:ext cx="468934" cy="625191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10242249" y="4174229"/>
            <a:ext cx="468934" cy="625191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5656864" y="5279575"/>
            <a:ext cx="1836363" cy="93544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7614149" y="5279575"/>
            <a:ext cx="1836363" cy="93544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558534" y="5277230"/>
            <a:ext cx="1836363" cy="93544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94742" y="6295628"/>
            <a:ext cx="11926517" cy="2016224"/>
          </a:xfrm>
        </p:spPr>
        <p:txBody>
          <a:bodyPr anchor="ctr">
            <a:normAutofit/>
          </a:bodyPr>
          <a:lstStyle>
            <a:lvl1pPr algn="l">
              <a:defRPr sz="15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0" y="8527876"/>
            <a:ext cx="13716000" cy="17591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9" name="図プレースホルダー 12"/>
          <p:cNvSpPr>
            <a:spLocks noGrp="1"/>
          </p:cNvSpPr>
          <p:nvPr>
            <p:ph type="pic" sz="quarter" idx="23" hasCustomPrompt="1"/>
          </p:nvPr>
        </p:nvSpPr>
        <p:spPr>
          <a:xfrm>
            <a:off x="3012268" y="8773141"/>
            <a:ext cx="468934" cy="625191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図プレースホルダー 12"/>
          <p:cNvSpPr>
            <a:spLocks noGrp="1"/>
          </p:cNvSpPr>
          <p:nvPr>
            <p:ph type="pic" sz="quarter" idx="24" hasCustomPrompt="1"/>
          </p:nvPr>
        </p:nvSpPr>
        <p:spPr>
          <a:xfrm>
            <a:off x="6620988" y="8773140"/>
            <a:ext cx="468934" cy="625191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1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10206720" y="8773139"/>
            <a:ext cx="468934" cy="625191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1788446" y="9464642"/>
            <a:ext cx="2963137" cy="575402"/>
          </a:xfrm>
        </p:spPr>
        <p:txBody>
          <a:bodyPr anchor="t">
            <a:noAutofit/>
          </a:bodyPr>
          <a:lstStyle>
            <a:lvl1pPr algn="ctr">
              <a:defRPr sz="135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5373886" y="9464642"/>
            <a:ext cx="2963137" cy="575402"/>
          </a:xfrm>
        </p:spPr>
        <p:txBody>
          <a:bodyPr anchor="t">
            <a:noAutofit/>
          </a:bodyPr>
          <a:lstStyle>
            <a:lvl1pPr algn="ctr">
              <a:defRPr sz="135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8971867" y="9464642"/>
            <a:ext cx="2963137" cy="575402"/>
          </a:xfrm>
        </p:spPr>
        <p:txBody>
          <a:bodyPr anchor="t">
            <a:noAutofit/>
          </a:bodyPr>
          <a:lstStyle>
            <a:lvl1pPr algn="ctr">
              <a:defRPr sz="135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円/楕円 24"/>
          <p:cNvSpPr/>
          <p:nvPr userDrawn="1"/>
        </p:nvSpPr>
        <p:spPr>
          <a:xfrm>
            <a:off x="430728" y="1019175"/>
            <a:ext cx="648128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6" tIns="34293" rIns="68586" bIns="342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/>
          </a:p>
        </p:txBody>
      </p:sp>
      <p:sp>
        <p:nvSpPr>
          <p:cNvPr id="26" name="円/楕円 25"/>
          <p:cNvSpPr/>
          <p:nvPr userDrawn="1"/>
        </p:nvSpPr>
        <p:spPr>
          <a:xfrm>
            <a:off x="1464382" y="1066981"/>
            <a:ext cx="324064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6" tIns="34293" rIns="68586" bIns="342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0" y="0"/>
            <a:ext cx="13716000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34" name="円/楕円 33"/>
          <p:cNvSpPr/>
          <p:nvPr userDrawn="1"/>
        </p:nvSpPr>
        <p:spPr>
          <a:xfrm>
            <a:off x="5327458" y="4288482"/>
            <a:ext cx="365278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6" tIns="34293" rIns="68586" bIns="342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6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2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600"/>
                            </p:stCondLst>
                            <p:childTnLst>
                              <p:par>
                                <p:cTn id="72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6000"/>
                            </p:stCondLst>
                            <p:childTnLst>
                              <p:par>
                                <p:cTn id="138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675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725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775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6" grpId="0" animBg="1"/>
      <p:bldP spid="6" grpId="1" animBg="1"/>
      <p:bldP spid="28" grpId="0" animBg="1"/>
      <p:bldP spid="28" grpId="1" animBg="1"/>
      <p:bldP spid="30" grpId="0" animBg="1"/>
      <p:bldP spid="30" grpId="1" animBg="1"/>
      <p:bldP spid="3" grpId="0"/>
      <p:bldP spid="4" grpId="0" animBg="1"/>
      <p:bldP spid="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7" grpId="1" animBg="1"/>
      <p:bldP spid="8" grpId="0" animBg="1"/>
      <p:bldP spid="9" grpId="0"/>
      <p:bldP spid="10" grpId="0" animBg="1"/>
      <p:bldP spid="11" grpId="0" animBg="1"/>
      <p:bldP spid="12" grpId="0"/>
      <p:bldP spid="13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/>
      <p:bldP spid="19" grpId="0"/>
      <p:bldP spid="20" grpId="0"/>
      <p:bldP spid="21" grpId="0"/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5" grpId="1" animBg="1"/>
      <p:bldP spid="26" grpId="0" animBg="1"/>
      <p:bldP spid="26" grpId="1" animBg="1"/>
      <p:bldP spid="34" grpId="0" animBg="1"/>
      <p:bldP spid="34" grpId="1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Images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96307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73100"/>
            <a:ext cx="196307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224728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1" hasCustomPrompt="1"/>
          </p:nvPr>
        </p:nvSpPr>
        <p:spPr>
          <a:xfrm>
            <a:off x="1960874" y="0"/>
            <a:ext cx="1963070" cy="2570400"/>
          </a:xfrm>
          <a:solidFill>
            <a:schemeClr val="accent6"/>
          </a:solidFill>
        </p:spPr>
        <p:txBody>
          <a:bodyPr/>
          <a:lstStyle>
            <a:lvl1pPr marL="0" marR="0" indent="0" algn="l" defTabSz="1224728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1960874" y="2573100"/>
            <a:ext cx="196307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224728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3918345" y="0"/>
            <a:ext cx="1963070" cy="257040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5" name="図プレースホルダー 3"/>
          <p:cNvSpPr>
            <a:spLocks noGrp="1"/>
          </p:cNvSpPr>
          <p:nvPr>
            <p:ph type="pic" sz="quarter" idx="17" hasCustomPrompt="1"/>
          </p:nvPr>
        </p:nvSpPr>
        <p:spPr>
          <a:xfrm>
            <a:off x="3918345" y="2573100"/>
            <a:ext cx="196307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224728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5" name="図プレースホルダー 3"/>
          <p:cNvSpPr>
            <a:spLocks noGrp="1"/>
          </p:cNvSpPr>
          <p:nvPr>
            <p:ph type="pic" sz="quarter" idx="27" hasCustomPrompt="1"/>
          </p:nvPr>
        </p:nvSpPr>
        <p:spPr>
          <a:xfrm>
            <a:off x="3918345" y="5143500"/>
            <a:ext cx="1963070" cy="2570400"/>
          </a:xfrm>
          <a:solidFill>
            <a:schemeClr val="accent4"/>
          </a:solidFill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7" name="図プレースホルダー 3"/>
          <p:cNvSpPr>
            <a:spLocks noGrp="1"/>
          </p:cNvSpPr>
          <p:nvPr>
            <p:ph type="pic" sz="quarter" idx="29" hasCustomPrompt="1"/>
          </p:nvPr>
        </p:nvSpPr>
        <p:spPr>
          <a:xfrm>
            <a:off x="3918345" y="7716600"/>
            <a:ext cx="196307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224728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8" name="図プレースホルダー 3"/>
          <p:cNvSpPr>
            <a:spLocks noGrp="1"/>
          </p:cNvSpPr>
          <p:nvPr>
            <p:ph type="pic" sz="quarter" idx="30" hasCustomPrompt="1"/>
          </p:nvPr>
        </p:nvSpPr>
        <p:spPr>
          <a:xfrm>
            <a:off x="5875816" y="7716600"/>
            <a:ext cx="196307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224728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1" name="図プレースホルダー 3"/>
          <p:cNvSpPr>
            <a:spLocks noGrp="1"/>
          </p:cNvSpPr>
          <p:nvPr>
            <p:ph type="pic" sz="quarter" idx="33" hasCustomPrompt="1"/>
          </p:nvPr>
        </p:nvSpPr>
        <p:spPr>
          <a:xfrm>
            <a:off x="7833287" y="7716600"/>
            <a:ext cx="196307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224728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8" name="図プレースホルダー 3"/>
          <p:cNvSpPr>
            <a:spLocks noGrp="1"/>
          </p:cNvSpPr>
          <p:nvPr>
            <p:ph type="pic" sz="quarter" idx="20" hasCustomPrompt="1"/>
          </p:nvPr>
        </p:nvSpPr>
        <p:spPr>
          <a:xfrm>
            <a:off x="9790758" y="0"/>
            <a:ext cx="1963070" cy="25704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marR="0" indent="0" algn="l" defTabSz="1224728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0" name="図プレースホルダー 3"/>
          <p:cNvSpPr>
            <a:spLocks noGrp="1"/>
          </p:cNvSpPr>
          <p:nvPr>
            <p:ph type="pic" sz="quarter" idx="22" hasCustomPrompt="1"/>
          </p:nvPr>
        </p:nvSpPr>
        <p:spPr>
          <a:xfrm>
            <a:off x="9790758" y="2573100"/>
            <a:ext cx="196307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224728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2" name="図プレースホルダー 3"/>
          <p:cNvSpPr>
            <a:spLocks noGrp="1"/>
          </p:cNvSpPr>
          <p:nvPr>
            <p:ph type="pic" sz="quarter" idx="34" hasCustomPrompt="1"/>
          </p:nvPr>
        </p:nvSpPr>
        <p:spPr>
          <a:xfrm>
            <a:off x="9790758" y="7716600"/>
            <a:ext cx="1963070" cy="25704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224728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7" name="図プレースホルダー 3"/>
          <p:cNvSpPr>
            <a:spLocks noGrp="1"/>
          </p:cNvSpPr>
          <p:nvPr>
            <p:ph type="pic" sz="quarter" idx="35" hasCustomPrompt="1"/>
          </p:nvPr>
        </p:nvSpPr>
        <p:spPr>
          <a:xfrm>
            <a:off x="11748231" y="0"/>
            <a:ext cx="1963070" cy="2570400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8" name="図プレースホルダー 3"/>
          <p:cNvSpPr>
            <a:spLocks noGrp="1"/>
          </p:cNvSpPr>
          <p:nvPr>
            <p:ph type="pic" sz="quarter" idx="36" hasCustomPrompt="1"/>
          </p:nvPr>
        </p:nvSpPr>
        <p:spPr>
          <a:xfrm>
            <a:off x="11748231" y="2573100"/>
            <a:ext cx="1963070" cy="25704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224728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0" name="図プレースホルダー 3"/>
          <p:cNvSpPr>
            <a:spLocks noGrp="1"/>
          </p:cNvSpPr>
          <p:nvPr>
            <p:ph type="pic" sz="quarter" idx="38" hasCustomPrompt="1"/>
          </p:nvPr>
        </p:nvSpPr>
        <p:spPr>
          <a:xfrm>
            <a:off x="11748231" y="7716600"/>
            <a:ext cx="196307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224728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0" name="図プレースホルダー 69"/>
          <p:cNvSpPr>
            <a:spLocks noGrp="1"/>
          </p:cNvSpPr>
          <p:nvPr>
            <p:ph type="pic" sz="quarter" idx="39" hasCustomPrompt="1"/>
          </p:nvPr>
        </p:nvSpPr>
        <p:spPr>
          <a:xfrm>
            <a:off x="1" y="5143500"/>
            <a:ext cx="3918040" cy="51435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</a:t>
            </a:r>
            <a:endParaRPr kumimoji="1" lang="ja-JP" altLang="en-US" dirty="0"/>
          </a:p>
        </p:txBody>
      </p:sp>
      <p:sp>
        <p:nvSpPr>
          <p:cNvPr id="71" name="図プレースホルダー 69"/>
          <p:cNvSpPr>
            <a:spLocks noGrp="1"/>
          </p:cNvSpPr>
          <p:nvPr>
            <p:ph type="pic" sz="quarter" idx="40" hasCustomPrompt="1"/>
          </p:nvPr>
        </p:nvSpPr>
        <p:spPr>
          <a:xfrm>
            <a:off x="5875816" y="0"/>
            <a:ext cx="3918040" cy="51435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</a:t>
            </a:r>
            <a:endParaRPr kumimoji="1" lang="ja-JP" altLang="en-US" dirty="0"/>
          </a:p>
        </p:txBody>
      </p:sp>
      <p:sp>
        <p:nvSpPr>
          <p:cNvPr id="77" name="タイトル 1"/>
          <p:cNvSpPr>
            <a:spLocks noGrp="1"/>
          </p:cNvSpPr>
          <p:nvPr>
            <p:ph type="title" hasCustomPrompt="1"/>
          </p:nvPr>
        </p:nvSpPr>
        <p:spPr>
          <a:xfrm>
            <a:off x="6171593" y="5247625"/>
            <a:ext cx="7183421" cy="1350907"/>
          </a:xfrm>
        </p:spPr>
        <p:txBody>
          <a:bodyPr anchor="b">
            <a:normAutofit/>
          </a:bodyPr>
          <a:lstStyle>
            <a:lvl1pPr>
              <a:defRPr sz="4951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8" name="正方形/長方形 77"/>
          <p:cNvSpPr/>
          <p:nvPr userDrawn="1"/>
        </p:nvSpPr>
        <p:spPr>
          <a:xfrm>
            <a:off x="6279615" y="6613755"/>
            <a:ext cx="2430481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7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6171593" y="6686425"/>
            <a:ext cx="7183421" cy="935442"/>
          </a:xfrm>
        </p:spPr>
        <p:txBody>
          <a:bodyPr anchor="t">
            <a:noAutofit/>
          </a:bodyPr>
          <a:lstStyle>
            <a:lvl1pPr algn="l">
              <a:defRPr sz="2400" i="1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39106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00"/>
                            </p:stCondLst>
                            <p:childTnLst>
                              <p:par>
                                <p:cTn id="6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8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8" grpId="0" animBg="1"/>
      <p:bldP spid="13" grpId="0" animBg="1"/>
      <p:bldP spid="15" grpId="0" animBg="1"/>
      <p:bldP spid="25" grpId="0" animBg="1"/>
      <p:bldP spid="27" grpId="0" animBg="1"/>
      <p:bldP spid="28" grpId="0" animBg="1"/>
      <p:bldP spid="31" grpId="0" animBg="1"/>
      <p:bldP spid="18" grpId="0" animBg="1"/>
      <p:bldP spid="20" grpId="0" animBg="1"/>
      <p:bldP spid="32" grpId="0" animBg="1"/>
      <p:bldP spid="37" grpId="0" animBg="1"/>
      <p:bldP spid="38" grpId="0" animBg="1"/>
      <p:bldP spid="40" grpId="0" animBg="1"/>
      <p:bldP spid="70" grpId="0" animBg="1"/>
      <p:bldP spid="71" grpId="0" animBg="1"/>
      <p:bldP spid="77" grpId="0"/>
      <p:bldP spid="78" grpId="0" animBg="1"/>
      <p:bldP spid="7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96307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73100"/>
            <a:ext cx="196307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224728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1" name="図プレースホルダー 3"/>
          <p:cNvSpPr>
            <a:spLocks noGrp="1"/>
          </p:cNvSpPr>
          <p:nvPr>
            <p:ph type="pic" sz="quarter" idx="23" hasCustomPrompt="1"/>
          </p:nvPr>
        </p:nvSpPr>
        <p:spPr>
          <a:xfrm>
            <a:off x="0" y="5143500"/>
            <a:ext cx="196307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3" name="図プレースホルダー 3"/>
          <p:cNvSpPr>
            <a:spLocks noGrp="1"/>
          </p:cNvSpPr>
          <p:nvPr>
            <p:ph type="pic" sz="quarter" idx="25" hasCustomPrompt="1"/>
          </p:nvPr>
        </p:nvSpPr>
        <p:spPr>
          <a:xfrm>
            <a:off x="0" y="7716600"/>
            <a:ext cx="196307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224728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1" hasCustomPrompt="1"/>
          </p:nvPr>
        </p:nvSpPr>
        <p:spPr>
          <a:xfrm>
            <a:off x="1960874" y="0"/>
            <a:ext cx="1963070" cy="2570400"/>
          </a:xfrm>
          <a:solidFill>
            <a:schemeClr val="accent6"/>
          </a:solidFill>
        </p:spPr>
        <p:txBody>
          <a:bodyPr/>
          <a:lstStyle>
            <a:lvl1pPr marL="0" marR="0" indent="0" algn="l" defTabSz="1224728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1960874" y="2573100"/>
            <a:ext cx="196307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224728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2" name="図プレースホルダー 3"/>
          <p:cNvSpPr>
            <a:spLocks noGrp="1"/>
          </p:cNvSpPr>
          <p:nvPr>
            <p:ph type="pic" sz="quarter" idx="24" hasCustomPrompt="1"/>
          </p:nvPr>
        </p:nvSpPr>
        <p:spPr>
          <a:xfrm>
            <a:off x="1960874" y="5143500"/>
            <a:ext cx="196307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224728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4" name="図プレースホルダー 3"/>
          <p:cNvSpPr>
            <a:spLocks noGrp="1"/>
          </p:cNvSpPr>
          <p:nvPr>
            <p:ph type="pic" sz="quarter" idx="26" hasCustomPrompt="1"/>
          </p:nvPr>
        </p:nvSpPr>
        <p:spPr>
          <a:xfrm>
            <a:off x="1960874" y="7716600"/>
            <a:ext cx="196307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224728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3918345" y="0"/>
            <a:ext cx="1963070" cy="257040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5" name="図プレースホルダー 3"/>
          <p:cNvSpPr>
            <a:spLocks noGrp="1"/>
          </p:cNvSpPr>
          <p:nvPr>
            <p:ph type="pic" sz="quarter" idx="17" hasCustomPrompt="1"/>
          </p:nvPr>
        </p:nvSpPr>
        <p:spPr>
          <a:xfrm>
            <a:off x="3918345" y="2573100"/>
            <a:ext cx="196307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224728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5" name="図プレースホルダー 3"/>
          <p:cNvSpPr>
            <a:spLocks noGrp="1"/>
          </p:cNvSpPr>
          <p:nvPr>
            <p:ph type="pic" sz="quarter" idx="27" hasCustomPrompt="1"/>
          </p:nvPr>
        </p:nvSpPr>
        <p:spPr>
          <a:xfrm>
            <a:off x="3918345" y="5143500"/>
            <a:ext cx="1963070" cy="2570400"/>
          </a:xfrm>
          <a:solidFill>
            <a:schemeClr val="accent4"/>
          </a:solidFill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7" name="図プレースホルダー 3"/>
          <p:cNvSpPr>
            <a:spLocks noGrp="1"/>
          </p:cNvSpPr>
          <p:nvPr>
            <p:ph type="pic" sz="quarter" idx="29" hasCustomPrompt="1"/>
          </p:nvPr>
        </p:nvSpPr>
        <p:spPr>
          <a:xfrm>
            <a:off x="3918345" y="7716600"/>
            <a:ext cx="196307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224728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4" name="図プレースホルダー 3"/>
          <p:cNvSpPr>
            <a:spLocks noGrp="1"/>
          </p:cNvSpPr>
          <p:nvPr>
            <p:ph type="pic" sz="quarter" idx="16" hasCustomPrompt="1"/>
          </p:nvPr>
        </p:nvSpPr>
        <p:spPr>
          <a:xfrm>
            <a:off x="5875816" y="0"/>
            <a:ext cx="196307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224728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6" name="図プレースホルダー 3"/>
          <p:cNvSpPr>
            <a:spLocks noGrp="1"/>
          </p:cNvSpPr>
          <p:nvPr>
            <p:ph type="pic" sz="quarter" idx="18" hasCustomPrompt="1"/>
          </p:nvPr>
        </p:nvSpPr>
        <p:spPr>
          <a:xfrm>
            <a:off x="5875816" y="2573100"/>
            <a:ext cx="1963070" cy="25704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1224728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6" name="図プレースホルダー 3"/>
          <p:cNvSpPr>
            <a:spLocks noGrp="1"/>
          </p:cNvSpPr>
          <p:nvPr>
            <p:ph type="pic" sz="quarter" idx="28" hasCustomPrompt="1"/>
          </p:nvPr>
        </p:nvSpPr>
        <p:spPr>
          <a:xfrm>
            <a:off x="5875816" y="5143500"/>
            <a:ext cx="196307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224728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8" name="図プレースホルダー 3"/>
          <p:cNvSpPr>
            <a:spLocks noGrp="1"/>
          </p:cNvSpPr>
          <p:nvPr>
            <p:ph type="pic" sz="quarter" idx="30" hasCustomPrompt="1"/>
          </p:nvPr>
        </p:nvSpPr>
        <p:spPr>
          <a:xfrm>
            <a:off x="5875816" y="7716600"/>
            <a:ext cx="196307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224728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7" name="図プレースホルダー 3"/>
          <p:cNvSpPr>
            <a:spLocks noGrp="1"/>
          </p:cNvSpPr>
          <p:nvPr>
            <p:ph type="pic" sz="quarter" idx="19" hasCustomPrompt="1"/>
          </p:nvPr>
        </p:nvSpPr>
        <p:spPr>
          <a:xfrm>
            <a:off x="7833287" y="0"/>
            <a:ext cx="196307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9" name="図プレースホルダー 3"/>
          <p:cNvSpPr>
            <a:spLocks noGrp="1"/>
          </p:cNvSpPr>
          <p:nvPr>
            <p:ph type="pic" sz="quarter" idx="21" hasCustomPrompt="1"/>
          </p:nvPr>
        </p:nvSpPr>
        <p:spPr>
          <a:xfrm>
            <a:off x="7833287" y="2573100"/>
            <a:ext cx="196307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224728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9" name="図プレースホルダー 3"/>
          <p:cNvSpPr>
            <a:spLocks noGrp="1"/>
          </p:cNvSpPr>
          <p:nvPr>
            <p:ph type="pic" sz="quarter" idx="31" hasCustomPrompt="1"/>
          </p:nvPr>
        </p:nvSpPr>
        <p:spPr>
          <a:xfrm>
            <a:off x="7833287" y="5143500"/>
            <a:ext cx="1963070" cy="2570400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1" name="図プレースホルダー 3"/>
          <p:cNvSpPr>
            <a:spLocks noGrp="1"/>
          </p:cNvSpPr>
          <p:nvPr>
            <p:ph type="pic" sz="quarter" idx="33" hasCustomPrompt="1"/>
          </p:nvPr>
        </p:nvSpPr>
        <p:spPr>
          <a:xfrm>
            <a:off x="7833287" y="7716600"/>
            <a:ext cx="196307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224728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8" name="図プレースホルダー 3"/>
          <p:cNvSpPr>
            <a:spLocks noGrp="1"/>
          </p:cNvSpPr>
          <p:nvPr>
            <p:ph type="pic" sz="quarter" idx="20" hasCustomPrompt="1"/>
          </p:nvPr>
        </p:nvSpPr>
        <p:spPr>
          <a:xfrm>
            <a:off x="9790758" y="0"/>
            <a:ext cx="1963070" cy="25704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marR="0" indent="0" algn="l" defTabSz="1224728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0" name="図プレースホルダー 3"/>
          <p:cNvSpPr>
            <a:spLocks noGrp="1"/>
          </p:cNvSpPr>
          <p:nvPr>
            <p:ph type="pic" sz="quarter" idx="22" hasCustomPrompt="1"/>
          </p:nvPr>
        </p:nvSpPr>
        <p:spPr>
          <a:xfrm>
            <a:off x="9790758" y="2573100"/>
            <a:ext cx="196307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224728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0" name="図プレースホルダー 3"/>
          <p:cNvSpPr>
            <a:spLocks noGrp="1"/>
          </p:cNvSpPr>
          <p:nvPr>
            <p:ph type="pic" sz="quarter" idx="32" hasCustomPrompt="1"/>
          </p:nvPr>
        </p:nvSpPr>
        <p:spPr>
          <a:xfrm>
            <a:off x="9790758" y="5143500"/>
            <a:ext cx="196307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224728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2" name="図プレースホルダー 3"/>
          <p:cNvSpPr>
            <a:spLocks noGrp="1"/>
          </p:cNvSpPr>
          <p:nvPr>
            <p:ph type="pic" sz="quarter" idx="34" hasCustomPrompt="1"/>
          </p:nvPr>
        </p:nvSpPr>
        <p:spPr>
          <a:xfrm>
            <a:off x="9790758" y="7716600"/>
            <a:ext cx="1963070" cy="25704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224728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7" name="図プレースホルダー 3"/>
          <p:cNvSpPr>
            <a:spLocks noGrp="1"/>
          </p:cNvSpPr>
          <p:nvPr>
            <p:ph type="pic" sz="quarter" idx="35" hasCustomPrompt="1"/>
          </p:nvPr>
        </p:nvSpPr>
        <p:spPr>
          <a:xfrm>
            <a:off x="11748231" y="0"/>
            <a:ext cx="1963070" cy="2570400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8" name="図プレースホルダー 3"/>
          <p:cNvSpPr>
            <a:spLocks noGrp="1"/>
          </p:cNvSpPr>
          <p:nvPr>
            <p:ph type="pic" sz="quarter" idx="36" hasCustomPrompt="1"/>
          </p:nvPr>
        </p:nvSpPr>
        <p:spPr>
          <a:xfrm>
            <a:off x="11748231" y="2573100"/>
            <a:ext cx="1963070" cy="25704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224728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9" name="図プレースホルダー 3"/>
          <p:cNvSpPr>
            <a:spLocks noGrp="1"/>
          </p:cNvSpPr>
          <p:nvPr>
            <p:ph type="pic" sz="quarter" idx="37" hasCustomPrompt="1"/>
          </p:nvPr>
        </p:nvSpPr>
        <p:spPr>
          <a:xfrm>
            <a:off x="11748231" y="5143500"/>
            <a:ext cx="196307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0" name="図プレースホルダー 3"/>
          <p:cNvSpPr>
            <a:spLocks noGrp="1"/>
          </p:cNvSpPr>
          <p:nvPr>
            <p:ph type="pic" sz="quarter" idx="38" hasCustomPrompt="1"/>
          </p:nvPr>
        </p:nvSpPr>
        <p:spPr>
          <a:xfrm>
            <a:off x="11748231" y="7716600"/>
            <a:ext cx="196307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224728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360262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線コネクタ 8"/>
          <p:cNvCxnSpPr/>
          <p:nvPr userDrawn="1"/>
        </p:nvCxnSpPr>
        <p:spPr>
          <a:xfrm>
            <a:off x="6858595" y="0"/>
            <a:ext cx="0" cy="1028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円/楕円 15"/>
          <p:cNvSpPr/>
          <p:nvPr userDrawn="1"/>
        </p:nvSpPr>
        <p:spPr>
          <a:xfrm>
            <a:off x="6669558" y="1219064"/>
            <a:ext cx="378075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3442205" y="823020"/>
            <a:ext cx="3132620" cy="1296144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80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9999</a:t>
            </a:r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376717" y="1903140"/>
            <a:ext cx="6211229" cy="1656184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6669558" y="4243400"/>
            <a:ext cx="378075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7128053" y="3847356"/>
            <a:ext cx="3132620" cy="129614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80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9999</a:t>
            </a: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7128053" y="4927476"/>
            <a:ext cx="6211229" cy="165618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2" name="円/楕円 21"/>
          <p:cNvSpPr/>
          <p:nvPr userDrawn="1"/>
        </p:nvSpPr>
        <p:spPr>
          <a:xfrm>
            <a:off x="6669558" y="7339744"/>
            <a:ext cx="378075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3442205" y="6943700"/>
            <a:ext cx="3132620" cy="1296144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80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9999</a:t>
            </a:r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376717" y="8023820"/>
            <a:ext cx="6211229" cy="1656184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xmlns="" val="3371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50"/>
                            </p:stCondLst>
                            <p:childTnLst>
                              <p:par>
                                <p:cTn id="2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00"/>
                            </p:stCondLst>
                            <p:childTnLst>
                              <p:par>
                                <p:cTn id="3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4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/>
      <p:bldP spid="2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Imag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 userDrawn="1"/>
        </p:nvSpPr>
        <p:spPr>
          <a:xfrm>
            <a:off x="11477663" y="6021207"/>
            <a:ext cx="609021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6" tIns="34293" rIns="68586" bIns="342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>
              <a:solidFill>
                <a:schemeClr val="accent2"/>
              </a:solidFill>
            </a:endParaRPr>
          </a:p>
        </p:txBody>
      </p:sp>
      <p:sp>
        <p:nvSpPr>
          <p:cNvPr id="20" name="円/楕円 19"/>
          <p:cNvSpPr/>
          <p:nvPr userDrawn="1"/>
        </p:nvSpPr>
        <p:spPr>
          <a:xfrm>
            <a:off x="1332153" y="3775348"/>
            <a:ext cx="1026203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6" tIns="34293" rIns="68586" bIns="342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/>
          </a:p>
        </p:txBody>
      </p:sp>
      <p:sp>
        <p:nvSpPr>
          <p:cNvPr id="21" name="円/楕円 20"/>
          <p:cNvSpPr/>
          <p:nvPr userDrawn="1"/>
        </p:nvSpPr>
        <p:spPr>
          <a:xfrm>
            <a:off x="464656" y="3343300"/>
            <a:ext cx="648128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6" tIns="34293" rIns="68586" bIns="342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/>
          </a:p>
        </p:txBody>
      </p:sp>
      <p:sp>
        <p:nvSpPr>
          <p:cNvPr id="22" name="円/楕円 21"/>
          <p:cNvSpPr/>
          <p:nvPr userDrawn="1"/>
        </p:nvSpPr>
        <p:spPr>
          <a:xfrm>
            <a:off x="2684956" y="4035524"/>
            <a:ext cx="324064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6" tIns="34293" rIns="68586" bIns="342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/>
          </a:p>
        </p:txBody>
      </p:sp>
      <p:sp>
        <p:nvSpPr>
          <p:cNvPr id="23" name="円/楕円 22"/>
          <p:cNvSpPr/>
          <p:nvPr userDrawn="1"/>
        </p:nvSpPr>
        <p:spPr>
          <a:xfrm>
            <a:off x="12358972" y="5820741"/>
            <a:ext cx="365278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6" tIns="34293" rIns="68586" bIns="342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>
              <a:solidFill>
                <a:schemeClr val="accent2"/>
              </a:solidFill>
            </a:endParaRPr>
          </a:p>
        </p:txBody>
      </p:sp>
      <p:sp>
        <p:nvSpPr>
          <p:cNvPr id="4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28639" y="43542"/>
            <a:ext cx="2700234" cy="3600000"/>
          </a:xfrm>
          <a:solidFill>
            <a:schemeClr val="accent1"/>
          </a:solidFill>
        </p:spPr>
        <p:txBody>
          <a:bodyPr/>
          <a:lstStyle>
            <a:lvl1pPr>
              <a:defRPr sz="135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5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2766055" y="43542"/>
            <a:ext cx="2700234" cy="3600000"/>
          </a:xfrm>
          <a:solidFill>
            <a:schemeClr val="accent3"/>
          </a:solidFill>
        </p:spPr>
        <p:txBody>
          <a:bodyPr>
            <a:normAutofit/>
          </a:bodyPr>
          <a:lstStyle>
            <a:lvl1pPr marL="0" marR="0" indent="0" algn="l" defTabSz="122472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5503471" y="43542"/>
            <a:ext cx="2700234" cy="3600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122472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8241854" y="43542"/>
            <a:ext cx="2700234" cy="3600000"/>
          </a:xfrm>
          <a:solidFill>
            <a:schemeClr val="accent4"/>
          </a:solidFill>
        </p:spPr>
        <p:txBody>
          <a:bodyPr>
            <a:normAutofit/>
          </a:bodyPr>
          <a:lstStyle>
            <a:lvl1pPr marL="0" marR="0" indent="0" algn="l" defTabSz="122472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10978303" y="43542"/>
            <a:ext cx="2700234" cy="3600000"/>
          </a:xfrm>
          <a:solidFill>
            <a:schemeClr val="accent5"/>
          </a:solidFill>
        </p:spPr>
        <p:txBody>
          <a:bodyPr>
            <a:normAutofit/>
          </a:bodyPr>
          <a:lstStyle>
            <a:lvl1pPr marL="0" marR="0" indent="0" algn="l" defTabSz="122472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26951" y="6628665"/>
            <a:ext cx="2700234" cy="3600000"/>
          </a:xfrm>
          <a:solidFill>
            <a:schemeClr val="accent5"/>
          </a:solidFill>
        </p:spPr>
        <p:txBody>
          <a:bodyPr/>
          <a:lstStyle>
            <a:lvl1pPr>
              <a:defRPr sz="135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5"/>
          <p:cNvSpPr>
            <a:spLocks noGrp="1"/>
          </p:cNvSpPr>
          <p:nvPr>
            <p:ph type="pic" sz="quarter" idx="18" hasCustomPrompt="1"/>
          </p:nvPr>
        </p:nvSpPr>
        <p:spPr>
          <a:xfrm>
            <a:off x="2764367" y="6628665"/>
            <a:ext cx="2700234" cy="3600000"/>
          </a:xfrm>
          <a:solidFill>
            <a:schemeClr val="accent4"/>
          </a:solidFill>
        </p:spPr>
        <p:txBody>
          <a:bodyPr>
            <a:normAutofit/>
          </a:bodyPr>
          <a:lstStyle>
            <a:lvl1pPr marL="0" marR="0" indent="0" algn="l" defTabSz="122472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9" hasCustomPrompt="1"/>
          </p:nvPr>
        </p:nvSpPr>
        <p:spPr>
          <a:xfrm>
            <a:off x="5501782" y="6628665"/>
            <a:ext cx="2700234" cy="3600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122472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20" hasCustomPrompt="1"/>
          </p:nvPr>
        </p:nvSpPr>
        <p:spPr>
          <a:xfrm>
            <a:off x="8240166" y="6628665"/>
            <a:ext cx="2700234" cy="3600000"/>
          </a:xfrm>
          <a:solidFill>
            <a:schemeClr val="accent3"/>
          </a:solidFill>
        </p:spPr>
        <p:txBody>
          <a:bodyPr>
            <a:normAutofit/>
          </a:bodyPr>
          <a:lstStyle>
            <a:lvl1pPr marL="0" marR="0" indent="0" algn="l" defTabSz="122472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5"/>
          <p:cNvSpPr>
            <a:spLocks noGrp="1"/>
          </p:cNvSpPr>
          <p:nvPr>
            <p:ph type="pic" sz="quarter" idx="21" hasCustomPrompt="1"/>
          </p:nvPr>
        </p:nvSpPr>
        <p:spPr>
          <a:xfrm>
            <a:off x="10976615" y="6628665"/>
            <a:ext cx="2700234" cy="3600000"/>
          </a:xfrm>
          <a:solidFill>
            <a:schemeClr val="accent1"/>
          </a:solidFill>
        </p:spPr>
        <p:txBody>
          <a:bodyPr>
            <a:normAutofit/>
          </a:bodyPr>
          <a:lstStyle>
            <a:lvl1pPr marL="0" marR="0" indent="0" algn="l" defTabSz="122472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6" name="タイトル 1"/>
          <p:cNvSpPr>
            <a:spLocks noGrp="1"/>
          </p:cNvSpPr>
          <p:nvPr>
            <p:ph type="title" hasCustomPrompt="1"/>
          </p:nvPr>
        </p:nvSpPr>
        <p:spPr>
          <a:xfrm>
            <a:off x="544333" y="3955853"/>
            <a:ext cx="12617638" cy="1350907"/>
          </a:xfrm>
        </p:spPr>
        <p:txBody>
          <a:bodyPr anchor="b">
            <a:normAutofit/>
          </a:bodyPr>
          <a:lstStyle>
            <a:lvl1pPr algn="ctr">
              <a:defRPr sz="4951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5642164" y="5321983"/>
            <a:ext cx="2430481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544333" y="5394653"/>
            <a:ext cx="12617638" cy="935442"/>
          </a:xfrm>
        </p:spPr>
        <p:txBody>
          <a:bodyPr anchor="t">
            <a:noAutofit/>
          </a:bodyPr>
          <a:lstStyle>
            <a:lvl1pPr algn="ctr">
              <a:defRPr sz="2400" i="1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円/楕円 23"/>
          <p:cNvSpPr/>
          <p:nvPr userDrawn="1"/>
        </p:nvSpPr>
        <p:spPr>
          <a:xfrm>
            <a:off x="12986616" y="5243147"/>
            <a:ext cx="568332" cy="7577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6" tIns="34293" rIns="68586" bIns="342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2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6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/>
      <p:bldP spid="17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0"/>
            <a:ext cx="385796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7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5143500"/>
            <a:ext cx="6857405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224728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3" hasCustomPrompt="1"/>
          </p:nvPr>
        </p:nvSpPr>
        <p:spPr>
          <a:xfrm>
            <a:off x="3840442" y="0"/>
            <a:ext cx="5340017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224728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9180459" y="0"/>
            <a:ext cx="4535541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224728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6857405" y="5143500"/>
            <a:ext cx="3079205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1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9936609" y="5143500"/>
            <a:ext cx="3772254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224728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2" name="タイトル 1"/>
          <p:cNvSpPr>
            <a:spLocks noGrp="1"/>
          </p:cNvSpPr>
          <p:nvPr>
            <p:ph type="title" hasCustomPrompt="1"/>
          </p:nvPr>
        </p:nvSpPr>
        <p:spPr>
          <a:xfrm>
            <a:off x="160674" y="751013"/>
            <a:ext cx="3510695" cy="1566931"/>
          </a:xfrm>
        </p:spPr>
        <p:txBody>
          <a:bodyPr anchor="b">
            <a:normAutofit/>
          </a:bodyPr>
          <a:lstStyle>
            <a:lvl1pPr algn="ctr">
              <a:defRPr sz="270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60675" y="2552574"/>
            <a:ext cx="3510695" cy="2230886"/>
          </a:xfrm>
        </p:spPr>
        <p:txBody>
          <a:bodyPr anchor="t">
            <a:noAutofit/>
          </a:bodyPr>
          <a:lstStyle>
            <a:lvl1pPr algn="ctr">
              <a:defRPr sz="15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6966021" y="5359524"/>
            <a:ext cx="2862566" cy="4680520"/>
          </a:xfrm>
        </p:spPr>
        <p:txBody>
          <a:bodyPr anchor="ctr">
            <a:noAutofit/>
          </a:bodyPr>
          <a:lstStyle>
            <a:lvl1pPr algn="l">
              <a:defRPr sz="15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2629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0" y="0"/>
            <a:ext cx="13716000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0" y="5965370"/>
            <a:ext cx="13716000" cy="43216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pic>
        <p:nvPicPr>
          <p:cNvPr id="12" name="図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9024" y="4451598"/>
            <a:ext cx="756951" cy="1513772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6097" y="4457082"/>
            <a:ext cx="736382" cy="1508288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4332" y="4160911"/>
            <a:ext cx="905050" cy="1804459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97188" y="3705682"/>
            <a:ext cx="796032" cy="2259688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21893" y="3628896"/>
            <a:ext cx="880367" cy="2336475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30667" y="3283361"/>
            <a:ext cx="878310" cy="2682009"/>
          </a:xfrm>
          <a:prstGeom prst="rect">
            <a:avLst/>
          </a:prstGeom>
        </p:spPr>
      </p:pic>
      <p:sp>
        <p:nvSpPr>
          <p:cNvPr id="29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782162" y="2918326"/>
            <a:ext cx="3292126" cy="720080"/>
          </a:xfrm>
        </p:spPr>
        <p:txBody>
          <a:bodyPr anchor="ctr">
            <a:noAutofit/>
          </a:bodyPr>
          <a:lstStyle>
            <a:lvl1pPr algn="ctr">
              <a:defRPr sz="21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2417499" y="2062221"/>
            <a:ext cx="3292126" cy="720080"/>
          </a:xfrm>
        </p:spPr>
        <p:txBody>
          <a:bodyPr anchor="ctr">
            <a:noAutofit/>
          </a:bodyPr>
          <a:lstStyle>
            <a:lvl1pPr algn="ctr">
              <a:defRPr sz="21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7716013" y="1516812"/>
            <a:ext cx="3292126" cy="720080"/>
          </a:xfrm>
        </p:spPr>
        <p:txBody>
          <a:bodyPr anchor="ctr">
            <a:noAutofit/>
          </a:bodyPr>
          <a:lstStyle>
            <a:lvl1pPr algn="ctr">
              <a:defRPr sz="21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913948" y="2386311"/>
            <a:ext cx="3292126" cy="720080"/>
          </a:xfrm>
        </p:spPr>
        <p:txBody>
          <a:bodyPr anchor="ctr">
            <a:noAutofit/>
          </a:bodyPr>
          <a:lstStyle>
            <a:lvl1pPr algn="ctr">
              <a:defRPr sz="21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4295104" y="1206116"/>
            <a:ext cx="3292126" cy="720080"/>
          </a:xfrm>
        </p:spPr>
        <p:txBody>
          <a:bodyPr anchor="ctr">
            <a:noAutofit/>
          </a:bodyPr>
          <a:lstStyle>
            <a:lvl1pPr algn="ctr">
              <a:defRPr sz="21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523759" y="647313"/>
            <a:ext cx="3292126" cy="720080"/>
          </a:xfrm>
        </p:spPr>
        <p:txBody>
          <a:bodyPr anchor="ctr">
            <a:noAutofit/>
          </a:bodyPr>
          <a:lstStyle>
            <a:lvl1pPr algn="ctr">
              <a:defRPr sz="21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36" name="直線コネクタ 35"/>
          <p:cNvCxnSpPr>
            <a:stCxn id="29" idx="2"/>
          </p:cNvCxnSpPr>
          <p:nvPr userDrawn="1"/>
        </p:nvCxnSpPr>
        <p:spPr>
          <a:xfrm>
            <a:off x="2428225" y="3638407"/>
            <a:ext cx="0" cy="672337"/>
          </a:xfrm>
          <a:prstGeom prst="line">
            <a:avLst/>
          </a:prstGeom>
          <a:ln w="28575"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 userDrawn="1"/>
        </p:nvCxnSpPr>
        <p:spPr>
          <a:xfrm>
            <a:off x="4069345" y="2917371"/>
            <a:ext cx="0" cy="1383775"/>
          </a:xfrm>
          <a:prstGeom prst="line">
            <a:avLst/>
          </a:prstGeom>
          <a:ln w="28575"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 userDrawn="1"/>
        </p:nvCxnSpPr>
        <p:spPr>
          <a:xfrm>
            <a:off x="5928286" y="2046514"/>
            <a:ext cx="0" cy="1898912"/>
          </a:xfrm>
          <a:prstGeom prst="line">
            <a:avLst/>
          </a:prstGeom>
          <a:ln w="28575"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 userDrawn="1"/>
        </p:nvCxnSpPr>
        <p:spPr>
          <a:xfrm>
            <a:off x="7552158" y="3148371"/>
            <a:ext cx="0" cy="335059"/>
          </a:xfrm>
          <a:prstGeom prst="line">
            <a:avLst/>
          </a:prstGeom>
          <a:ln w="28575"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 userDrawn="1"/>
        </p:nvCxnSpPr>
        <p:spPr>
          <a:xfrm>
            <a:off x="9362076" y="2261999"/>
            <a:ext cx="0" cy="1221431"/>
          </a:xfrm>
          <a:prstGeom prst="line">
            <a:avLst/>
          </a:prstGeom>
          <a:ln w="28575"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 userDrawn="1"/>
        </p:nvCxnSpPr>
        <p:spPr>
          <a:xfrm>
            <a:off x="11181209" y="1384448"/>
            <a:ext cx="0" cy="1763922"/>
          </a:xfrm>
          <a:prstGeom prst="line">
            <a:avLst/>
          </a:prstGeom>
          <a:ln w="28575">
            <a:solidFill>
              <a:schemeClr val="accent6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タイトル 1"/>
          <p:cNvSpPr>
            <a:spLocks noGrp="1"/>
          </p:cNvSpPr>
          <p:nvPr>
            <p:ph type="title" hasCustomPrompt="1"/>
          </p:nvPr>
        </p:nvSpPr>
        <p:spPr>
          <a:xfrm>
            <a:off x="544333" y="6321682"/>
            <a:ext cx="12617638" cy="1350907"/>
          </a:xfrm>
        </p:spPr>
        <p:txBody>
          <a:bodyPr anchor="b">
            <a:normAutofit/>
          </a:bodyPr>
          <a:lstStyle>
            <a:lvl1pPr algn="ctr">
              <a:defRPr sz="4951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5642164" y="7687812"/>
            <a:ext cx="2430481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322707" y="7982858"/>
            <a:ext cx="13070586" cy="1669143"/>
          </a:xfrm>
        </p:spPr>
        <p:txBody>
          <a:bodyPr>
            <a:noAutofit/>
          </a:bodyPr>
          <a:lstStyle>
            <a:lvl1pPr algn="ctr">
              <a:defRPr sz="15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87781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25"/>
                            </p:stCondLst>
                            <p:childTnLst>
                              <p:par>
                                <p:cTn id="2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75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75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50"/>
                            </p:stCondLst>
                            <p:childTnLst>
                              <p:par>
                                <p:cTn id="3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3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8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75"/>
                            </p:stCondLst>
                            <p:childTnLst>
                              <p:par>
                                <p:cTn id="5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325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825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600"/>
                            </p:stCondLst>
                            <p:childTnLst>
                              <p:par>
                                <p:cTn id="6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35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85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625"/>
                            </p:stCondLst>
                            <p:childTnLst>
                              <p:par>
                                <p:cTn id="8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375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875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650"/>
                            </p:stCondLst>
                            <p:childTnLst>
                              <p:par>
                                <p:cTn id="9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325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/>
      <p:bldP spid="54" grpId="0" animBg="1"/>
      <p:bldP spid="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Opin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グループ化 28"/>
          <p:cNvGrpSpPr/>
          <p:nvPr userDrawn="1"/>
        </p:nvGrpSpPr>
        <p:grpSpPr>
          <a:xfrm>
            <a:off x="6011095" y="55909"/>
            <a:ext cx="7704905" cy="6722912"/>
            <a:chOff x="7426437" y="55909"/>
            <a:chExt cx="10859975" cy="6722912"/>
          </a:xfrm>
        </p:grpSpPr>
        <p:sp>
          <p:nvSpPr>
            <p:cNvPr id="13" name="正方形/長方形 12"/>
            <p:cNvSpPr/>
            <p:nvPr userDrawn="1"/>
          </p:nvSpPr>
          <p:spPr>
            <a:xfrm>
              <a:off x="10859975" y="111818"/>
              <a:ext cx="7426437" cy="66670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2" name="直角三角形 11"/>
            <p:cNvSpPr/>
            <p:nvPr userDrawn="1"/>
          </p:nvSpPr>
          <p:spPr>
            <a:xfrm flipH="1">
              <a:off x="7426437" y="55909"/>
              <a:ext cx="3433538" cy="6722912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</p:grpSp>
      <p:sp>
        <p:nvSpPr>
          <p:cNvPr id="2" name="正方形/長方形 1"/>
          <p:cNvSpPr/>
          <p:nvPr userDrawn="1"/>
        </p:nvSpPr>
        <p:spPr>
          <a:xfrm>
            <a:off x="0" y="0"/>
            <a:ext cx="13716000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7099" y="707944"/>
            <a:ext cx="1443001" cy="607087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" name="図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8372" y="1526596"/>
            <a:ext cx="1335534" cy="525222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6" name="正方形/長方形 5"/>
          <p:cNvSpPr/>
          <p:nvPr userDrawn="1"/>
        </p:nvSpPr>
        <p:spPr>
          <a:xfrm>
            <a:off x="0" y="6778822"/>
            <a:ext cx="13716000" cy="35081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7" name="タイトル 1"/>
          <p:cNvSpPr>
            <a:spLocks noGrp="1"/>
          </p:cNvSpPr>
          <p:nvPr userDrawn="1">
            <p:ph type="title" hasCustomPrompt="1"/>
          </p:nvPr>
        </p:nvSpPr>
        <p:spPr>
          <a:xfrm>
            <a:off x="544333" y="6956682"/>
            <a:ext cx="12617638" cy="1350907"/>
          </a:xfrm>
        </p:spPr>
        <p:txBody>
          <a:bodyPr anchor="b">
            <a:normAutofit/>
          </a:bodyPr>
          <a:lstStyle>
            <a:lvl1pPr algn="ctr">
              <a:defRPr sz="4951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5642164" y="8322812"/>
            <a:ext cx="2430481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9" name="テキスト プレースホルダー 6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8739513" y="596076"/>
            <a:ext cx="4541222" cy="1232724"/>
          </a:xfrm>
        </p:spPr>
        <p:txBody>
          <a:bodyPr>
            <a:noAutofit/>
          </a:bodyPr>
          <a:lstStyle>
            <a:lvl1pPr algn="l">
              <a:defRPr sz="4951" b="0" i="0" u="none" baseline="0">
                <a:solidFill>
                  <a:schemeClr val="accent1"/>
                </a:solidFill>
                <a:latin typeface="+mj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343488" y="596076"/>
            <a:ext cx="4260082" cy="1232724"/>
          </a:xfrm>
        </p:spPr>
        <p:txBody>
          <a:bodyPr>
            <a:noAutofit/>
          </a:bodyPr>
          <a:lstStyle>
            <a:lvl1pPr algn="r">
              <a:defRPr sz="4951" b="0" i="0" u="none" baseline="0">
                <a:solidFill>
                  <a:schemeClr val="accent5"/>
                </a:solidFill>
                <a:latin typeface="+mj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322707" y="8532911"/>
            <a:ext cx="13070586" cy="1497780"/>
          </a:xfrm>
        </p:spPr>
        <p:txBody>
          <a:bodyPr>
            <a:noAutofit/>
          </a:bodyPr>
          <a:lstStyle>
            <a:lvl1pPr algn="ctr">
              <a:defRPr sz="15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818585" y="2895601"/>
            <a:ext cx="3958159" cy="983673"/>
          </a:xfrm>
        </p:spPr>
        <p:txBody>
          <a:bodyPr anchor="ctr">
            <a:noAutofit/>
          </a:bodyPr>
          <a:lstStyle>
            <a:lvl1pPr algn="l">
              <a:defRPr sz="135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円/楕円 14"/>
          <p:cNvSpPr/>
          <p:nvPr userDrawn="1"/>
        </p:nvSpPr>
        <p:spPr>
          <a:xfrm>
            <a:off x="401791" y="3182775"/>
            <a:ext cx="307020" cy="4093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6" name="テキスト プレースホルダー 6"/>
          <p:cNvSpPr>
            <a:spLocks noGrp="1"/>
          </p:cNvSpPr>
          <p:nvPr userDrawn="1">
            <p:ph type="body" sz="quarter" idx="46" hasCustomPrompt="1"/>
          </p:nvPr>
        </p:nvSpPr>
        <p:spPr>
          <a:xfrm>
            <a:off x="818585" y="4045529"/>
            <a:ext cx="3958159" cy="983673"/>
          </a:xfrm>
        </p:spPr>
        <p:txBody>
          <a:bodyPr anchor="ctr">
            <a:noAutofit/>
          </a:bodyPr>
          <a:lstStyle>
            <a:lvl1pPr algn="l">
              <a:defRPr sz="135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円/楕円 16"/>
          <p:cNvSpPr/>
          <p:nvPr userDrawn="1"/>
        </p:nvSpPr>
        <p:spPr>
          <a:xfrm>
            <a:off x="406327" y="4332703"/>
            <a:ext cx="307020" cy="4093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8" name="テキスト プレースホルダー 6"/>
          <p:cNvSpPr>
            <a:spLocks noGrp="1"/>
          </p:cNvSpPr>
          <p:nvPr userDrawn="1">
            <p:ph type="body" sz="quarter" idx="47" hasCustomPrompt="1"/>
          </p:nvPr>
        </p:nvSpPr>
        <p:spPr>
          <a:xfrm>
            <a:off x="818585" y="5195455"/>
            <a:ext cx="3958159" cy="983673"/>
          </a:xfrm>
        </p:spPr>
        <p:txBody>
          <a:bodyPr anchor="ctr">
            <a:noAutofit/>
          </a:bodyPr>
          <a:lstStyle>
            <a:lvl1pPr algn="l">
              <a:defRPr sz="135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401791" y="5482629"/>
            <a:ext cx="307020" cy="4093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23" name="テキスト プレースホルダー 6"/>
          <p:cNvSpPr>
            <a:spLocks noGrp="1"/>
          </p:cNvSpPr>
          <p:nvPr userDrawn="1">
            <p:ph type="body" sz="quarter" idx="48" hasCustomPrompt="1"/>
          </p:nvPr>
        </p:nvSpPr>
        <p:spPr>
          <a:xfrm>
            <a:off x="9419547" y="2898758"/>
            <a:ext cx="3958159" cy="983673"/>
          </a:xfrm>
        </p:spPr>
        <p:txBody>
          <a:bodyPr anchor="ctr">
            <a:noAutofit/>
          </a:bodyPr>
          <a:lstStyle>
            <a:lvl1pPr algn="l">
              <a:defRPr sz="135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円/楕円 23"/>
          <p:cNvSpPr/>
          <p:nvPr userDrawn="1"/>
        </p:nvSpPr>
        <p:spPr>
          <a:xfrm>
            <a:off x="9002753" y="3185932"/>
            <a:ext cx="307020" cy="409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25" name="テキスト プレースホルダー 6"/>
          <p:cNvSpPr>
            <a:spLocks noGrp="1"/>
          </p:cNvSpPr>
          <p:nvPr userDrawn="1">
            <p:ph type="body" sz="quarter" idx="49" hasCustomPrompt="1"/>
          </p:nvPr>
        </p:nvSpPr>
        <p:spPr>
          <a:xfrm>
            <a:off x="9419547" y="4048686"/>
            <a:ext cx="3958159" cy="983673"/>
          </a:xfrm>
        </p:spPr>
        <p:txBody>
          <a:bodyPr anchor="ctr">
            <a:noAutofit/>
          </a:bodyPr>
          <a:lstStyle>
            <a:lvl1pPr algn="l">
              <a:defRPr sz="135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円/楕円 25"/>
          <p:cNvSpPr/>
          <p:nvPr userDrawn="1"/>
        </p:nvSpPr>
        <p:spPr>
          <a:xfrm>
            <a:off x="9002753" y="4335860"/>
            <a:ext cx="307020" cy="409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27" name="テキスト プレースホルダー 6"/>
          <p:cNvSpPr>
            <a:spLocks noGrp="1"/>
          </p:cNvSpPr>
          <p:nvPr userDrawn="1">
            <p:ph type="body" sz="quarter" idx="50" hasCustomPrompt="1"/>
          </p:nvPr>
        </p:nvSpPr>
        <p:spPr>
          <a:xfrm>
            <a:off x="9419547" y="5198613"/>
            <a:ext cx="3958159" cy="983673"/>
          </a:xfrm>
        </p:spPr>
        <p:txBody>
          <a:bodyPr anchor="ctr">
            <a:noAutofit/>
          </a:bodyPr>
          <a:lstStyle>
            <a:lvl1pPr algn="l">
              <a:defRPr sz="135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円/楕円 27"/>
          <p:cNvSpPr/>
          <p:nvPr userDrawn="1"/>
        </p:nvSpPr>
        <p:spPr>
          <a:xfrm>
            <a:off x="9002753" y="5485787"/>
            <a:ext cx="307020" cy="409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2399919" y="1838884"/>
            <a:ext cx="2430481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8292076" y="1838884"/>
            <a:ext cx="2430481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</p:spTree>
    <p:extLst>
      <p:ext uri="{BB962C8B-B14F-4D97-AF65-F5344CB8AC3E}">
        <p14:creationId xmlns:p14="http://schemas.microsoft.com/office/powerpoint/2010/main" xmlns="" val="298733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85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30" grpId="0" animBg="1"/>
      <p:bldP spid="31" grpId="0" animBg="1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>
            <a:off x="0" y="-1"/>
            <a:ext cx="13716000" cy="62266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9698" y="462980"/>
            <a:ext cx="5934228" cy="640909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51072" y="1425362"/>
            <a:ext cx="2873327" cy="544671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0682" y="2706412"/>
            <a:ext cx="1533855" cy="4165664"/>
          </a:xfrm>
          <a:prstGeom prst="rect">
            <a:avLst/>
          </a:prstGeom>
        </p:spPr>
      </p:pic>
      <p:sp>
        <p:nvSpPr>
          <p:cNvPr id="11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2546403" y="3236669"/>
            <a:ext cx="1282414" cy="310515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図プレースホルダー 8"/>
          <p:cNvSpPr>
            <a:spLocks noGrp="1"/>
          </p:cNvSpPr>
          <p:nvPr>
            <p:ph type="pic" sz="quarter" idx="13" hasCustomPrompt="1"/>
          </p:nvPr>
        </p:nvSpPr>
        <p:spPr>
          <a:xfrm>
            <a:off x="4117716" y="733010"/>
            <a:ext cx="5502339" cy="405623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図プレースホルダー 8"/>
          <p:cNvSpPr>
            <a:spLocks noGrp="1"/>
          </p:cNvSpPr>
          <p:nvPr>
            <p:ph type="pic" sz="quarter" idx="14" hasCustomPrompt="1"/>
          </p:nvPr>
        </p:nvSpPr>
        <p:spPr>
          <a:xfrm>
            <a:off x="9943965" y="1924051"/>
            <a:ext cx="2486241" cy="4434585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タイトル 1"/>
          <p:cNvSpPr>
            <a:spLocks noGrp="1"/>
          </p:cNvSpPr>
          <p:nvPr>
            <p:ph type="title" hasCustomPrompt="1"/>
          </p:nvPr>
        </p:nvSpPr>
        <p:spPr>
          <a:xfrm>
            <a:off x="544333" y="6771616"/>
            <a:ext cx="12617638" cy="1350907"/>
          </a:xfrm>
        </p:spPr>
        <p:txBody>
          <a:bodyPr anchor="b">
            <a:normAutofit/>
          </a:bodyPr>
          <a:lstStyle>
            <a:lvl1pPr algn="ctr">
              <a:defRPr sz="4951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5642164" y="8137746"/>
            <a:ext cx="2430481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322707" y="8432792"/>
            <a:ext cx="13070586" cy="1509494"/>
          </a:xfrm>
        </p:spPr>
        <p:txBody>
          <a:bodyPr>
            <a:noAutofit/>
          </a:bodyPr>
          <a:lstStyle>
            <a:lvl1pPr algn="ctr">
              <a:defRPr sz="15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9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1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/>
      <p:bldP spid="12" grpId="0"/>
      <p:bldP spid="13" grpId="0"/>
      <p:bldP spid="16" grpId="0"/>
      <p:bldP spid="17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正方形/長方形 25"/>
          <p:cNvSpPr/>
          <p:nvPr userDrawn="1"/>
        </p:nvSpPr>
        <p:spPr>
          <a:xfrm>
            <a:off x="0" y="6350000"/>
            <a:ext cx="13716000" cy="3937000"/>
          </a:xfrm>
          <a:prstGeom prst="rect">
            <a:avLst/>
          </a:prstGeom>
          <a:solidFill>
            <a:schemeClr val="tx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6" tIns="34293" rIns="68586" bIns="342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>
              <a:solidFill>
                <a:schemeClr val="accent6"/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>
          <a:xfrm>
            <a:off x="0" y="0"/>
            <a:ext cx="13716000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3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2304673" y="246957"/>
            <a:ext cx="10763109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Slide Title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375112" y="1543100"/>
            <a:ext cx="10748127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2429123" y="1399084"/>
            <a:ext cx="2430481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5" name="図プレースホルダー 19"/>
          <p:cNvSpPr>
            <a:spLocks noGrp="1"/>
          </p:cNvSpPr>
          <p:nvPr>
            <p:ph type="pic" sz="quarter" idx="12" hasCustomPrompt="1"/>
          </p:nvPr>
        </p:nvSpPr>
        <p:spPr>
          <a:xfrm>
            <a:off x="602339" y="3255738"/>
            <a:ext cx="6401355" cy="48006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角丸四角形 7"/>
          <p:cNvSpPr/>
          <p:nvPr userDrawn="1"/>
        </p:nvSpPr>
        <p:spPr>
          <a:xfrm>
            <a:off x="602508" y="2768375"/>
            <a:ext cx="6401355" cy="487140"/>
          </a:xfrm>
          <a:custGeom>
            <a:avLst/>
            <a:gdLst/>
            <a:ahLst/>
            <a:cxnLst/>
            <a:rect l="l" t="t" r="r" b="b"/>
            <a:pathLst>
              <a:path w="8534400" h="487140">
                <a:moveTo>
                  <a:pt x="148176" y="0"/>
                </a:moveTo>
                <a:lnTo>
                  <a:pt x="8386224" y="0"/>
                </a:lnTo>
                <a:cubicBezTo>
                  <a:pt x="8468059" y="0"/>
                  <a:pt x="8534400" y="66341"/>
                  <a:pt x="8534400" y="148176"/>
                </a:cubicBezTo>
                <a:lnTo>
                  <a:pt x="8534400" y="487140"/>
                </a:lnTo>
                <a:lnTo>
                  <a:pt x="0" y="487140"/>
                </a:lnTo>
                <a:lnTo>
                  <a:pt x="0" y="148176"/>
                </a:lnTo>
                <a:cubicBezTo>
                  <a:pt x="0" y="66341"/>
                  <a:pt x="66341" y="0"/>
                  <a:pt x="14817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602508" y="3192015"/>
            <a:ext cx="6401355" cy="63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grpSp>
        <p:nvGrpSpPr>
          <p:cNvPr id="18" name="グループ化 17"/>
          <p:cNvGrpSpPr/>
          <p:nvPr userDrawn="1"/>
        </p:nvGrpSpPr>
        <p:grpSpPr>
          <a:xfrm>
            <a:off x="739272" y="2907171"/>
            <a:ext cx="407229" cy="142875"/>
            <a:chOff x="2524125" y="1614487"/>
            <a:chExt cx="542925" cy="142875"/>
          </a:xfrm>
        </p:grpSpPr>
        <p:sp>
          <p:nvSpPr>
            <p:cNvPr id="19" name="円/楕円 18"/>
            <p:cNvSpPr/>
            <p:nvPr userDrawn="1"/>
          </p:nvSpPr>
          <p:spPr>
            <a:xfrm>
              <a:off x="2524125" y="1614487"/>
              <a:ext cx="142875" cy="1428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20" name="円/楕円 19"/>
            <p:cNvSpPr/>
            <p:nvPr userDrawn="1"/>
          </p:nvSpPr>
          <p:spPr>
            <a:xfrm>
              <a:off x="2724150" y="1614487"/>
              <a:ext cx="142875" cy="1428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21" name="円/楕円 20"/>
            <p:cNvSpPr/>
            <p:nvPr userDrawn="1"/>
          </p:nvSpPr>
          <p:spPr>
            <a:xfrm>
              <a:off x="2924175" y="1614487"/>
              <a:ext cx="142875" cy="1428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</p:grpSp>
      <p:grpSp>
        <p:nvGrpSpPr>
          <p:cNvPr id="22" name="グループ化 21"/>
          <p:cNvGrpSpPr/>
          <p:nvPr userDrawn="1"/>
        </p:nvGrpSpPr>
        <p:grpSpPr>
          <a:xfrm>
            <a:off x="6719108" y="2883357"/>
            <a:ext cx="150033" cy="190500"/>
            <a:chOff x="7781924" y="1704975"/>
            <a:chExt cx="200026" cy="1905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3" name="正方形/長方形 22"/>
            <p:cNvSpPr/>
            <p:nvPr userDrawn="1"/>
          </p:nvSpPr>
          <p:spPr>
            <a:xfrm>
              <a:off x="7781925" y="1704975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24" name="正方形/長方形 23"/>
            <p:cNvSpPr/>
            <p:nvPr userDrawn="1"/>
          </p:nvSpPr>
          <p:spPr>
            <a:xfrm>
              <a:off x="7781925" y="1776413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25" name="正方形/長方形 24"/>
            <p:cNvSpPr/>
            <p:nvPr userDrawn="1"/>
          </p:nvSpPr>
          <p:spPr>
            <a:xfrm>
              <a:off x="7781924" y="1847850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</p:grpSp>
      <p:sp>
        <p:nvSpPr>
          <p:cNvPr id="38" name="正方形/長方形 37"/>
          <p:cNvSpPr/>
          <p:nvPr userDrawn="1"/>
        </p:nvSpPr>
        <p:spPr>
          <a:xfrm rot="2700000">
            <a:off x="193851" y="5562514"/>
            <a:ext cx="12778290" cy="7217403"/>
          </a:xfrm>
          <a:custGeom>
            <a:avLst/>
            <a:gdLst/>
            <a:ahLst/>
            <a:cxnLst/>
            <a:rect l="l" t="t" r="r" b="b"/>
            <a:pathLst>
              <a:path w="12778290" h="9622369">
                <a:moveTo>
                  <a:pt x="2350963" y="1"/>
                </a:moveTo>
                <a:lnTo>
                  <a:pt x="12778290" y="0"/>
                </a:lnTo>
                <a:lnTo>
                  <a:pt x="3155921" y="9622369"/>
                </a:lnTo>
                <a:lnTo>
                  <a:pt x="0" y="9622369"/>
                </a:lnTo>
                <a:lnTo>
                  <a:pt x="5986665" y="3635704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7405485" y="6594216"/>
            <a:ext cx="2430481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7337610" y="6715047"/>
            <a:ext cx="5846134" cy="2251154"/>
          </a:xfrm>
        </p:spPr>
        <p:txBody>
          <a:bodyPr anchor="t">
            <a:noAutofit/>
          </a:bodyPr>
          <a:lstStyle>
            <a:lvl1pPr algn="l">
              <a:defRPr sz="15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48" hasCustomPrompt="1"/>
          </p:nvPr>
        </p:nvSpPr>
        <p:spPr>
          <a:xfrm>
            <a:off x="7822280" y="2786684"/>
            <a:ext cx="5342413" cy="983673"/>
          </a:xfrm>
        </p:spPr>
        <p:txBody>
          <a:bodyPr anchor="ctr">
            <a:noAutofit/>
          </a:bodyPr>
          <a:lstStyle>
            <a:lvl1pPr algn="l">
              <a:defRPr sz="135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円/楕円 31"/>
          <p:cNvSpPr/>
          <p:nvPr userDrawn="1"/>
        </p:nvSpPr>
        <p:spPr>
          <a:xfrm>
            <a:off x="7405485" y="3073858"/>
            <a:ext cx="307020" cy="4093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49" hasCustomPrompt="1"/>
          </p:nvPr>
        </p:nvSpPr>
        <p:spPr>
          <a:xfrm>
            <a:off x="7822280" y="3936612"/>
            <a:ext cx="5342413" cy="983673"/>
          </a:xfrm>
        </p:spPr>
        <p:txBody>
          <a:bodyPr anchor="ctr">
            <a:noAutofit/>
          </a:bodyPr>
          <a:lstStyle>
            <a:lvl1pPr algn="l">
              <a:defRPr sz="135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 userDrawn="1"/>
        </p:nvSpPr>
        <p:spPr>
          <a:xfrm>
            <a:off x="7405485" y="4223786"/>
            <a:ext cx="307020" cy="4093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50" hasCustomPrompt="1"/>
          </p:nvPr>
        </p:nvSpPr>
        <p:spPr>
          <a:xfrm>
            <a:off x="7822280" y="5086538"/>
            <a:ext cx="5342413" cy="983673"/>
          </a:xfrm>
        </p:spPr>
        <p:txBody>
          <a:bodyPr anchor="ctr">
            <a:noAutofit/>
          </a:bodyPr>
          <a:lstStyle>
            <a:lvl1pPr algn="l">
              <a:defRPr sz="135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円/楕円 35"/>
          <p:cNvSpPr/>
          <p:nvPr userDrawn="1"/>
        </p:nvSpPr>
        <p:spPr>
          <a:xfrm>
            <a:off x="7405485" y="5373712"/>
            <a:ext cx="307020" cy="4093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37" name="円/楕円 36"/>
          <p:cNvSpPr/>
          <p:nvPr userDrawn="1"/>
        </p:nvSpPr>
        <p:spPr>
          <a:xfrm>
            <a:off x="1749976" y="1358472"/>
            <a:ext cx="432085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39" name="円/楕円 13"/>
          <p:cNvSpPr/>
          <p:nvPr userDrawn="1"/>
        </p:nvSpPr>
        <p:spPr>
          <a:xfrm>
            <a:off x="35546" y="1"/>
            <a:ext cx="1026203" cy="1021905"/>
          </a:xfrm>
          <a:custGeom>
            <a:avLst/>
            <a:gdLst/>
            <a:ahLst/>
            <a:cxnLst/>
            <a:rect l="l" t="t" r="r" b="b"/>
            <a:pathLst>
              <a:path w="1368152" h="1021905">
                <a:moveTo>
                  <a:pt x="92597" y="0"/>
                </a:moveTo>
                <a:lnTo>
                  <a:pt x="1275555" y="0"/>
                </a:lnTo>
                <a:cubicBezTo>
                  <a:pt x="1335432" y="98498"/>
                  <a:pt x="1368152" y="214342"/>
                  <a:pt x="1368152" y="337829"/>
                </a:cubicBezTo>
                <a:cubicBezTo>
                  <a:pt x="1368152" y="715634"/>
                  <a:pt x="1061881" y="1021905"/>
                  <a:pt x="684076" y="1021905"/>
                </a:cubicBezTo>
                <a:cubicBezTo>
                  <a:pt x="306271" y="1021905"/>
                  <a:pt x="0" y="715634"/>
                  <a:pt x="0" y="337829"/>
                </a:cubicBezTo>
                <a:cubicBezTo>
                  <a:pt x="0" y="214342"/>
                  <a:pt x="32720" y="98498"/>
                  <a:pt x="9259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40" name="円/楕円 39"/>
          <p:cNvSpPr/>
          <p:nvPr userDrawn="1"/>
        </p:nvSpPr>
        <p:spPr>
          <a:xfrm>
            <a:off x="767220" y="1021906"/>
            <a:ext cx="594118" cy="792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41" name="円/楕円 40"/>
          <p:cNvSpPr/>
          <p:nvPr userDrawn="1"/>
        </p:nvSpPr>
        <p:spPr>
          <a:xfrm>
            <a:off x="1358808" y="223638"/>
            <a:ext cx="744697" cy="9928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42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7881677" y="9463858"/>
            <a:ext cx="434340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43" name="円/楕円 42"/>
          <p:cNvSpPr/>
          <p:nvPr userDrawn="1"/>
        </p:nvSpPr>
        <p:spPr>
          <a:xfrm>
            <a:off x="12399816" y="9150346"/>
            <a:ext cx="325790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44" name="円/楕円 43"/>
          <p:cNvSpPr/>
          <p:nvPr userDrawn="1"/>
        </p:nvSpPr>
        <p:spPr>
          <a:xfrm>
            <a:off x="12864494" y="9166572"/>
            <a:ext cx="81016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45" name="円/楕円 19"/>
          <p:cNvSpPr/>
          <p:nvPr userDrawn="1"/>
        </p:nvSpPr>
        <p:spPr>
          <a:xfrm>
            <a:off x="12218158" y="9704243"/>
            <a:ext cx="540107" cy="582759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4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2864494" y="9432788"/>
            <a:ext cx="81016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1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52734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9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9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6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50"/>
                            </p:stCondLst>
                            <p:childTnLst>
                              <p:par>
                                <p:cTn id="6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250"/>
                            </p:stCondLst>
                            <p:childTnLst>
                              <p:par>
                                <p:cTn id="7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50"/>
                            </p:stCondLst>
                            <p:childTnLst>
                              <p:par>
                                <p:cTn id="7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75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25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75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625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75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250"/>
                            </p:stCondLst>
                            <p:childTnLst>
                              <p:par>
                                <p:cTn id="14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" grpId="0"/>
      <p:bldP spid="1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38" grpId="0" animBg="1"/>
      <p:bldP spid="28" grpId="0" animBg="1"/>
      <p:bldP spid="2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and Animate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1571762" y="0"/>
            <a:ext cx="13716000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1207058" y="0"/>
            <a:ext cx="6455788" cy="10287000"/>
          </a:xfrm>
          <a:prstGeom prst="parallelogram">
            <a:avLst>
              <a:gd name="adj" fmla="val 41863"/>
            </a:avLst>
          </a:prstGeom>
          <a:solidFill>
            <a:schemeClr val="accent1">
              <a:lumMod val="75000"/>
              <a:alpha val="4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1" name="テキスト プレースホルダー 25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8983535" y="0"/>
            <a:ext cx="6455788" cy="10287000"/>
          </a:xfrm>
          <a:prstGeom prst="parallelogram">
            <a:avLst>
              <a:gd name="adj" fmla="val 41863"/>
            </a:avLst>
          </a:prstGeom>
          <a:solidFill>
            <a:schemeClr val="accent1">
              <a:lumMod val="75000"/>
              <a:alpha val="4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6" name="テキスト プレースホルダー 25"/>
          <p:cNvSpPr>
            <a:spLocks noGrp="1"/>
          </p:cNvSpPr>
          <p:nvPr>
            <p:ph type="body" sz="quarter" idx="15" hasCustomPrompt="1"/>
          </p:nvPr>
        </p:nvSpPr>
        <p:spPr>
          <a:xfrm flipH="1">
            <a:off x="-3518773" y="0"/>
            <a:ext cx="10436903" cy="10287000"/>
          </a:xfrm>
          <a:prstGeom prst="parallelogram">
            <a:avLst>
              <a:gd name="adj" fmla="val 35022"/>
            </a:avLst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7" name="テキスト プレースホルダー 25"/>
          <p:cNvSpPr>
            <a:spLocks noGrp="1"/>
          </p:cNvSpPr>
          <p:nvPr>
            <p:ph type="body" sz="quarter" idx="16" hasCustomPrompt="1"/>
          </p:nvPr>
        </p:nvSpPr>
        <p:spPr>
          <a:xfrm flipH="1">
            <a:off x="9723487" y="0"/>
            <a:ext cx="10436903" cy="10287000"/>
          </a:xfrm>
          <a:prstGeom prst="parallelogram">
            <a:avLst>
              <a:gd name="adj" fmla="val 35022"/>
            </a:avLst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8" name="テキスト プレースホルダー 25"/>
          <p:cNvSpPr>
            <a:spLocks noGrp="1"/>
          </p:cNvSpPr>
          <p:nvPr>
            <p:ph type="body" sz="quarter" idx="17" hasCustomPrompt="1"/>
          </p:nvPr>
        </p:nvSpPr>
        <p:spPr>
          <a:xfrm flipH="1">
            <a:off x="-7122937" y="0"/>
            <a:ext cx="4015137" cy="10287000"/>
          </a:xfrm>
          <a:prstGeom prst="parallelogram">
            <a:avLst>
              <a:gd name="adj" fmla="val 67559"/>
            </a:avLst>
          </a:prstGeom>
          <a:solidFill>
            <a:schemeClr val="bg1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9" name="テキスト プレースホルダー 25"/>
          <p:cNvSpPr>
            <a:spLocks noGrp="1"/>
          </p:cNvSpPr>
          <p:nvPr>
            <p:ph type="body" sz="quarter" idx="18" hasCustomPrompt="1"/>
          </p:nvPr>
        </p:nvSpPr>
        <p:spPr>
          <a:xfrm flipH="1">
            <a:off x="-4965343" y="0"/>
            <a:ext cx="3486458" cy="10287000"/>
          </a:xfrm>
          <a:prstGeom prst="parallelogram">
            <a:avLst>
              <a:gd name="adj" fmla="val 77247"/>
            </a:avLst>
          </a:prstGeom>
          <a:solidFill>
            <a:schemeClr val="bg1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0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419290" y="4055837"/>
            <a:ext cx="5426846" cy="3312381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425415" y="7667282"/>
            <a:ext cx="5420720" cy="2086317"/>
          </a:xfrm>
        </p:spPr>
        <p:txBody>
          <a:bodyPr>
            <a:noAutofit/>
          </a:bodyPr>
          <a:lstStyle>
            <a:lvl1pPr algn="l">
              <a:defRPr sz="15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43" hasCustomPrompt="1"/>
          </p:nvPr>
        </p:nvSpPr>
        <p:spPr>
          <a:xfrm rot="4250327">
            <a:off x="6897224" y="3723089"/>
            <a:ext cx="10698970" cy="3014925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2752" b="0" i="0" u="none" baseline="0">
                <a:solidFill>
                  <a:schemeClr val="bg1">
                    <a:alpha val="30000"/>
                  </a:schemeClr>
                </a:solidFill>
                <a:latin typeface="Route 159 Bold" pitchFamily="50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44" hasCustomPrompt="1"/>
          </p:nvPr>
        </p:nvSpPr>
        <p:spPr>
          <a:xfrm>
            <a:off x="496179" y="7485852"/>
            <a:ext cx="2430211" cy="72000"/>
          </a:xfrm>
          <a:solidFill>
            <a:schemeClr val="bg1"/>
          </a:solidFill>
        </p:spPr>
        <p:txBody>
          <a:bodyPr>
            <a:noAutofit/>
          </a:bodyPr>
          <a:lstStyle>
            <a:lvl1pPr algn="l">
              <a:defRPr sz="15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0899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9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6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animBg="1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/>
      <p:bldP spid="4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3175"/>
            <a:ext cx="13716000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0" y="8563430"/>
            <a:ext cx="6857405" cy="1170617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75849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3175"/>
            <a:ext cx="13716000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2770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3175"/>
            <a:ext cx="13716000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-1" y="6778172"/>
            <a:ext cx="13716001" cy="1843314"/>
          </a:xfrm>
          <a:prstGeom prst="rect">
            <a:avLst/>
          </a:prstGeom>
          <a:solidFill>
            <a:schemeClr val="tx2">
              <a:alpha val="50000"/>
            </a:schemeClr>
          </a:solidFill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5" hasCustomPrompt="1"/>
          </p:nvPr>
        </p:nvSpPr>
        <p:spPr>
          <a:xfrm>
            <a:off x="342334" y="6894739"/>
            <a:ext cx="13031331" cy="155257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720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42242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build="p">
        <p:tmplLst>
          <p:tmpl lvl="1">
            <p:tnLst>
              <p:par>
                <p:cTn presetID="2" presetClass="entr" presetSubtype="3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106887" y="175246"/>
            <a:ext cx="2916354" cy="388813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3131485" y="174949"/>
            <a:ext cx="6643092" cy="388813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7" hasCustomPrompt="1"/>
          </p:nvPr>
        </p:nvSpPr>
        <p:spPr>
          <a:xfrm>
            <a:off x="106664" y="4207396"/>
            <a:ext cx="4860962" cy="5904656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2" name="図プレースホルダー 9"/>
          <p:cNvSpPr>
            <a:spLocks noGrp="1"/>
          </p:cNvSpPr>
          <p:nvPr>
            <p:ph type="pic" sz="quarter" idx="18" hasCustomPrompt="1"/>
          </p:nvPr>
        </p:nvSpPr>
        <p:spPr>
          <a:xfrm>
            <a:off x="5075647" y="4207396"/>
            <a:ext cx="2160427" cy="295232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3" name="図プレースホルダー 9"/>
          <p:cNvSpPr>
            <a:spLocks noGrp="1"/>
          </p:cNvSpPr>
          <p:nvPr>
            <p:ph type="pic" sz="quarter" idx="19" hasCustomPrompt="1"/>
          </p:nvPr>
        </p:nvSpPr>
        <p:spPr>
          <a:xfrm>
            <a:off x="5075647" y="7303740"/>
            <a:ext cx="8533689" cy="280831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4" name="図プレースホルダー 9"/>
          <p:cNvSpPr>
            <a:spLocks noGrp="1"/>
          </p:cNvSpPr>
          <p:nvPr>
            <p:ph type="pic" sz="quarter" idx="20" hasCustomPrompt="1"/>
          </p:nvPr>
        </p:nvSpPr>
        <p:spPr>
          <a:xfrm>
            <a:off x="9882598" y="174949"/>
            <a:ext cx="3726737" cy="388813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7398106" y="4423420"/>
            <a:ext cx="6211229" cy="1368152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7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7398106" y="5647556"/>
            <a:ext cx="6211229" cy="129614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xmlns="" val="71996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3175"/>
            <a:ext cx="13716000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" name="テキスト プレースホルダー 4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1016452"/>
            <a:ext cx="13716000" cy="1552575"/>
          </a:xfrm>
          <a:solidFill>
            <a:schemeClr val="tx2">
              <a:alpha val="4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5" hasCustomPrompt="1"/>
          </p:nvPr>
        </p:nvSpPr>
        <p:spPr>
          <a:xfrm>
            <a:off x="342334" y="1016453"/>
            <a:ext cx="13031331" cy="155257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95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05251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812891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084965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544334" y="2830287"/>
            <a:ext cx="12621261" cy="4368800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Message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427140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0" y="5964072"/>
            <a:ext cx="13716000" cy="4322928"/>
          </a:xfrm>
          <a:prstGeom prst="rect">
            <a:avLst/>
          </a:prstGeom>
          <a:solidFill>
            <a:schemeClr val="tx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6" tIns="34293" rIns="68586" bIns="342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>
              <a:solidFill>
                <a:schemeClr val="accent6"/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>
          <a:xfrm>
            <a:off x="0" y="0"/>
            <a:ext cx="13716000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7881677" y="9463858"/>
            <a:ext cx="434340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12399816" y="9150346"/>
            <a:ext cx="325790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6" name="円/楕円 5"/>
          <p:cNvSpPr/>
          <p:nvPr userDrawn="1"/>
        </p:nvSpPr>
        <p:spPr>
          <a:xfrm>
            <a:off x="12864494" y="9166572"/>
            <a:ext cx="81016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7" name="円/楕円 19"/>
          <p:cNvSpPr/>
          <p:nvPr userDrawn="1"/>
        </p:nvSpPr>
        <p:spPr>
          <a:xfrm>
            <a:off x="12218158" y="9704243"/>
            <a:ext cx="540107" cy="582759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8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2864494" y="9432788"/>
            <a:ext cx="81016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1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10740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6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08803" y="4128411"/>
            <a:ext cx="4644919" cy="2016224"/>
          </a:xfrm>
          <a:prstGeom prst="rect">
            <a:avLst/>
          </a:prstGeom>
        </p:spPr>
        <p:txBody>
          <a:bodyPr anchor="ctr"/>
          <a:lstStyle>
            <a:lvl1pPr algn="l">
              <a:defRPr sz="7200" spc="6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grpSp>
        <p:nvGrpSpPr>
          <p:cNvPr id="13" name="グループ化 12"/>
          <p:cNvGrpSpPr/>
          <p:nvPr userDrawn="1"/>
        </p:nvGrpSpPr>
        <p:grpSpPr>
          <a:xfrm>
            <a:off x="5129658" y="1263127"/>
            <a:ext cx="1164201" cy="1728192"/>
            <a:chOff x="7054974" y="1111052"/>
            <a:chExt cx="1552133" cy="1728192"/>
          </a:xfrm>
        </p:grpSpPr>
        <p:sp>
          <p:nvSpPr>
            <p:cNvPr id="5" name="テキスト ボックス 4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1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8" name="直線コネクタ 7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グループ化 13"/>
          <p:cNvGrpSpPr/>
          <p:nvPr userDrawn="1"/>
        </p:nvGrpSpPr>
        <p:grpSpPr>
          <a:xfrm>
            <a:off x="5129658" y="3351359"/>
            <a:ext cx="1164201" cy="1728192"/>
            <a:chOff x="7054974" y="1111052"/>
            <a:chExt cx="1552133" cy="1728192"/>
          </a:xfrm>
        </p:grpSpPr>
        <p:sp>
          <p:nvSpPr>
            <p:cNvPr id="15" name="テキスト ボックス 14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2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6" name="直線コネクタ 15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グループ化 16"/>
          <p:cNvGrpSpPr/>
          <p:nvPr userDrawn="1"/>
        </p:nvGrpSpPr>
        <p:grpSpPr>
          <a:xfrm>
            <a:off x="5129658" y="5439591"/>
            <a:ext cx="1164201" cy="1728192"/>
            <a:chOff x="7054974" y="1111052"/>
            <a:chExt cx="1552133" cy="1728192"/>
          </a:xfrm>
        </p:grpSpPr>
        <p:sp>
          <p:nvSpPr>
            <p:cNvPr id="18" name="テキスト ボックス 17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3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9" name="直線コネクタ 18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グループ化 19"/>
          <p:cNvGrpSpPr/>
          <p:nvPr userDrawn="1"/>
        </p:nvGrpSpPr>
        <p:grpSpPr>
          <a:xfrm>
            <a:off x="5129658" y="7527823"/>
            <a:ext cx="1164201" cy="1728192"/>
            <a:chOff x="7054974" y="1111052"/>
            <a:chExt cx="1552133" cy="1728192"/>
          </a:xfrm>
        </p:grpSpPr>
        <p:sp>
          <p:nvSpPr>
            <p:cNvPr id="21" name="テキスト ボックス 20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4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22" name="直線コネクタ 21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425914" y="1176083"/>
            <a:ext cx="642727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6425914" y="1953135"/>
            <a:ext cx="6427272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6425914" y="3247650"/>
            <a:ext cx="642727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6425914" y="4024702"/>
            <a:ext cx="6427272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6425914" y="5319217"/>
            <a:ext cx="642727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6425914" y="6096269"/>
            <a:ext cx="6427272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6425914" y="7390784"/>
            <a:ext cx="642727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6425914" y="8167836"/>
            <a:ext cx="6427272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grpSp>
        <p:nvGrpSpPr>
          <p:cNvPr id="31" name="グループ化 30"/>
          <p:cNvGrpSpPr/>
          <p:nvPr userDrawn="1"/>
        </p:nvGrpSpPr>
        <p:grpSpPr>
          <a:xfrm>
            <a:off x="430728" y="3480339"/>
            <a:ext cx="496224" cy="1728192"/>
            <a:chOff x="4012746" y="1615108"/>
            <a:chExt cx="661574" cy="1728192"/>
          </a:xfrm>
        </p:grpSpPr>
        <p:cxnSp>
          <p:nvCxnSpPr>
            <p:cNvPr id="32" name="直線コネクタ 31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20529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6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08803" y="4111746"/>
            <a:ext cx="4644919" cy="2016224"/>
          </a:xfrm>
          <a:prstGeom prst="rect">
            <a:avLst/>
          </a:prstGeom>
        </p:spPr>
        <p:txBody>
          <a:bodyPr anchor="ctr"/>
          <a:lstStyle>
            <a:lvl1pPr algn="l">
              <a:defRPr sz="7200" spc="6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grpSp>
        <p:nvGrpSpPr>
          <p:cNvPr id="13" name="グループ化 12"/>
          <p:cNvGrpSpPr/>
          <p:nvPr userDrawn="1"/>
        </p:nvGrpSpPr>
        <p:grpSpPr>
          <a:xfrm>
            <a:off x="5129658" y="2110558"/>
            <a:ext cx="1164201" cy="1728192"/>
            <a:chOff x="7054974" y="1111052"/>
            <a:chExt cx="1552133" cy="1728192"/>
          </a:xfrm>
        </p:grpSpPr>
        <p:sp>
          <p:nvSpPr>
            <p:cNvPr id="5" name="テキスト ボックス 4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1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8" name="直線コネクタ 7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グループ化 13"/>
          <p:cNvGrpSpPr/>
          <p:nvPr userDrawn="1"/>
        </p:nvGrpSpPr>
        <p:grpSpPr>
          <a:xfrm>
            <a:off x="5129658" y="4198790"/>
            <a:ext cx="1164201" cy="1728192"/>
            <a:chOff x="7054974" y="1111052"/>
            <a:chExt cx="1552133" cy="1728192"/>
          </a:xfrm>
        </p:grpSpPr>
        <p:sp>
          <p:nvSpPr>
            <p:cNvPr id="15" name="テキスト ボックス 14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2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6" name="直線コネクタ 15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グループ化 16"/>
          <p:cNvGrpSpPr/>
          <p:nvPr userDrawn="1"/>
        </p:nvGrpSpPr>
        <p:grpSpPr>
          <a:xfrm>
            <a:off x="5129658" y="6287022"/>
            <a:ext cx="1164201" cy="1728192"/>
            <a:chOff x="7054974" y="1111052"/>
            <a:chExt cx="1552133" cy="1728192"/>
          </a:xfrm>
        </p:grpSpPr>
        <p:sp>
          <p:nvSpPr>
            <p:cNvPr id="18" name="テキスト ボックス 17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3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9" name="直線コネクタ 18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425914" y="2023514"/>
            <a:ext cx="642727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6425914" y="2800566"/>
            <a:ext cx="6427272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6425914" y="4095081"/>
            <a:ext cx="642727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6425914" y="4872133"/>
            <a:ext cx="6427272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6425914" y="6166648"/>
            <a:ext cx="642727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6425914" y="6943700"/>
            <a:ext cx="6427272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grpSp>
        <p:nvGrpSpPr>
          <p:cNvPr id="31" name="グループ化 30"/>
          <p:cNvGrpSpPr/>
          <p:nvPr userDrawn="1"/>
        </p:nvGrpSpPr>
        <p:grpSpPr>
          <a:xfrm>
            <a:off x="430728" y="3463674"/>
            <a:ext cx="496224" cy="1728192"/>
            <a:chOff x="4012746" y="1615108"/>
            <a:chExt cx="661574" cy="1728192"/>
          </a:xfrm>
        </p:grpSpPr>
        <p:cxnSp>
          <p:nvCxnSpPr>
            <p:cNvPr id="32" name="直線コネクタ 31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19142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592760" y="4274836"/>
            <a:ext cx="4428876" cy="1354388"/>
          </a:xfrm>
          <a:prstGeom prst="rect">
            <a:avLst/>
          </a:prstGeom>
        </p:spPr>
        <p:txBody>
          <a:bodyPr anchor="t"/>
          <a:lstStyle>
            <a:lvl1pPr algn="r">
              <a:defRPr sz="7200" spc="600" baseline="0"/>
            </a:lvl1pPr>
          </a:lstStyle>
          <a:p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5667118" y="3991372"/>
            <a:ext cx="7780185" cy="17666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grpSp>
        <p:nvGrpSpPr>
          <p:cNvPr id="31" name="グループ化 30"/>
          <p:cNvGrpSpPr/>
          <p:nvPr userDrawn="1"/>
        </p:nvGrpSpPr>
        <p:grpSpPr>
          <a:xfrm>
            <a:off x="5129657" y="3919364"/>
            <a:ext cx="496224" cy="1728192"/>
            <a:chOff x="4012746" y="1615108"/>
            <a:chExt cx="661574" cy="1728192"/>
          </a:xfrm>
        </p:grpSpPr>
        <p:cxnSp>
          <p:nvCxnSpPr>
            <p:cNvPr id="32" name="直線コネクタ 31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412913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62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92760" y="318965"/>
            <a:ext cx="12344400" cy="915119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5800" y="1738140"/>
            <a:ext cx="12344400" cy="7451107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xmlns="" val="3141239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98" r:id="rId2"/>
    <p:sldLayoutId id="2147483665" r:id="rId3"/>
    <p:sldLayoutId id="2147483673" r:id="rId4"/>
    <p:sldLayoutId id="2147483674" r:id="rId5"/>
    <p:sldLayoutId id="2147483672" r:id="rId6"/>
    <p:sldLayoutId id="2147483679" r:id="rId7"/>
    <p:sldLayoutId id="2147483680" r:id="rId8"/>
    <p:sldLayoutId id="2147483686" r:id="rId9"/>
    <p:sldLayoutId id="2147483685" r:id="rId10"/>
    <p:sldLayoutId id="2147483696" r:id="rId11"/>
    <p:sldLayoutId id="2147483701" r:id="rId12"/>
    <p:sldLayoutId id="2147483703" r:id="rId13"/>
    <p:sldLayoutId id="2147483702" r:id="rId14"/>
  </p:sldLayoutIdLst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spcBef>
          <a:spcPct val="20000"/>
        </a:spcBef>
        <a:buFont typeface="Arial" panose="020B0604020202020204" pitchFamily="34" charset="0"/>
        <a:buNone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92760" y="1"/>
            <a:ext cx="12344400" cy="1234083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5800" y="1738140"/>
            <a:ext cx="12344400" cy="7451107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913616" y="9636372"/>
            <a:ext cx="8047592" cy="547688"/>
          </a:xfrm>
          <a:prstGeom prst="rect">
            <a:avLst/>
          </a:prstGeom>
        </p:spPr>
        <p:txBody>
          <a:bodyPr vert="horz" lIns="163275" tIns="81638" rIns="163275" bIns="81638" rtlCol="0" anchor="b"/>
          <a:lstStyle>
            <a:lvl1pPr algn="ctr">
              <a:defRPr sz="2100">
                <a:solidFill>
                  <a:schemeClr val="tx1">
                    <a:tint val="75000"/>
                    <a:alpha val="80000"/>
                  </a:schemeClr>
                </a:solidFill>
              </a:defRPr>
            </a:lvl1pPr>
          </a:lstStyle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2983110" y="9638928"/>
            <a:ext cx="788258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l">
              <a:defRPr sz="3600">
                <a:solidFill>
                  <a:schemeClr val="tx1">
                    <a:tint val="75000"/>
                    <a:alpha val="80000"/>
                  </a:schemeClr>
                </a:solidFill>
              </a:defRPr>
            </a:lvl1pPr>
          </a:lstStyle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0" y="1162075"/>
            <a:ext cx="13716000" cy="5760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10000"/>
                </a:schemeClr>
              </a:gs>
              <a:gs pos="39000">
                <a:schemeClr val="bg1">
                  <a:alpha val="54000"/>
                </a:schemeClr>
              </a:gs>
              <a:gs pos="74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/>
          </a:p>
        </p:txBody>
      </p:sp>
    </p:spTree>
    <p:extLst>
      <p:ext uri="{BB962C8B-B14F-4D97-AF65-F5344CB8AC3E}">
        <p14:creationId xmlns:p14="http://schemas.microsoft.com/office/powerpoint/2010/main" xmlns="" val="1652453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0" r:id="rId2"/>
    <p:sldLayoutId id="2147483676" r:id="rId3"/>
    <p:sldLayoutId id="2147483688" r:id="rId4"/>
    <p:sldLayoutId id="2147483689" r:id="rId5"/>
    <p:sldLayoutId id="2147483700" r:id="rId6"/>
    <p:sldLayoutId id="2147483695" r:id="rId7"/>
    <p:sldLayoutId id="2147483677" r:id="rId8"/>
    <p:sldLayoutId id="2147483667" r:id="rId9"/>
    <p:sldLayoutId id="2147483683" r:id="rId10"/>
    <p:sldLayoutId id="2147483666" r:id="rId11"/>
    <p:sldLayoutId id="2147483691" r:id="rId12"/>
    <p:sldLayoutId id="2147483675" r:id="rId13"/>
    <p:sldLayoutId id="2147483682" r:id="rId14"/>
    <p:sldLayoutId id="2147483668" r:id="rId15"/>
    <p:sldLayoutId id="2147483687" r:id="rId16"/>
    <p:sldLayoutId id="2147483669" r:id="rId17"/>
    <p:sldLayoutId id="2147483678" r:id="rId18"/>
    <p:sldLayoutId id="2147483670" r:id="rId19"/>
    <p:sldLayoutId id="2147483671" r:id="rId20"/>
    <p:sldLayoutId id="2147483681" r:id="rId21"/>
    <p:sldLayoutId id="2147483690" r:id="rId22"/>
    <p:sldLayoutId id="2147483692" r:id="rId23"/>
    <p:sldLayoutId id="2147483693" r:id="rId24"/>
    <p:sldLayoutId id="2147483694" r:id="rId25"/>
    <p:sldLayoutId id="2147483699" r:id="rId26"/>
    <p:sldLayoutId id="2147483697" r:id="rId2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 animBg="1"/>
    </p:bldLst>
  </p:timing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5400" kern="1200" spc="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spcBef>
          <a:spcPct val="20000"/>
        </a:spcBef>
        <a:buFont typeface="Arial" panose="020B0604020202020204" pitchFamily="34" charset="0"/>
        <a:buNone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700782" y="246957"/>
            <a:ext cx="12329419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5800" y="2400302"/>
            <a:ext cx="12344400" cy="6788945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62784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  <p:sldLayoutId id="2147483723" r:id="rId19"/>
    <p:sldLayoutId id="2147483724" r:id="rId20"/>
    <p:sldLayoutId id="2147483725" r:id="rId21"/>
    <p:sldLayoutId id="2147483726" r:id="rId22"/>
    <p:sldLayoutId id="2147483727" r:id="rId23"/>
  </p:sldLayoutIdLst>
  <p:hf hdr="0" dt="0"/>
  <p:txStyles>
    <p:titleStyle>
      <a:lvl1pPr algn="l" defTabSz="1224728" rtl="0" eaLnBrk="1" latinLnBrk="0" hangingPunct="1">
        <a:spcBef>
          <a:spcPct val="0"/>
        </a:spcBef>
        <a:buNone/>
        <a:defRPr kumimoji="1" sz="4501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224728" rtl="0" eaLnBrk="1" latinLnBrk="0" hangingPunct="1">
        <a:lnSpc>
          <a:spcPct val="120000"/>
        </a:lnSpc>
        <a:spcBef>
          <a:spcPts val="900"/>
        </a:spcBef>
        <a:buFont typeface="Arial" panose="020B0604020202020204" pitchFamily="34" charset="0"/>
        <a:buNone/>
        <a:defRPr kumimoji="1" sz="18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95092" indent="-382727" algn="l" defTabSz="1224728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751" kern="1200">
          <a:solidFill>
            <a:schemeClr val="tx1"/>
          </a:solidFill>
          <a:latin typeface="+mn-lt"/>
          <a:ea typeface="+mn-ea"/>
          <a:cs typeface="+mn-cs"/>
        </a:defRPr>
      </a:lvl2pPr>
      <a:lvl3pPr marL="1530910" indent="-306182" algn="l" defTabSz="1224728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25" kern="1200">
          <a:solidFill>
            <a:schemeClr val="tx1"/>
          </a:solidFill>
          <a:latin typeface="+mn-lt"/>
          <a:ea typeface="+mn-ea"/>
          <a:cs typeface="+mn-cs"/>
        </a:defRPr>
      </a:lvl3pPr>
      <a:lvl4pPr marL="2143273" indent="-306182" algn="l" defTabSz="1224728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55637" indent="-306182" algn="l" defTabSz="1224728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68002" indent="-306182" algn="l" defTabSz="1224728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80365" indent="-306182" algn="l" defTabSz="1224728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92729" indent="-306182" algn="l" defTabSz="1224728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05093" indent="-306182" algn="l" defTabSz="1224728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224728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2364" algn="l" defTabSz="1224728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4728" algn="l" defTabSz="1224728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37092" algn="l" defTabSz="1224728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455" algn="l" defTabSz="1224728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61820" algn="l" defTabSz="1224728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74183" algn="l" defTabSz="1224728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86547" algn="l" defTabSz="1224728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98911" algn="l" defTabSz="1224728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715586" y="937749"/>
            <a:ext cx="12344400" cy="1440161"/>
          </a:xfrm>
        </p:spPr>
        <p:txBody>
          <a:bodyPr>
            <a:normAutofit fontScale="90000"/>
          </a:bodyPr>
          <a:lstStyle/>
          <a:p>
            <a:r>
              <a:rPr lang="en-US" altLang="ja-JP" spc="300" dirty="0"/>
              <a:t>TYPES OF CURRICULUM</a:t>
            </a:r>
            <a:endParaRPr kumimoji="1" lang="ja-JP" altLang="en-US" spc="300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/>
          </p:nvPr>
        </p:nvSpPr>
        <p:spPr>
          <a:xfrm>
            <a:off x="1595198" y="7741735"/>
            <a:ext cx="10585175" cy="1728192"/>
          </a:xfrm>
        </p:spPr>
        <p:txBody>
          <a:bodyPr>
            <a:noAutofit/>
          </a:bodyPr>
          <a:lstStyle/>
          <a:p>
            <a:r>
              <a:rPr kumimoji="1" lang="en-US" altLang="ja-JP" sz="3600" dirty="0" err="1">
                <a:solidFill>
                  <a:schemeClr val="accent1">
                    <a:lumMod val="75000"/>
                  </a:schemeClr>
                </a:solidFill>
              </a:rPr>
              <a:t>Manajemen</a:t>
            </a:r>
            <a:r>
              <a:rPr kumimoji="1" lang="en-US" altLang="ja-JP" sz="3600" dirty="0">
                <a:solidFill>
                  <a:schemeClr val="accent1">
                    <a:lumMod val="75000"/>
                  </a:schemeClr>
                </a:solidFill>
              </a:rPr>
              <a:t> Kelas</a:t>
            </a:r>
          </a:p>
          <a:p>
            <a:r>
              <a:rPr lang="en-US" altLang="ja-JP" sz="3600" dirty="0" err="1">
                <a:solidFill>
                  <a:schemeClr val="accent1">
                    <a:lumMod val="75000"/>
                  </a:schemeClr>
                </a:solidFill>
              </a:rPr>
              <a:t>Pertemuan</a:t>
            </a:r>
            <a:r>
              <a:rPr lang="en-US" altLang="ja-JP" sz="3600" dirty="0">
                <a:solidFill>
                  <a:schemeClr val="accent1">
                    <a:lumMod val="75000"/>
                  </a:schemeClr>
                </a:solidFill>
              </a:rPr>
              <a:t> 2</a:t>
            </a:r>
            <a:endParaRPr kumimoji="1" lang="ja-JP" alt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1948" y="2614020"/>
            <a:ext cx="3967010" cy="395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9215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4601">
        <p:fade/>
      </p:transition>
    </mc:Choice>
    <mc:Fallback>
      <p:transition spd="med" advTm="46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 xmlns="">
        <p14:playEvt time="2365" objId="1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プレースホルダー 8"/>
          <p:cNvSpPr>
            <a:spLocks noGrp="1"/>
          </p:cNvSpPr>
          <p:nvPr>
            <p:ph type="body" sz="quarter" idx="16"/>
          </p:nvPr>
        </p:nvSpPr>
        <p:spPr>
          <a:xfrm>
            <a:off x="3442205" y="462980"/>
            <a:ext cx="3132620" cy="1296144"/>
          </a:xfrm>
        </p:spPr>
        <p:txBody>
          <a:bodyPr/>
          <a:lstStyle/>
          <a:p>
            <a:r>
              <a:rPr lang="en-US" altLang="ja-JP" dirty="0"/>
              <a:t>1968</a:t>
            </a:r>
            <a:endParaRPr kumimoji="1" lang="ja-JP" altLang="en-US" dirty="0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7"/>
          </p:nvPr>
        </p:nvSpPr>
        <p:spPr>
          <a:xfrm>
            <a:off x="376717" y="1553727"/>
            <a:ext cx="6211229" cy="1656184"/>
          </a:xfrm>
        </p:spPr>
        <p:txBody>
          <a:bodyPr/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ja-JP" dirty="0"/>
              <a:t>PANCASILA SEUTUHNYA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ja-JP" dirty="0"/>
              <a:t>BAHASA INDONESIA DIGUNAKAN SEBAGAI BAHASA PENGANTAR DI SEKOLAH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dirty="0"/>
              <a:t>MATERI PELAJARAN BERSIFAT TEORITIS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dirty="0"/>
              <a:t>BERSIFAT CORRELATED CURRICULUM</a:t>
            </a:r>
          </a:p>
          <a:p>
            <a:pPr algn="l"/>
            <a:endParaRPr lang="en-US" altLang="ja-JP" dirty="0"/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en-US" altLang="ja-JP" dirty="0"/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8"/>
          </p:nvPr>
        </p:nvSpPr>
        <p:spPr>
          <a:xfrm>
            <a:off x="7128053" y="3543861"/>
            <a:ext cx="3132620" cy="1296144"/>
          </a:xfrm>
        </p:spPr>
        <p:txBody>
          <a:bodyPr/>
          <a:lstStyle/>
          <a:p>
            <a:r>
              <a:rPr lang="en-US" altLang="ja-JP" dirty="0"/>
              <a:t>1975</a:t>
            </a:r>
            <a:endParaRPr kumimoji="1" lang="ja-JP" alt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9"/>
          </p:nvPr>
        </p:nvSpPr>
        <p:spPr>
          <a:xfrm>
            <a:off x="7155058" y="4692374"/>
            <a:ext cx="6211229" cy="1656184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ja-JP" dirty="0">
                <a:solidFill>
                  <a:schemeClr val="tx1"/>
                </a:solidFill>
              </a:rPr>
              <a:t>LETJEN TNI DR. SYARIF THAJEB (1973-1978).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ja-JP" dirty="0">
                <a:solidFill>
                  <a:schemeClr val="tx1"/>
                </a:solidFill>
              </a:rPr>
              <a:t>MBO (MANAGEMENT BY OBJECTIVE)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n-NO" altLang="ja-JP" dirty="0">
                <a:solidFill>
                  <a:schemeClr val="tx1"/>
                </a:solidFill>
              </a:rPr>
              <a:t>PROSEDUR PENGEMBANGAN SISTEM INSTRUKSIONAL (PPSI)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n-NO" altLang="ja-JP" dirty="0">
                <a:solidFill>
                  <a:schemeClr val="tx1"/>
                </a:solidFill>
              </a:rPr>
              <a:t>BERSIFAT INTEGRATED CURRICULUM ORGANIZATION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nn-NO" altLang="ja-JP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altLang="ja-JP" dirty="0"/>
              <a:t>1984</a:t>
            </a:r>
            <a:endParaRPr kumimoji="1" lang="ja-JP" altLang="en-US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altLang="ja-JP" dirty="0" err="1"/>
              <a:t>Mengusung</a:t>
            </a:r>
            <a:r>
              <a:rPr lang="en-US" altLang="ja-JP" dirty="0"/>
              <a:t> </a:t>
            </a:r>
            <a:r>
              <a:rPr lang="en-US" altLang="ja-JP" dirty="0" err="1"/>
              <a:t>pendekatan</a:t>
            </a:r>
            <a:r>
              <a:rPr lang="en-US" altLang="ja-JP" dirty="0"/>
              <a:t> proses </a:t>
            </a:r>
            <a:r>
              <a:rPr lang="en-US" altLang="ja-JP" dirty="0" err="1"/>
              <a:t>keahlian</a:t>
            </a:r>
            <a:r>
              <a:rPr lang="en-US" altLang="ja-JP" dirty="0"/>
              <a:t> </a:t>
            </a:r>
            <a:r>
              <a:rPr lang="en-US" altLang="ja-JP" dirty="0" err="1"/>
              <a:t>dengan</a:t>
            </a:r>
            <a:r>
              <a:rPr lang="en-US" altLang="ja-JP" dirty="0"/>
              <a:t> Model CBSA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364755929"/>
      </p:ext>
    </p:extLst>
  </p:cSld>
  <p:clrMapOvr>
    <a:masterClrMapping/>
  </p:clrMapOvr>
  <p:transition spd="slow" advTm="5414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プレースホルダー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ja-JP" dirty="0"/>
              <a:t>1994</a:t>
            </a:r>
            <a:endParaRPr kumimoji="1" lang="ja-JP" altLang="en-US" dirty="0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i-FI" altLang="ja-JP" dirty="0"/>
              <a:t>Perpaduan antara tujuan dan proses kurikulum 1975  dan kurikulum 1984</a:t>
            </a:r>
          </a:p>
          <a:p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altLang="ja-JP" dirty="0"/>
              <a:t>2004</a:t>
            </a:r>
            <a:endParaRPr kumimoji="1" lang="ja-JP" alt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altLang="ja-JP" dirty="0" err="1"/>
              <a:t>Memuat</a:t>
            </a:r>
            <a:r>
              <a:rPr lang="en-US" altLang="ja-JP" dirty="0"/>
              <a:t> 3 </a:t>
            </a:r>
            <a:r>
              <a:rPr lang="en-US" altLang="ja-JP" dirty="0" err="1"/>
              <a:t>unsur</a:t>
            </a:r>
            <a:r>
              <a:rPr lang="en-US" altLang="ja-JP" dirty="0"/>
              <a:t> :</a:t>
            </a:r>
            <a:endParaRPr lang="ja-JP" altLang="en-US" dirty="0"/>
          </a:p>
          <a:p>
            <a:r>
              <a:rPr lang="en-US" altLang="ja-JP" dirty="0"/>
              <a:t>1. </a:t>
            </a:r>
            <a:r>
              <a:rPr lang="en-US" altLang="ja-JP" dirty="0" err="1"/>
              <a:t>Pemilihan</a:t>
            </a:r>
            <a:r>
              <a:rPr lang="en-US" altLang="ja-JP" dirty="0"/>
              <a:t> </a:t>
            </a:r>
            <a:r>
              <a:rPr lang="en-US" altLang="ja-JP" dirty="0" err="1"/>
              <a:t>kompetensi</a:t>
            </a:r>
            <a:endParaRPr lang="ja-JP" altLang="en-US" dirty="0"/>
          </a:p>
          <a:p>
            <a:r>
              <a:rPr lang="en-US" altLang="ja-JP" dirty="0"/>
              <a:t>2. </a:t>
            </a:r>
            <a:r>
              <a:rPr lang="en-US" altLang="ja-JP" dirty="0" err="1"/>
              <a:t>Spesifikasi</a:t>
            </a:r>
            <a:r>
              <a:rPr lang="en-US" altLang="ja-JP" dirty="0"/>
              <a:t> </a:t>
            </a:r>
            <a:r>
              <a:rPr lang="en-US" altLang="ja-JP" dirty="0" err="1"/>
              <a:t>indikator</a:t>
            </a:r>
            <a:r>
              <a:rPr lang="en-US" altLang="ja-JP" dirty="0"/>
              <a:t> </a:t>
            </a:r>
            <a:r>
              <a:rPr lang="en-US" altLang="ja-JP" dirty="0" err="1"/>
              <a:t>evaluasi</a:t>
            </a:r>
            <a:endParaRPr lang="ja-JP" altLang="en-US" dirty="0"/>
          </a:p>
          <a:p>
            <a:r>
              <a:rPr lang="en-US" altLang="ja-JP" dirty="0"/>
              <a:t>3. </a:t>
            </a:r>
            <a:r>
              <a:rPr lang="en-US" altLang="ja-JP" dirty="0" err="1"/>
              <a:t>Pengembangan</a:t>
            </a:r>
            <a:r>
              <a:rPr lang="en-US" altLang="ja-JP" dirty="0"/>
              <a:t> </a:t>
            </a:r>
            <a:r>
              <a:rPr lang="en-US" altLang="ja-JP" dirty="0" err="1"/>
              <a:t>pembelajaran</a:t>
            </a:r>
            <a:r>
              <a:rPr lang="en-US" altLang="ja-JP" dirty="0"/>
              <a:t>  </a:t>
            </a:r>
            <a:endParaRPr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altLang="ja-JP" dirty="0"/>
              <a:t>2006</a:t>
            </a:r>
            <a:endParaRPr kumimoji="1" lang="ja-JP" altLang="en-US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altLang="ja-JP" dirty="0"/>
              <a:t>SK </a:t>
            </a:r>
            <a:r>
              <a:rPr lang="en-US" altLang="ja-JP" dirty="0" err="1"/>
              <a:t>dan</a:t>
            </a:r>
            <a:r>
              <a:rPr lang="en-US" altLang="ja-JP" dirty="0"/>
              <a:t> KD </a:t>
            </a:r>
            <a:r>
              <a:rPr lang="en-US" altLang="ja-JP" dirty="0" err="1"/>
              <a:t>ditetapkan</a:t>
            </a:r>
            <a:r>
              <a:rPr lang="en-US" altLang="ja-JP" dirty="0"/>
              <a:t> </a:t>
            </a:r>
            <a:r>
              <a:rPr lang="en-US" altLang="ja-JP" dirty="0" err="1"/>
              <a:t>oleh</a:t>
            </a:r>
            <a:r>
              <a:rPr lang="en-US" altLang="ja-JP" dirty="0"/>
              <a:t> </a:t>
            </a:r>
            <a:r>
              <a:rPr lang="en-US" altLang="ja-JP" dirty="0" err="1"/>
              <a:t>Pemerintah</a:t>
            </a:r>
            <a:r>
              <a:rPr lang="en-US" altLang="ja-JP" dirty="0"/>
              <a:t> </a:t>
            </a:r>
            <a:r>
              <a:rPr lang="en-US" altLang="ja-JP" dirty="0" err="1"/>
              <a:t>Pusat</a:t>
            </a:r>
            <a:r>
              <a:rPr lang="en-US" altLang="ja-JP" dirty="0"/>
              <a:t> </a:t>
            </a:r>
            <a:r>
              <a:rPr lang="en-US" altLang="ja-JP" dirty="0" err="1"/>
              <a:t>dan</a:t>
            </a:r>
            <a:r>
              <a:rPr lang="en-US" altLang="ja-JP" dirty="0"/>
              <a:t> Guru </a:t>
            </a:r>
            <a:r>
              <a:rPr lang="en-US" altLang="ja-JP" dirty="0" err="1"/>
              <a:t>bertugas</a:t>
            </a:r>
            <a:r>
              <a:rPr lang="en-US" altLang="ja-JP" dirty="0"/>
              <a:t> </a:t>
            </a:r>
            <a:r>
              <a:rPr lang="en-US" altLang="ja-JP" dirty="0" err="1"/>
              <a:t>untuk</a:t>
            </a:r>
            <a:r>
              <a:rPr lang="en-US" altLang="ja-JP" dirty="0"/>
              <a:t> </a:t>
            </a:r>
            <a:r>
              <a:rPr lang="en-US" altLang="ja-JP" dirty="0" err="1"/>
              <a:t>mengembangkannya</a:t>
            </a:r>
            <a:r>
              <a:rPr lang="en-US" altLang="ja-JP" dirty="0"/>
              <a:t> </a:t>
            </a:r>
            <a:r>
              <a:rPr lang="en-US" altLang="ja-JP" dirty="0" err="1"/>
              <a:t>sendiri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415709492"/>
      </p:ext>
    </p:extLst>
  </p:cSld>
  <p:clrMapOvr>
    <a:masterClrMapping/>
  </p:clrMapOvr>
  <p:transition spd="slow" advTm="5414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プレースホルダー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ja-JP" dirty="0"/>
              <a:t>2013</a:t>
            </a:r>
            <a:endParaRPr kumimoji="1" lang="ja-JP" altLang="en-US" dirty="0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ja-JP" dirty="0" err="1"/>
              <a:t>Menekankan</a:t>
            </a:r>
            <a:r>
              <a:rPr lang="en-US" altLang="ja-JP" dirty="0"/>
              <a:t> </a:t>
            </a:r>
            <a:r>
              <a:rPr lang="en-US" altLang="ja-JP" dirty="0" err="1"/>
              <a:t>penilaian</a:t>
            </a:r>
            <a:r>
              <a:rPr lang="en-US" altLang="ja-JP" dirty="0"/>
              <a:t> </a:t>
            </a:r>
            <a:r>
              <a:rPr lang="en-US" altLang="ja-JP" dirty="0" err="1"/>
              <a:t>pada</a:t>
            </a:r>
            <a:r>
              <a:rPr lang="en-US" altLang="ja-JP" dirty="0"/>
              <a:t> </a:t>
            </a:r>
            <a:r>
              <a:rPr lang="en-US" altLang="ja-JP" dirty="0" err="1"/>
              <a:t>aspek</a:t>
            </a:r>
            <a:r>
              <a:rPr lang="en-US" altLang="ja-JP" dirty="0"/>
              <a:t>:</a:t>
            </a:r>
            <a:endParaRPr lang="ja-JP" altLang="en-US" dirty="0"/>
          </a:p>
          <a:p>
            <a:r>
              <a:rPr lang="en-US" altLang="ja-JP" dirty="0"/>
              <a:t>1. </a:t>
            </a:r>
            <a:r>
              <a:rPr lang="en-US" altLang="ja-JP" dirty="0" err="1"/>
              <a:t>Sikap</a:t>
            </a:r>
            <a:endParaRPr lang="ja-JP" altLang="en-US" dirty="0"/>
          </a:p>
          <a:p>
            <a:r>
              <a:rPr lang="en-US" altLang="ja-JP" dirty="0"/>
              <a:t>2. </a:t>
            </a:r>
            <a:r>
              <a:rPr lang="en-US" altLang="ja-JP" dirty="0" err="1"/>
              <a:t>Pengetahuan</a:t>
            </a:r>
            <a:endParaRPr lang="ja-JP" altLang="en-US" dirty="0"/>
          </a:p>
          <a:p>
            <a:r>
              <a:rPr lang="en-US" altLang="ja-JP" dirty="0"/>
              <a:t>3. </a:t>
            </a:r>
            <a:r>
              <a:rPr lang="en-US" altLang="ja-JP" dirty="0" err="1"/>
              <a:t>Keterampilan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altLang="ja-JP" dirty="0"/>
              <a:t>2015</a:t>
            </a:r>
            <a:endParaRPr kumimoji="1" lang="ja-JP" alt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altLang="ja-JP" dirty="0" err="1"/>
              <a:t>Penyempurnaan</a:t>
            </a:r>
            <a:r>
              <a:rPr lang="en-US" altLang="ja-JP" dirty="0"/>
              <a:t> </a:t>
            </a:r>
            <a:r>
              <a:rPr lang="en-US" altLang="ja-JP" dirty="0" err="1"/>
              <a:t>kurikulum</a:t>
            </a:r>
            <a:r>
              <a:rPr lang="en-US" altLang="ja-JP" dirty="0"/>
              <a:t> 2013</a:t>
            </a:r>
            <a:endParaRPr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altLang="ja-JP" dirty="0"/>
              <a:t>20…</a:t>
            </a:r>
            <a:endParaRPr kumimoji="1" lang="ja-JP" altLang="en-US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altLang="ja-JP" dirty="0" err="1"/>
              <a:t>Bagaimanakah</a:t>
            </a:r>
            <a:r>
              <a:rPr lang="en-US" altLang="ja-JP" dirty="0"/>
              <a:t> </a:t>
            </a:r>
            <a:r>
              <a:rPr lang="en-US" altLang="ja-JP" dirty="0" err="1"/>
              <a:t>perkembangan</a:t>
            </a:r>
            <a:r>
              <a:rPr lang="en-US" altLang="ja-JP" dirty="0"/>
              <a:t> </a:t>
            </a:r>
            <a:r>
              <a:rPr lang="en-US" altLang="ja-JP" dirty="0" err="1"/>
              <a:t>kurikulum</a:t>
            </a:r>
            <a:r>
              <a:rPr lang="en-US" altLang="ja-JP" dirty="0"/>
              <a:t> </a:t>
            </a:r>
            <a:r>
              <a:rPr lang="en-US" altLang="ja-JP" dirty="0" err="1"/>
              <a:t>selanjutnya</a:t>
            </a:r>
            <a:r>
              <a:rPr lang="en-US" altLang="ja-JP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2520592080"/>
      </p:ext>
    </p:extLst>
  </p:cSld>
  <p:clrMapOvr>
    <a:masterClrMapping/>
  </p:clrMapOvr>
  <p:transition spd="slow" advTm="5414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DAFTAR </a:t>
            </a:r>
            <a:r>
              <a:rPr lang="en-US" altLang="ja-JP" dirty="0">
                <a:solidFill>
                  <a:schemeClr val="accent1">
                    <a:lumMod val="75000"/>
                  </a:schemeClr>
                </a:solidFill>
              </a:rPr>
              <a:t>PUSTAKA</a:t>
            </a:r>
            <a:endParaRPr kumimoji="1" lang="ja-JP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ja-JP" dirty="0"/>
              <a:t>SUMBER REFERENSI BELAJAR YANG DI GUNAKAN.</a:t>
            </a:r>
          </a:p>
          <a:p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4"/>
          </p:nvPr>
        </p:nvSpPr>
        <p:spPr>
          <a:xfrm>
            <a:off x="889819" y="2191172"/>
            <a:ext cx="11936362" cy="7776864"/>
          </a:xfrm>
        </p:spPr>
        <p:txBody>
          <a:bodyPr/>
          <a:lstStyle/>
          <a:p>
            <a:pPr marL="457200" indent="-457200" algn="just">
              <a:lnSpc>
                <a:spcPct val="100000"/>
              </a:lnSpc>
              <a:spcAft>
                <a:spcPts val="800"/>
              </a:spcAft>
            </a:pPr>
            <a:r>
              <a:rPr lang="id-ID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Drake, Susan M. &amp; Burns, Rebecca C. (2004). </a:t>
            </a:r>
            <a:r>
              <a:rPr lang="id-ID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Meeting Standards Through Integrated Curriculum.</a:t>
            </a:r>
            <a:r>
              <a:rPr lang="id-ID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Alexandria: ASCD.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00000"/>
              </a:lnSpc>
              <a:spcAft>
                <a:spcPts val="800"/>
              </a:spcAft>
            </a:pPr>
            <a:r>
              <a:rPr lang="id-ID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Glatthorn, Allan A. (1987). </a:t>
            </a:r>
            <a:r>
              <a:rPr lang="id-ID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Curriculum Renewal.</a:t>
            </a:r>
            <a:r>
              <a:rPr lang="id-ID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Alexandria: ASCD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00000"/>
              </a:lnSpc>
              <a:spcAft>
                <a:spcPts val="800"/>
              </a:spcAft>
            </a:pPr>
            <a:r>
              <a:rPr lang="id-ID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Harsono &amp; Yohannes H.C. (2005). </a:t>
            </a:r>
            <a:r>
              <a:rPr lang="id-ID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Kurikulum Terpadu.</a:t>
            </a:r>
            <a:r>
              <a:rPr lang="id-ID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Yogyakarta: Universitas Gadjah Mada.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00000"/>
              </a:lnSpc>
              <a:spcAft>
                <a:spcPts val="800"/>
              </a:spcAft>
            </a:pPr>
            <a:r>
              <a:rPr lang="id-ID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Listiana, Heni. (2016). </a:t>
            </a:r>
            <a:r>
              <a:rPr lang="id-ID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Pengembangan Kurikulum.</a:t>
            </a:r>
            <a:r>
              <a:rPr lang="id-ID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Surabaya: Imtiyaz.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00000"/>
              </a:lnSpc>
              <a:spcAft>
                <a:spcPts val="800"/>
              </a:spcAft>
            </a:pPr>
            <a:r>
              <a:rPr lang="id-ID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McKernan, J. (2008). </a:t>
            </a:r>
            <a:r>
              <a:rPr lang="id-ID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Curriculum and Imagination: Process Theory, Pedagogy, and Action Research. </a:t>
            </a:r>
            <a:r>
              <a:rPr lang="id-ID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New York: Routledge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0215" indent="-450215" algn="just">
              <a:lnSpc>
                <a:spcPct val="100000"/>
              </a:lnSpc>
              <a:spcAft>
                <a:spcPts val="0"/>
              </a:spcAft>
            </a:pPr>
            <a:r>
              <a:rPr lang="id-ID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Ornstein, A.C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id-ID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&amp; Hunkins, F.P.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(201</a:t>
            </a:r>
            <a:r>
              <a:rPr lang="id-ID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 </a:t>
            </a:r>
            <a:r>
              <a:rPr lang="id-ID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Curriculum : Foundations, Principles, and Issues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Boston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id-ID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Pearson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00000"/>
              </a:lnSpc>
              <a:spcAft>
                <a:spcPts val="800"/>
              </a:spcAft>
            </a:pPr>
            <a:r>
              <a:rPr lang="id-ID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Uljens, Michael. &amp; Ylimaki, R. M. (2017). </a:t>
            </a:r>
            <a:r>
              <a:rPr lang="id-ID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Bridging Educational Leadership, Curriculum Theory and Didaktik.</a:t>
            </a:r>
            <a:r>
              <a:rPr lang="id-ID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Switzerland: Springer Open.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00000"/>
              </a:lnSpc>
              <a:spcAft>
                <a:spcPts val="800"/>
              </a:spcAft>
            </a:pPr>
            <a:r>
              <a:rPr lang="id-ID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Whitty, Gheoff. (2003). </a:t>
            </a:r>
            <a:r>
              <a:rPr lang="id-ID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Sociology and School Knowledge: Curriculum Theory, Research, and Politics.</a:t>
            </a:r>
            <a:r>
              <a:rPr lang="id-ID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London: Methuen.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id-ID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998309841"/>
      </p:ext>
    </p:extLst>
  </p:cSld>
  <p:clrMapOvr>
    <a:masterClrMapping/>
  </p:clrMapOvr>
  <p:transition spd="slow" advTm="2801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SESI 1 DISKUSI </a:t>
            </a:r>
            <a:r>
              <a:rPr lang="en-US" altLang="ja-JP" dirty="0">
                <a:solidFill>
                  <a:schemeClr val="accent1">
                    <a:lumMod val="75000"/>
                  </a:schemeClr>
                </a:solidFill>
              </a:rPr>
              <a:t>–</a:t>
            </a:r>
            <a:r>
              <a:rPr lang="en-US" altLang="ja-JP" dirty="0"/>
              <a:t> TANYA JAWAB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2"/>
          </p:nvPr>
        </p:nvSpPr>
        <p:spPr>
          <a:xfrm>
            <a:off x="233264" y="1181569"/>
            <a:ext cx="12619922" cy="841945"/>
          </a:xfrm>
        </p:spPr>
        <p:txBody>
          <a:bodyPr>
            <a:noAutofit/>
          </a:bodyPr>
          <a:lstStyle/>
          <a:p>
            <a:r>
              <a:rPr lang="en-US" altLang="ja-JP" dirty="0" err="1"/>
              <a:t>Silahkan</a:t>
            </a:r>
            <a:r>
              <a:rPr lang="en-US" altLang="ja-JP" dirty="0"/>
              <a:t> </a:t>
            </a:r>
            <a:r>
              <a:rPr lang="en-US" altLang="ja-JP" dirty="0" err="1"/>
              <a:t>bagi</a:t>
            </a:r>
            <a:r>
              <a:rPr lang="en-US" altLang="ja-JP" dirty="0"/>
              <a:t> yang </a:t>
            </a:r>
            <a:r>
              <a:rPr lang="en-US" altLang="ja-JP" dirty="0" err="1"/>
              <a:t>mau</a:t>
            </a:r>
            <a:r>
              <a:rPr lang="en-US" altLang="ja-JP" dirty="0"/>
              <a:t> </a:t>
            </a:r>
            <a:r>
              <a:rPr lang="en-US" altLang="ja-JP" dirty="0" err="1"/>
              <a:t>menambahi</a:t>
            </a:r>
            <a:r>
              <a:rPr lang="en-US" altLang="ja-JP" dirty="0"/>
              <a:t>, </a:t>
            </a:r>
            <a:r>
              <a:rPr lang="en-US" altLang="ja-JP" dirty="0" err="1"/>
              <a:t>bertanya</a:t>
            </a:r>
            <a:r>
              <a:rPr lang="en-US" altLang="ja-JP" dirty="0"/>
              <a:t>, </a:t>
            </a:r>
            <a:r>
              <a:rPr lang="en-US" altLang="ja-JP" dirty="0" err="1"/>
              <a:t>dan</a:t>
            </a:r>
            <a:r>
              <a:rPr lang="en-US" altLang="ja-JP" dirty="0"/>
              <a:t> </a:t>
            </a:r>
            <a:r>
              <a:rPr lang="en-US" altLang="ja-JP" dirty="0" err="1"/>
              <a:t>membantu</a:t>
            </a:r>
            <a:r>
              <a:rPr lang="en-US" altLang="ja-JP" dirty="0"/>
              <a:t> </a:t>
            </a:r>
            <a:r>
              <a:rPr lang="en-US" altLang="ja-JP" dirty="0" err="1"/>
              <a:t>jawab</a:t>
            </a:r>
            <a:r>
              <a:rPr lang="en-US" altLang="ja-JP" dirty="0"/>
              <a:t>. </a:t>
            </a:r>
            <a:r>
              <a:rPr lang="en-US" altLang="ja-JP" dirty="0" err="1"/>
              <a:t>Dapat</a:t>
            </a:r>
            <a:r>
              <a:rPr lang="en-US" altLang="ja-JP" dirty="0"/>
              <a:t> </a:t>
            </a:r>
            <a:r>
              <a:rPr lang="en-US" altLang="ja-JP" dirty="0" err="1"/>
              <a:t>nilai</a:t>
            </a:r>
            <a:r>
              <a:rPr lang="en-US" altLang="ja-JP" dirty="0"/>
              <a:t> A LHO!</a:t>
            </a:r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ja-JP" dirty="0"/>
              <a:t>NAMA : </a:t>
            </a:r>
            <a:endParaRPr kumimoji="1" lang="ja-JP" altLang="en-US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ja-JP" dirty="0"/>
              <a:t>NAMA :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ja-JP" dirty="0"/>
              <a:t>PERTANYAAN : </a:t>
            </a:r>
            <a:endParaRPr kumimoji="1" lang="ja-JP" altLang="en-US" dirty="0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ja-JP" dirty="0"/>
              <a:t>NAMA :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altLang="ja-JP" dirty="0"/>
              <a:t>PERTANYAAN :</a:t>
            </a:r>
            <a:endParaRPr kumimoji="1" lang="ja-JP" altLang="en-US" dirty="0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altLang="ja-JP" dirty="0"/>
              <a:t>PERTANYAAN | SESI 1</a:t>
            </a:r>
            <a:endParaRPr lang="ja-JP" alt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PERTANYAAN :</a:t>
            </a:r>
            <a:r>
              <a:rPr lang="id-ID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27693875"/>
      </p:ext>
    </p:extLst>
  </p:cSld>
  <p:clrMapOvr>
    <a:masterClrMapping/>
  </p:clrMapOvr>
  <p:transition spd="slow" advTm="4091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SESI 2 DISKUSI </a:t>
            </a:r>
            <a:r>
              <a:rPr lang="en-US" altLang="ja-JP" dirty="0">
                <a:solidFill>
                  <a:schemeClr val="accent1">
                    <a:lumMod val="75000"/>
                  </a:schemeClr>
                </a:solidFill>
              </a:rPr>
              <a:t>–</a:t>
            </a:r>
            <a:r>
              <a:rPr lang="en-US" altLang="ja-JP" dirty="0"/>
              <a:t> TANYA JAWAB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2"/>
          </p:nvPr>
        </p:nvSpPr>
        <p:spPr>
          <a:xfrm>
            <a:off x="233264" y="1181569"/>
            <a:ext cx="12619922" cy="841945"/>
          </a:xfrm>
        </p:spPr>
        <p:txBody>
          <a:bodyPr>
            <a:noAutofit/>
          </a:bodyPr>
          <a:lstStyle/>
          <a:p>
            <a:r>
              <a:rPr lang="en-US" altLang="ja-JP" dirty="0" err="1"/>
              <a:t>Silahkan</a:t>
            </a:r>
            <a:r>
              <a:rPr lang="en-US" altLang="ja-JP" dirty="0"/>
              <a:t> </a:t>
            </a:r>
            <a:r>
              <a:rPr lang="en-US" altLang="ja-JP" dirty="0" err="1"/>
              <a:t>bagi</a:t>
            </a:r>
            <a:r>
              <a:rPr lang="en-US" altLang="ja-JP" dirty="0"/>
              <a:t> yang </a:t>
            </a:r>
            <a:r>
              <a:rPr lang="en-US" altLang="ja-JP" dirty="0" err="1"/>
              <a:t>mau</a:t>
            </a:r>
            <a:r>
              <a:rPr lang="en-US" altLang="ja-JP" dirty="0"/>
              <a:t> </a:t>
            </a:r>
            <a:r>
              <a:rPr lang="en-US" altLang="ja-JP" dirty="0" err="1"/>
              <a:t>menambahi</a:t>
            </a:r>
            <a:r>
              <a:rPr lang="en-US" altLang="ja-JP" dirty="0"/>
              <a:t>, </a:t>
            </a:r>
            <a:r>
              <a:rPr lang="en-US" altLang="ja-JP" dirty="0" err="1"/>
              <a:t>bertanya</a:t>
            </a:r>
            <a:r>
              <a:rPr lang="en-US" altLang="ja-JP" dirty="0"/>
              <a:t>, </a:t>
            </a:r>
            <a:r>
              <a:rPr lang="en-US" altLang="ja-JP" dirty="0" err="1"/>
              <a:t>dan</a:t>
            </a:r>
            <a:r>
              <a:rPr lang="en-US" altLang="ja-JP" dirty="0"/>
              <a:t> </a:t>
            </a:r>
            <a:r>
              <a:rPr lang="en-US" altLang="ja-JP" dirty="0" err="1"/>
              <a:t>membantu</a:t>
            </a:r>
            <a:r>
              <a:rPr lang="en-US" altLang="ja-JP" dirty="0"/>
              <a:t> </a:t>
            </a:r>
            <a:r>
              <a:rPr lang="en-US" altLang="ja-JP" dirty="0" err="1"/>
              <a:t>jawab</a:t>
            </a:r>
            <a:r>
              <a:rPr lang="en-US" altLang="ja-JP" dirty="0"/>
              <a:t>. </a:t>
            </a:r>
            <a:r>
              <a:rPr lang="en-US" altLang="ja-JP" dirty="0" err="1"/>
              <a:t>Dapat</a:t>
            </a:r>
            <a:r>
              <a:rPr lang="en-US" altLang="ja-JP" dirty="0"/>
              <a:t> </a:t>
            </a:r>
            <a:r>
              <a:rPr lang="en-US" altLang="ja-JP" dirty="0" err="1"/>
              <a:t>nilai</a:t>
            </a:r>
            <a:r>
              <a:rPr lang="en-US" altLang="ja-JP" dirty="0"/>
              <a:t> A LHO!</a:t>
            </a:r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ja-JP" dirty="0"/>
              <a:t>NAMA : </a:t>
            </a:r>
            <a:endParaRPr kumimoji="1" lang="ja-JP" altLang="en-US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ja-JP" dirty="0"/>
              <a:t>NAMA :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ja-JP" dirty="0"/>
              <a:t>PERTANYAAN : </a:t>
            </a:r>
            <a:endParaRPr kumimoji="1" lang="ja-JP" altLang="en-US" dirty="0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ja-JP" dirty="0"/>
              <a:t>NAMA :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altLang="ja-JP" dirty="0"/>
              <a:t>PERTANYAAN :</a:t>
            </a:r>
            <a:endParaRPr kumimoji="1" lang="ja-JP" altLang="en-US" dirty="0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16327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>
                <a:solidFill>
                  <a:srgbClr val="FFFFFF">
                    <a:tint val="75000"/>
                    <a:alpha val="80000"/>
                  </a:srgbClr>
                </a:solidFill>
                <a:latin typeface="Crimson Text"/>
              </a:rPr>
              <a:t>PERTANYAAN</a:t>
            </a:r>
            <a:r>
              <a:rPr kumimoji="1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tint val="75000"/>
                    <a:alpha val="80000"/>
                  </a:srgbClr>
                </a:solidFill>
                <a:effectLst/>
                <a:uLnTx/>
                <a:uFillTx/>
                <a:latin typeface="Crimson Text"/>
                <a:cs typeface="+mn-cs"/>
              </a:rPr>
              <a:t> | SESI</a:t>
            </a:r>
            <a:r>
              <a:rPr kumimoji="1" lang="en-US" altLang="ja-JP" sz="2100" b="0" i="0" u="none" strike="noStrike" kern="1200" cap="none" spc="0" normalizeH="0" noProof="0" dirty="0">
                <a:ln>
                  <a:noFill/>
                </a:ln>
                <a:solidFill>
                  <a:srgbClr val="FFFFFF">
                    <a:tint val="75000"/>
                    <a:alpha val="80000"/>
                  </a:srgbClr>
                </a:solidFill>
                <a:effectLst/>
                <a:uLnTx/>
                <a:uFillTx/>
                <a:latin typeface="Crimson Text"/>
                <a:cs typeface="+mn-cs"/>
              </a:rPr>
              <a:t> 2</a:t>
            </a:r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tint val="75000"/>
                  <a:alpha val="80000"/>
                </a:srgbClr>
              </a:solidFill>
              <a:effectLst/>
              <a:uLnTx/>
              <a:uFillTx/>
              <a:latin typeface="Crimson Text"/>
              <a:cs typeface="+mn-cs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PERTANYAAN :</a:t>
            </a:r>
          </a:p>
        </p:txBody>
      </p:sp>
    </p:spTree>
    <p:extLst>
      <p:ext uri="{BB962C8B-B14F-4D97-AF65-F5344CB8AC3E}">
        <p14:creationId xmlns:p14="http://schemas.microsoft.com/office/powerpoint/2010/main" xmlns="" val="896131906"/>
      </p:ext>
    </p:extLst>
  </p:cSld>
  <p:clrMapOvr>
    <a:masterClrMapping/>
  </p:clrMapOvr>
  <p:transition spd="slow" advTm="4091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タイトル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THANK </a:t>
            </a:r>
            <a:r>
              <a:rPr kumimoji="1" lang="en-US" altLang="ja-JP" dirty="0">
                <a:solidFill>
                  <a:schemeClr val="accent1"/>
                </a:solidFill>
              </a:rPr>
              <a:t>Y</a:t>
            </a:r>
            <a:r>
              <a:rPr kumimoji="1" lang="en-US" altLang="ja-JP" dirty="0"/>
              <a:t>OU!</a:t>
            </a:r>
            <a:endParaRPr kumimoji="1" lang="ja-JP" altLang="en-US" dirty="0"/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en-US" altLang="ja-JP" dirty="0"/>
              <a:t>MATURNUWUN</a:t>
            </a:r>
            <a:endParaRPr kumimoji="1" lang="ja-JP" altLang="en-US" dirty="0"/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13"/>
          </p:nvPr>
        </p:nvSpPr>
        <p:spPr>
          <a:xfrm>
            <a:off x="728131" y="7591772"/>
            <a:ext cx="12259737" cy="1871985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200920996"/>
      </p:ext>
    </p:extLst>
  </p:cSld>
  <p:clrMapOvr>
    <a:masterClrMapping/>
  </p:clrMapOvr>
  <p:transition spd="slow" advTm="4136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737320" y="4262961"/>
            <a:ext cx="4753053" cy="1967858"/>
          </a:xfrm>
        </p:spPr>
        <p:txBody>
          <a:bodyPr>
            <a:noAutofit/>
          </a:bodyPr>
          <a:lstStyle/>
          <a:p>
            <a:r>
              <a:rPr lang="en-US" altLang="ja-JP" sz="5400" spc="300" dirty="0"/>
              <a:t>CO</a:t>
            </a:r>
            <a:r>
              <a:rPr lang="en-US" altLang="ja-JP" sz="5400" spc="300" dirty="0">
                <a:solidFill>
                  <a:schemeClr val="accent1"/>
                </a:solidFill>
              </a:rPr>
              <a:t>N</a:t>
            </a:r>
            <a:r>
              <a:rPr lang="en-US" altLang="ja-JP" sz="5400" spc="300" dirty="0"/>
              <a:t>TENTS</a:t>
            </a:r>
            <a:endParaRPr kumimoji="1" lang="ja-JP" altLang="en-US" sz="5400" spc="300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ja-JP" dirty="0"/>
              <a:t>TYPES OF CURRICULUM</a:t>
            </a:r>
            <a:endParaRPr kumimoji="1" lang="ja-JP" altLang="en-US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ja-JP" dirty="0" err="1"/>
              <a:t>Membahas</a:t>
            </a:r>
            <a:r>
              <a:rPr lang="en-US" altLang="ja-JP" dirty="0"/>
              <a:t> </a:t>
            </a:r>
            <a:r>
              <a:rPr lang="en-US" altLang="ja-JP" dirty="0" err="1"/>
              <a:t>berbagai</a:t>
            </a:r>
            <a:r>
              <a:rPr lang="en-US" altLang="ja-JP" dirty="0"/>
              <a:t> </a:t>
            </a:r>
            <a:r>
              <a:rPr lang="en-US" altLang="ja-JP" dirty="0" err="1"/>
              <a:t>jenis</a:t>
            </a:r>
            <a:r>
              <a:rPr lang="en-US" altLang="ja-JP" dirty="0"/>
              <a:t> </a:t>
            </a:r>
            <a:r>
              <a:rPr lang="en-US" altLang="ja-JP" dirty="0" err="1"/>
              <a:t>kurikulum</a:t>
            </a:r>
            <a:r>
              <a:rPr lang="en-US" altLang="ja-JP" dirty="0"/>
              <a:t> </a:t>
            </a:r>
            <a:r>
              <a:rPr lang="en-US" altLang="ja-JP" dirty="0" err="1"/>
              <a:t>dari</a:t>
            </a:r>
            <a:r>
              <a:rPr lang="en-US" altLang="ja-JP" dirty="0"/>
              <a:t> </a:t>
            </a:r>
            <a:r>
              <a:rPr lang="en-US" altLang="ja-JP" dirty="0" err="1"/>
              <a:t>berbagai</a:t>
            </a:r>
            <a:r>
              <a:rPr lang="en-US" altLang="ja-JP" dirty="0"/>
              <a:t> </a:t>
            </a:r>
            <a:r>
              <a:rPr lang="en-US" altLang="ja-JP" dirty="0" err="1"/>
              <a:t>sudut</a:t>
            </a:r>
            <a:r>
              <a:rPr lang="en-US" altLang="ja-JP" dirty="0"/>
              <a:t> </a:t>
            </a:r>
            <a:r>
              <a:rPr lang="en-US" altLang="ja-JP" dirty="0" err="1"/>
              <a:t>pandang</a:t>
            </a:r>
            <a:r>
              <a:rPr lang="en-US" altLang="ja-JP" dirty="0"/>
              <a:t>.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5"/>
          </p:nvPr>
        </p:nvSpPr>
        <p:spPr>
          <a:xfrm>
            <a:off x="6425914" y="3328141"/>
            <a:ext cx="6427272" cy="864096"/>
          </a:xfrm>
        </p:spPr>
        <p:txBody>
          <a:bodyPr>
            <a:noAutofit/>
          </a:bodyPr>
          <a:lstStyle/>
          <a:p>
            <a:r>
              <a:rPr lang="en-US" altLang="ja-JP" dirty="0"/>
              <a:t>TOC by James </a:t>
            </a:r>
            <a:r>
              <a:rPr lang="en-US" altLang="ja-JP" dirty="0" err="1"/>
              <a:t>McKernan</a:t>
            </a:r>
            <a:endParaRPr kumimoji="1" lang="ja-JP" altLang="en-US" dirty="0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6"/>
          </p:nvPr>
        </p:nvSpPr>
        <p:spPr>
          <a:xfrm>
            <a:off x="6425914" y="4022754"/>
            <a:ext cx="6427272" cy="1224136"/>
          </a:xfrm>
        </p:spPr>
        <p:txBody>
          <a:bodyPr/>
          <a:lstStyle/>
          <a:p>
            <a:r>
              <a:rPr lang="en-US" altLang="ja-JP" dirty="0" err="1"/>
              <a:t>Membahas</a:t>
            </a:r>
            <a:r>
              <a:rPr lang="en-US" altLang="ja-JP" dirty="0"/>
              <a:t> </a:t>
            </a:r>
            <a:r>
              <a:rPr lang="en-US" altLang="ja-JP" dirty="0" err="1"/>
              <a:t>jenis</a:t>
            </a:r>
            <a:r>
              <a:rPr lang="en-US" altLang="ja-JP" dirty="0"/>
              <a:t> </a:t>
            </a:r>
            <a:r>
              <a:rPr lang="en-US" altLang="ja-JP" dirty="0" err="1"/>
              <a:t>kurikulum</a:t>
            </a:r>
            <a:r>
              <a:rPr lang="en-US" altLang="ja-JP" dirty="0"/>
              <a:t> </a:t>
            </a:r>
            <a:r>
              <a:rPr lang="en-US" altLang="ja-JP" dirty="0" err="1"/>
              <a:t>menurut</a:t>
            </a:r>
            <a:r>
              <a:rPr lang="en-US" altLang="ja-JP" dirty="0"/>
              <a:t> James </a:t>
            </a:r>
            <a:r>
              <a:rPr lang="en-US" altLang="ja-JP" dirty="0" err="1"/>
              <a:t>MCKernan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ja-JP" dirty="0"/>
              <a:t>TOC by Allan A </a:t>
            </a:r>
            <a:r>
              <a:rPr lang="en-US" altLang="ja-JP" dirty="0" err="1"/>
              <a:t>Glatthorn</a:t>
            </a:r>
            <a:endParaRPr lang="ja-JP" alt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altLang="ja-JP" dirty="0" err="1"/>
              <a:t>Membahas</a:t>
            </a:r>
            <a:r>
              <a:rPr lang="en-US" altLang="ja-JP" dirty="0"/>
              <a:t> </a:t>
            </a:r>
            <a:r>
              <a:rPr lang="en-US" altLang="ja-JP" dirty="0" err="1"/>
              <a:t>jenis</a:t>
            </a:r>
            <a:r>
              <a:rPr lang="en-US" altLang="ja-JP" dirty="0"/>
              <a:t> </a:t>
            </a:r>
            <a:r>
              <a:rPr lang="en-US" altLang="ja-JP" dirty="0" err="1"/>
              <a:t>kurikulum</a:t>
            </a:r>
            <a:r>
              <a:rPr lang="en-US" altLang="ja-JP" dirty="0"/>
              <a:t> </a:t>
            </a:r>
            <a:r>
              <a:rPr lang="en-US" altLang="ja-JP" dirty="0" err="1"/>
              <a:t>menurut</a:t>
            </a:r>
            <a:r>
              <a:rPr lang="en-US" altLang="ja-JP" dirty="0"/>
              <a:t> Allan A </a:t>
            </a:r>
            <a:r>
              <a:rPr lang="en-US" altLang="ja-JP" dirty="0" err="1"/>
              <a:t>Glatthorn</a:t>
            </a:r>
            <a:r>
              <a:rPr lang="en-US" altLang="ja-JP" dirty="0"/>
              <a:t>.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9"/>
          </p:nvPr>
        </p:nvSpPr>
        <p:spPr>
          <a:xfrm>
            <a:off x="6425914" y="7650763"/>
            <a:ext cx="6696782" cy="864096"/>
          </a:xfrm>
        </p:spPr>
        <p:txBody>
          <a:bodyPr>
            <a:noAutofit/>
          </a:bodyPr>
          <a:lstStyle/>
          <a:p>
            <a:r>
              <a:rPr lang="en-US" altLang="ja-JP" sz="3200" dirty="0"/>
              <a:t>ANALISIS </a:t>
            </a:r>
          </a:p>
          <a:p>
            <a:r>
              <a:rPr lang="en-US" altLang="ja-JP" sz="3200" dirty="0"/>
              <a:t>KURIKULUM INDONESIA</a:t>
            </a:r>
            <a:endParaRPr kumimoji="1" lang="ja-JP" altLang="en-US" sz="3200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20"/>
          </p:nvPr>
        </p:nvSpPr>
        <p:spPr>
          <a:xfrm>
            <a:off x="6425914" y="8456688"/>
            <a:ext cx="6427272" cy="1224136"/>
          </a:xfrm>
        </p:spPr>
        <p:txBody>
          <a:bodyPr/>
          <a:lstStyle/>
          <a:p>
            <a:r>
              <a:rPr lang="en-US" altLang="ja-JP" dirty="0" err="1"/>
              <a:t>Menganalisis</a:t>
            </a:r>
            <a:r>
              <a:rPr lang="en-US" altLang="ja-JP" dirty="0"/>
              <a:t> </a:t>
            </a:r>
            <a:r>
              <a:rPr lang="en-US" altLang="ja-JP" dirty="0" err="1"/>
              <a:t>perkembangan</a:t>
            </a:r>
            <a:r>
              <a:rPr lang="en-US" altLang="ja-JP" dirty="0"/>
              <a:t> </a:t>
            </a:r>
            <a:r>
              <a:rPr lang="en-US" altLang="ja-JP" dirty="0" err="1"/>
              <a:t>kurikulum</a:t>
            </a:r>
            <a:r>
              <a:rPr lang="en-US" altLang="ja-JP" dirty="0"/>
              <a:t> di Indonesia.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4265767922"/>
      </p:ext>
    </p:extLst>
  </p:cSld>
  <p:clrMapOvr>
    <a:masterClrMapping/>
  </p:clrMapOvr>
  <p:transition spd="slow" advTm="4683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585738" y="1823379"/>
            <a:ext cx="12344400" cy="1234083"/>
          </a:xfrm>
        </p:spPr>
        <p:txBody>
          <a:bodyPr>
            <a:normAutofit/>
          </a:bodyPr>
          <a:lstStyle/>
          <a:p>
            <a:r>
              <a:rPr lang="en-US" altLang="ja-JP" sz="6600" dirty="0">
                <a:solidFill>
                  <a:schemeClr val="accent1">
                    <a:lumMod val="75000"/>
                  </a:schemeClr>
                </a:solidFill>
              </a:rPr>
              <a:t>Let’s</a:t>
            </a:r>
            <a:r>
              <a:rPr lang="en-US" altLang="ja-JP" sz="6600" dirty="0"/>
              <a:t> Begin Now</a:t>
            </a:r>
            <a:endParaRPr kumimoji="1" lang="ja-JP" altLang="en-US" sz="660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2"/>
          </p:nvPr>
        </p:nvSpPr>
        <p:spPr>
          <a:xfrm>
            <a:off x="654823" y="2912571"/>
            <a:ext cx="12206229" cy="575841"/>
          </a:xfrm>
        </p:spPr>
        <p:txBody>
          <a:bodyPr>
            <a:noAutofit/>
          </a:bodyPr>
          <a:lstStyle/>
          <a:p>
            <a:r>
              <a:rPr lang="en-US" altLang="ja-JP" sz="4000" dirty="0"/>
              <a:t>EVERYTHING STARTS FROM THE QUESTION.</a:t>
            </a:r>
            <a:endParaRPr kumimoji="1" lang="ja-JP" altLang="en-US" sz="4000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3"/>
          </p:nvPr>
        </p:nvSpPr>
        <p:spPr>
          <a:xfrm>
            <a:off x="924690" y="4927476"/>
            <a:ext cx="11936362" cy="864096"/>
          </a:xfrm>
        </p:spPr>
        <p:txBody>
          <a:bodyPr>
            <a:noAutofit/>
          </a:bodyPr>
          <a:lstStyle/>
          <a:p>
            <a:r>
              <a:rPr lang="en-US" altLang="ja-JP" sz="7200" dirty="0">
                <a:solidFill>
                  <a:schemeClr val="accent1">
                    <a:lumMod val="75000"/>
                  </a:schemeClr>
                </a:solidFill>
              </a:rPr>
              <a:t>CURRICULUM ?</a:t>
            </a:r>
            <a:endParaRPr kumimoji="1" lang="ja-JP" altLang="en-US" sz="7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2469689"/>
      </p:ext>
    </p:extLst>
  </p:cSld>
  <p:clrMapOvr>
    <a:masterClrMapping/>
  </p:clrMapOvr>
  <p:transition spd="slow" advTm="3652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タイトル 1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>
                <a:solidFill>
                  <a:schemeClr val="accent1">
                    <a:lumMod val="75000"/>
                  </a:schemeClr>
                </a:solidFill>
              </a:rPr>
              <a:t>TYPES OF </a:t>
            </a:r>
            <a:r>
              <a:rPr lang="en-US" altLang="ja-JP" dirty="0"/>
              <a:t>CURRICULUM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altLang="ja-JP" dirty="0"/>
              <a:t>Types of Curriculum | PART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ja-JP" dirty="0"/>
              <a:t>1</a:t>
            </a:r>
            <a:endParaRPr lang="ja-JP" altLang="en-US" dirty="0"/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n-US" altLang="ja-JP" sz="2800" dirty="0" err="1"/>
              <a:t>Membahas</a:t>
            </a:r>
            <a:r>
              <a:rPr lang="en-US" altLang="ja-JP" sz="2800" dirty="0"/>
              <a:t> </a:t>
            </a:r>
            <a:r>
              <a:rPr lang="en-US" altLang="ja-JP" sz="2800" dirty="0" err="1"/>
              <a:t>berbagai</a:t>
            </a:r>
            <a:r>
              <a:rPr lang="en-US" altLang="ja-JP" sz="2800" dirty="0"/>
              <a:t> </a:t>
            </a:r>
            <a:r>
              <a:rPr lang="en-US" altLang="ja-JP" sz="2800" dirty="0" err="1"/>
              <a:t>jenis</a:t>
            </a:r>
            <a:r>
              <a:rPr lang="en-US" altLang="ja-JP" sz="2800" dirty="0"/>
              <a:t> </a:t>
            </a:r>
            <a:r>
              <a:rPr lang="en-US" altLang="ja-JP" sz="2800" dirty="0" err="1"/>
              <a:t>kurikulum</a:t>
            </a:r>
            <a:r>
              <a:rPr lang="en-US" altLang="ja-JP" sz="2800" dirty="0"/>
              <a:t> </a:t>
            </a:r>
            <a:r>
              <a:rPr lang="en-US" altLang="ja-JP" sz="2800" dirty="0" err="1"/>
              <a:t>dari</a:t>
            </a:r>
            <a:r>
              <a:rPr lang="en-US" altLang="ja-JP" sz="2800" dirty="0"/>
              <a:t> </a:t>
            </a:r>
            <a:r>
              <a:rPr lang="en-US" altLang="ja-JP" sz="2800" dirty="0" err="1"/>
              <a:t>berbagai</a:t>
            </a:r>
            <a:r>
              <a:rPr lang="en-US" altLang="ja-JP" sz="2800" dirty="0"/>
              <a:t> </a:t>
            </a:r>
            <a:r>
              <a:rPr lang="en-US" altLang="ja-JP" sz="2800" dirty="0" err="1"/>
              <a:t>sudut</a:t>
            </a:r>
            <a:r>
              <a:rPr lang="en-US" altLang="ja-JP" sz="2800" dirty="0"/>
              <a:t> </a:t>
            </a:r>
            <a:r>
              <a:rPr lang="en-US" altLang="ja-JP" sz="2800" dirty="0" err="1"/>
              <a:t>pandang</a:t>
            </a:r>
            <a:r>
              <a:rPr lang="en-US" altLang="ja-JP" sz="2800" dirty="0"/>
              <a:t>.</a:t>
            </a:r>
            <a:endParaRPr lang="ja-JP" altLang="en-US" sz="2800" dirty="0"/>
          </a:p>
          <a:p>
            <a:endParaRPr kumimoji="1" lang="ja-JP" altLang="en-US" sz="2800" dirty="0"/>
          </a:p>
        </p:txBody>
      </p:sp>
      <p:sp>
        <p:nvSpPr>
          <p:cNvPr id="20" name="テキスト プレースホルダー 19"/>
          <p:cNvSpPr>
            <a:spLocks noGrp="1"/>
          </p:cNvSpPr>
          <p:nvPr>
            <p:ph type="body" sz="quarter" idx="13"/>
          </p:nvPr>
        </p:nvSpPr>
        <p:spPr>
          <a:xfrm>
            <a:off x="233265" y="2479201"/>
            <a:ext cx="4619380" cy="1296146"/>
          </a:xfrm>
        </p:spPr>
        <p:txBody>
          <a:bodyPr/>
          <a:lstStyle/>
          <a:p>
            <a:r>
              <a:rPr lang="en-US" altLang="ja-JP" sz="5400" dirty="0" err="1"/>
              <a:t>Pola</a:t>
            </a:r>
            <a:endParaRPr lang="en-US" altLang="ja-JP" sz="5400" dirty="0"/>
          </a:p>
          <a:p>
            <a:r>
              <a:rPr kumimoji="1" lang="en-US" altLang="ja-JP" sz="5400" dirty="0" err="1"/>
              <a:t>Perencanaan</a:t>
            </a:r>
            <a:endParaRPr kumimoji="1" lang="ja-JP" altLang="en-US" sz="5400" dirty="0"/>
          </a:p>
        </p:txBody>
      </p:sp>
      <p:sp>
        <p:nvSpPr>
          <p:cNvPr id="21" name="テキスト プレースホルダー 2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altLang="ja-JP" sz="4000" dirty="0"/>
              <a:t>PLANNED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kumimoji="1" lang="en-US" altLang="ja-JP" sz="4000" dirty="0"/>
              <a:t>UNPLANNED</a:t>
            </a:r>
            <a:endParaRPr kumimoji="1" lang="ja-JP" altLang="en-US" sz="4000" dirty="0"/>
          </a:p>
        </p:txBody>
      </p:sp>
      <p:sp>
        <p:nvSpPr>
          <p:cNvPr id="22" name="テキスト プレースホルダー 2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ja-JP" sz="8000" dirty="0"/>
              <a:t>Isi</a:t>
            </a:r>
            <a:endParaRPr kumimoji="1" lang="ja-JP" altLang="en-US" sz="8000" dirty="0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altLang="ja-JP" sz="4000" dirty="0"/>
              <a:t>CORE CURRICULUM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kumimoji="1" lang="en-US" altLang="ja-JP" sz="4000" dirty="0"/>
              <a:t>HIDDEN CURRICULUM</a:t>
            </a:r>
            <a:endParaRPr kumimoji="1" lang="ja-JP" altLang="en-US" sz="4000" dirty="0"/>
          </a:p>
        </p:txBody>
      </p:sp>
      <p:sp>
        <p:nvSpPr>
          <p:cNvPr id="24" name="テキスト プレースホルダー 23"/>
          <p:cNvSpPr>
            <a:spLocks noGrp="1"/>
          </p:cNvSpPr>
          <p:nvPr>
            <p:ph type="body" sz="quarter" idx="17"/>
          </p:nvPr>
        </p:nvSpPr>
        <p:spPr>
          <a:xfrm>
            <a:off x="233265" y="7447753"/>
            <a:ext cx="4626339" cy="1296146"/>
          </a:xfrm>
        </p:spPr>
        <p:txBody>
          <a:bodyPr/>
          <a:lstStyle/>
          <a:p>
            <a:r>
              <a:rPr lang="en-US" altLang="ja-JP" sz="5400" dirty="0"/>
              <a:t>Guru </a:t>
            </a:r>
            <a:r>
              <a:rPr lang="en-US" altLang="ja-JP" sz="5400" dirty="0" err="1"/>
              <a:t>Sebagai</a:t>
            </a:r>
            <a:r>
              <a:rPr lang="en-US" altLang="ja-JP" sz="5400" dirty="0"/>
              <a:t> </a:t>
            </a:r>
            <a:r>
              <a:rPr lang="en-US" altLang="ja-JP" sz="5400" dirty="0" err="1"/>
              <a:t>Pengembang</a:t>
            </a:r>
            <a:endParaRPr kumimoji="1" lang="ja-JP" altLang="en-US" sz="5400" dirty="0"/>
          </a:p>
        </p:txBody>
      </p:sp>
      <p:sp>
        <p:nvSpPr>
          <p:cNvPr id="25" name="テキスト プレースホルダー 24"/>
          <p:cNvSpPr>
            <a:spLocks noGrp="1"/>
          </p:cNvSpPr>
          <p:nvPr>
            <p:ph type="body" sz="quarter" idx="18"/>
          </p:nvPr>
        </p:nvSpPr>
        <p:spPr>
          <a:xfrm>
            <a:off x="5129658" y="7159722"/>
            <a:ext cx="7777539" cy="1872208"/>
          </a:xfrm>
        </p:spPr>
        <p:txBody>
          <a:bodyPr/>
          <a:lstStyle/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OPEN CURRICULUM</a:t>
            </a:r>
            <a:endParaRPr lang="en-US" sz="3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CLOSE CURRICULUM</a:t>
            </a:r>
            <a:endParaRPr lang="en-US" sz="3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GUIDE CURRICULUM</a:t>
            </a:r>
            <a:endParaRPr lang="en-US" sz="3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4908020"/>
      </p:ext>
    </p:extLst>
  </p:cSld>
  <p:clrMapOvr>
    <a:masterClrMapping/>
  </p:clrMapOvr>
  <p:transition spd="slow" advTm="4193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accent1">
                    <a:lumMod val="75000"/>
                  </a:schemeClr>
                </a:solidFill>
              </a:rPr>
              <a:t>TYPES OF </a:t>
            </a:r>
            <a:r>
              <a:rPr lang="en-US" altLang="ja-JP" dirty="0"/>
              <a:t>CURRICULUM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altLang="ja-JP" dirty="0"/>
              <a:t>Types of Curriculum | PART</a:t>
            </a:r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ja-JP" dirty="0"/>
              <a:t>2</a:t>
            </a:r>
            <a:endParaRPr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5400" dirty="0" err="1"/>
              <a:t>Pola</a:t>
            </a:r>
            <a:r>
              <a:rPr lang="en-US" sz="5400" dirty="0"/>
              <a:t> </a:t>
            </a:r>
            <a:r>
              <a:rPr lang="en-US" sz="5400" dirty="0" err="1"/>
              <a:t>Desain</a:t>
            </a:r>
            <a:endParaRPr lang="en-US" sz="5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en-US" sz="40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Subject centered curriculum</a:t>
            </a:r>
            <a:endParaRPr lang="en-US" sz="3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en-US" sz="40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Leaner centered design</a:t>
            </a:r>
            <a:endParaRPr lang="en-US" sz="3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en-US" sz="40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Problem centered design</a:t>
            </a:r>
            <a:endParaRPr lang="en-US" sz="3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Kurikulum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129658" y="5013673"/>
            <a:ext cx="7777539" cy="1872208"/>
          </a:xfrm>
        </p:spPr>
        <p:txBody>
          <a:bodyPr/>
          <a:lstStyle/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Separated subject curriculum</a:t>
            </a:r>
            <a:endParaRPr lang="en-US" sz="3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Correlated curriculum</a:t>
            </a:r>
            <a:endParaRPr lang="en-US" sz="3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Integrated curriculum</a:t>
            </a:r>
            <a:endParaRPr lang="en-US" sz="3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40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ETC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8000" dirty="0"/>
              <a:t>etcetera</a:t>
            </a:r>
          </a:p>
        </p:txBody>
      </p:sp>
      <p:sp>
        <p:nvSpPr>
          <p:cNvPr id="12" name="テキスト プレースホルダー 18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n-US" altLang="ja-JP" sz="2800" dirty="0" err="1"/>
              <a:t>Membahas</a:t>
            </a:r>
            <a:r>
              <a:rPr lang="en-US" altLang="ja-JP" sz="2800" dirty="0"/>
              <a:t> </a:t>
            </a:r>
            <a:r>
              <a:rPr lang="en-US" altLang="ja-JP" sz="2800" dirty="0" err="1"/>
              <a:t>berbagai</a:t>
            </a:r>
            <a:r>
              <a:rPr lang="en-US" altLang="ja-JP" sz="2800" dirty="0"/>
              <a:t> </a:t>
            </a:r>
            <a:r>
              <a:rPr lang="en-US" altLang="ja-JP" sz="2800" dirty="0" err="1"/>
              <a:t>jenis</a:t>
            </a:r>
            <a:r>
              <a:rPr lang="en-US" altLang="ja-JP" sz="2800" dirty="0"/>
              <a:t> </a:t>
            </a:r>
            <a:r>
              <a:rPr lang="en-US" altLang="ja-JP" sz="2800" dirty="0" err="1"/>
              <a:t>kurikulum</a:t>
            </a:r>
            <a:r>
              <a:rPr lang="en-US" altLang="ja-JP" sz="2800" dirty="0"/>
              <a:t> </a:t>
            </a:r>
            <a:r>
              <a:rPr lang="en-US" altLang="ja-JP" sz="2800" dirty="0" err="1"/>
              <a:t>dari</a:t>
            </a:r>
            <a:r>
              <a:rPr lang="en-US" altLang="ja-JP" sz="2800" dirty="0"/>
              <a:t> </a:t>
            </a:r>
            <a:r>
              <a:rPr lang="en-US" altLang="ja-JP" sz="2800" dirty="0" err="1"/>
              <a:t>berbagai</a:t>
            </a:r>
            <a:r>
              <a:rPr lang="en-US" altLang="ja-JP" sz="2800" dirty="0"/>
              <a:t> </a:t>
            </a:r>
            <a:r>
              <a:rPr lang="en-US" altLang="ja-JP" sz="2800" dirty="0" err="1"/>
              <a:t>sudut</a:t>
            </a:r>
            <a:r>
              <a:rPr lang="en-US" altLang="ja-JP" sz="2800" dirty="0"/>
              <a:t> </a:t>
            </a:r>
            <a:r>
              <a:rPr lang="en-US" altLang="ja-JP" sz="2800" dirty="0" err="1"/>
              <a:t>pandang</a:t>
            </a:r>
            <a:r>
              <a:rPr lang="en-US" altLang="ja-JP" sz="2800" dirty="0"/>
              <a:t>.</a:t>
            </a:r>
            <a:endParaRPr lang="ja-JP" altLang="en-US" sz="2800" dirty="0"/>
          </a:p>
          <a:p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06236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592983" y="747635"/>
            <a:ext cx="12344400" cy="1234083"/>
          </a:xfrm>
        </p:spPr>
        <p:txBody>
          <a:bodyPr>
            <a:normAutofit/>
          </a:bodyPr>
          <a:lstStyle/>
          <a:p>
            <a:r>
              <a:rPr lang="en-US" altLang="ja-JP" sz="6600" dirty="0">
                <a:solidFill>
                  <a:schemeClr val="accent1">
                    <a:lumMod val="75000"/>
                  </a:schemeClr>
                </a:solidFill>
              </a:rPr>
              <a:t>James</a:t>
            </a:r>
            <a:r>
              <a:rPr lang="en-US" altLang="ja-JP" sz="6600" dirty="0"/>
              <a:t> </a:t>
            </a:r>
            <a:r>
              <a:rPr lang="en-US" altLang="ja-JP" sz="6600" dirty="0" err="1"/>
              <a:t>McKernan</a:t>
            </a:r>
            <a:endParaRPr kumimoji="1" lang="ja-JP" altLang="en-US" sz="6600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3"/>
          </p:nvPr>
        </p:nvSpPr>
        <p:spPr>
          <a:xfrm>
            <a:off x="5777414" y="3562609"/>
            <a:ext cx="7417290" cy="864096"/>
          </a:xfrm>
        </p:spPr>
        <p:txBody>
          <a:bodyPr>
            <a:noAutofit/>
          </a:bodyPr>
          <a:lstStyle/>
          <a:p>
            <a:r>
              <a:rPr lang="en-US" altLang="ja-JP" sz="4800" b="1" spc="-150" dirty="0">
                <a:solidFill>
                  <a:schemeClr val="accent1">
                    <a:lumMod val="75000"/>
                  </a:schemeClr>
                </a:solidFill>
              </a:rPr>
              <a:t>TYPES OF CURRICULUM</a:t>
            </a:r>
            <a:endParaRPr kumimoji="1" lang="ja-JP" altLang="en-US" sz="4800" b="1" spc="-15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4"/>
          </p:nvPr>
        </p:nvSpPr>
        <p:spPr>
          <a:xfrm>
            <a:off x="6033780" y="4567039"/>
            <a:ext cx="6886363" cy="2304256"/>
          </a:xfrm>
        </p:spPr>
        <p:txBody>
          <a:bodyPr/>
          <a:lstStyle/>
          <a:p>
            <a:pPr marL="514350" indent="-514350">
              <a:buFont typeface="Wingdings" panose="05000000000000000000" pitchFamily="2" charset="2"/>
              <a:buChar char="v"/>
            </a:pPr>
            <a:r>
              <a:rPr lang="en-US" sz="4800" dirty="0"/>
              <a:t> Formal curriculum</a:t>
            </a:r>
          </a:p>
          <a:p>
            <a:pPr marL="514350" indent="-514350">
              <a:buFont typeface="Wingdings" panose="05000000000000000000" pitchFamily="2" charset="2"/>
              <a:buChar char="v"/>
            </a:pPr>
            <a:r>
              <a:rPr lang="en-US" sz="4800" dirty="0"/>
              <a:t> Informal curriculum</a:t>
            </a:r>
          </a:p>
          <a:p>
            <a:pPr marL="514350" indent="-514350">
              <a:buFont typeface="Wingdings" panose="05000000000000000000" pitchFamily="2" charset="2"/>
              <a:buChar char="v"/>
            </a:pPr>
            <a:r>
              <a:rPr lang="en-US" sz="4800" dirty="0"/>
              <a:t> Actual curriculum</a:t>
            </a:r>
          </a:p>
          <a:p>
            <a:pPr marL="514350" indent="-514350">
              <a:buFont typeface="Wingdings" panose="05000000000000000000" pitchFamily="2" charset="2"/>
              <a:buChar char="v"/>
            </a:pPr>
            <a:r>
              <a:rPr lang="en-US" sz="4800" dirty="0"/>
              <a:t> Hidden curriculum</a:t>
            </a:r>
            <a:endParaRPr kumimoji="1" lang="ja-JP" altLang="en-US" sz="4800" dirty="0">
              <a:solidFill>
                <a:schemeClr val="tx2">
                  <a:alpha val="90000"/>
                </a:schemeClr>
              </a:solidFill>
            </a:endParaRPr>
          </a:p>
        </p:txBody>
      </p:sp>
      <p:sp>
        <p:nvSpPr>
          <p:cNvPr id="13" name="フッター プレースホルダー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altLang="ja-JP" dirty="0"/>
              <a:t>Types of Curriculum | James </a:t>
            </a:r>
            <a:r>
              <a:rPr lang="en-US" altLang="ja-JP" dirty="0" err="1"/>
              <a:t>McKernan</a:t>
            </a:r>
            <a:endParaRPr lang="ja-JP" altLang="en-US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61" r="59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163423890"/>
      </p:ext>
    </p:extLst>
  </p:cSld>
  <p:clrMapOvr>
    <a:masterClrMapping/>
  </p:clrMapOvr>
  <p:transition spd="slow" advTm="3771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592983" y="747635"/>
            <a:ext cx="12344400" cy="1234083"/>
          </a:xfrm>
        </p:spPr>
        <p:txBody>
          <a:bodyPr>
            <a:normAutofit/>
          </a:bodyPr>
          <a:lstStyle/>
          <a:p>
            <a:r>
              <a:rPr lang="en-US" altLang="ja-JP" sz="6600" dirty="0">
                <a:solidFill>
                  <a:schemeClr val="accent1">
                    <a:lumMod val="75000"/>
                  </a:schemeClr>
                </a:solidFill>
              </a:rPr>
              <a:t>Allan A. </a:t>
            </a:r>
            <a:r>
              <a:rPr lang="en-US" altLang="ja-JP" sz="6600" dirty="0" err="1">
                <a:solidFill>
                  <a:schemeClr val="tx2"/>
                </a:solidFill>
              </a:rPr>
              <a:t>Glatthorn</a:t>
            </a:r>
            <a:endParaRPr kumimoji="1" lang="ja-JP" altLang="en-US" sz="6600" dirty="0">
              <a:solidFill>
                <a:schemeClr val="tx2"/>
              </a:solidFill>
            </a:endParaRP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3"/>
          </p:nvPr>
        </p:nvSpPr>
        <p:spPr>
          <a:xfrm>
            <a:off x="5792499" y="3414936"/>
            <a:ext cx="7417290" cy="864096"/>
          </a:xfrm>
        </p:spPr>
        <p:txBody>
          <a:bodyPr>
            <a:noAutofit/>
          </a:bodyPr>
          <a:lstStyle/>
          <a:p>
            <a:r>
              <a:rPr lang="en-US" altLang="ja-JP" sz="4800" b="1" spc="-150" dirty="0">
                <a:solidFill>
                  <a:schemeClr val="accent1">
                    <a:lumMod val="75000"/>
                  </a:schemeClr>
                </a:solidFill>
              </a:rPr>
              <a:t>TYPES OF CURRICULUM</a:t>
            </a:r>
            <a:endParaRPr kumimoji="1" lang="ja-JP" altLang="en-US" sz="4800" b="1" spc="-15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4"/>
          </p:nvPr>
        </p:nvSpPr>
        <p:spPr>
          <a:xfrm>
            <a:off x="6195036" y="4279032"/>
            <a:ext cx="7520964" cy="2304256"/>
          </a:xfrm>
        </p:spPr>
        <p:txBody>
          <a:bodyPr/>
          <a:lstStyle/>
          <a:p>
            <a:pPr marL="514350" indent="-514350">
              <a:buFont typeface="Wingdings" panose="05000000000000000000" pitchFamily="2" charset="2"/>
              <a:buChar char="v"/>
            </a:pPr>
            <a:r>
              <a:rPr lang="en-US" sz="4800" dirty="0"/>
              <a:t> Recommended  </a:t>
            </a:r>
            <a:r>
              <a:rPr lang="en-US" sz="4800" dirty="0">
                <a:solidFill>
                  <a:schemeClr val="bg1">
                    <a:lumMod val="85000"/>
                    <a:lumOff val="15000"/>
                    <a:alpha val="90000"/>
                  </a:schemeClr>
                </a:solidFill>
              </a:rPr>
              <a:t>.</a:t>
            </a:r>
            <a:r>
              <a:rPr lang="en-US" sz="4800" dirty="0"/>
              <a:t>curriculum</a:t>
            </a: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4800" dirty="0"/>
              <a:t> Written curriculum</a:t>
            </a:r>
          </a:p>
          <a:p>
            <a:pPr marL="514350" indent="-514350">
              <a:buFont typeface="Wingdings" panose="05000000000000000000" pitchFamily="2" charset="2"/>
              <a:buChar char="v"/>
            </a:pPr>
            <a:r>
              <a:rPr lang="en-US" sz="4800" dirty="0"/>
              <a:t> Tested curriculum</a:t>
            </a:r>
          </a:p>
          <a:p>
            <a:pPr marL="514350" indent="-514350">
              <a:buFont typeface="Wingdings" panose="05000000000000000000" pitchFamily="2" charset="2"/>
              <a:buChar char="v"/>
            </a:pPr>
            <a:r>
              <a:rPr lang="en-US" sz="4800" dirty="0"/>
              <a:t> Learned curriculum</a:t>
            </a:r>
          </a:p>
        </p:txBody>
      </p:sp>
      <p:sp>
        <p:nvSpPr>
          <p:cNvPr id="13" name="フッター プレースホルダー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16327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tint val="75000"/>
                    <a:alpha val="80000"/>
                  </a:srgbClr>
                </a:solidFill>
                <a:effectLst/>
                <a:uLnTx/>
                <a:uFillTx/>
                <a:latin typeface="Crimson Text"/>
                <a:cs typeface="+mn-cs"/>
              </a:rPr>
              <a:t>Types of Curriculum | Allan</a:t>
            </a:r>
            <a:r>
              <a:rPr kumimoji="1" lang="en-US" altLang="ja-JP" sz="2100" b="0" i="0" u="none" strike="noStrike" kern="1200" cap="none" spc="0" normalizeH="0" noProof="0" dirty="0">
                <a:ln>
                  <a:noFill/>
                </a:ln>
                <a:solidFill>
                  <a:srgbClr val="FFFFFF">
                    <a:tint val="75000"/>
                    <a:alpha val="80000"/>
                  </a:srgbClr>
                </a:solidFill>
                <a:effectLst/>
                <a:uLnTx/>
                <a:uFillTx/>
                <a:latin typeface="Crimson Text"/>
                <a:cs typeface="+mn-cs"/>
              </a:rPr>
              <a:t> A. </a:t>
            </a:r>
            <a:r>
              <a:rPr kumimoji="1" lang="en-US" altLang="ja-JP" sz="2100" b="0" i="0" u="none" strike="noStrike" kern="1200" cap="none" spc="0" normalizeH="0" noProof="0" dirty="0" err="1">
                <a:ln>
                  <a:noFill/>
                </a:ln>
                <a:solidFill>
                  <a:srgbClr val="FFFFFF">
                    <a:tint val="75000"/>
                    <a:alpha val="80000"/>
                  </a:srgbClr>
                </a:solidFill>
                <a:effectLst/>
                <a:uLnTx/>
                <a:uFillTx/>
                <a:latin typeface="Crimson Text"/>
                <a:cs typeface="+mn-cs"/>
              </a:rPr>
              <a:t>Glatthorn</a:t>
            </a:r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tint val="75000"/>
                  <a:alpha val="80000"/>
                </a:srgbClr>
              </a:solidFill>
              <a:effectLst/>
              <a:uLnTx/>
              <a:uFillTx/>
              <a:latin typeface="Crimson Text"/>
              <a:cs typeface="+mn-cs"/>
            </a:endParaRP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983" y="2262880"/>
            <a:ext cx="5184431" cy="6912574"/>
          </a:xfrm>
        </p:spPr>
      </p:pic>
    </p:spTree>
    <p:extLst>
      <p:ext uri="{BB962C8B-B14F-4D97-AF65-F5344CB8AC3E}">
        <p14:creationId xmlns:p14="http://schemas.microsoft.com/office/powerpoint/2010/main" xmlns="" val="948443246"/>
      </p:ext>
    </p:extLst>
  </p:cSld>
  <p:clrMapOvr>
    <a:masterClrMapping/>
  </p:clrMapOvr>
  <p:transition spd="slow" advTm="3771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kumimoji="1" lang="en-US" altLang="ja-JP" b="1" dirty="0"/>
              <a:t>NALYSIS</a:t>
            </a:r>
            <a:endParaRPr kumimoji="1" lang="ja-JP" altLang="en-US" b="1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ja-JP" sz="4400" b="1" dirty="0"/>
              <a:t>KURIKULUM DI INDONESIA</a:t>
            </a:r>
            <a:endParaRPr kumimoji="1" lang="ja-JP" altLang="en-US" sz="4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9408" y="679004"/>
            <a:ext cx="10625413" cy="734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1900962"/>
      </p:ext>
    </p:extLst>
  </p:cSld>
  <p:clrMapOvr>
    <a:masterClrMapping/>
  </p:clrMapOvr>
  <p:transition spd="slow" advTm="330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>
          <a:xfrm>
            <a:off x="808803" y="1111052"/>
            <a:ext cx="5473133" cy="2016224"/>
          </a:xfrm>
        </p:spPr>
        <p:txBody>
          <a:bodyPr>
            <a:normAutofit/>
          </a:bodyPr>
          <a:lstStyle/>
          <a:p>
            <a:r>
              <a:rPr lang="en-US" altLang="ja-JP" sz="6000" spc="300" dirty="0">
                <a:solidFill>
                  <a:schemeClr val="accent1">
                    <a:lumMod val="75000"/>
                  </a:schemeClr>
                </a:solidFill>
              </a:rPr>
              <a:t>K</a:t>
            </a:r>
            <a:r>
              <a:rPr lang="en-US" altLang="ja-JP" sz="6000" spc="300" dirty="0"/>
              <a:t>URIKULUM</a:t>
            </a:r>
            <a:endParaRPr kumimoji="1" lang="ja-JP" altLang="en-US" sz="6000" spc="300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4"/>
          </p:nvPr>
        </p:nvSpPr>
        <p:spPr>
          <a:xfrm>
            <a:off x="7157785" y="462980"/>
            <a:ext cx="3132620" cy="1296144"/>
          </a:xfrm>
        </p:spPr>
        <p:txBody>
          <a:bodyPr/>
          <a:lstStyle/>
          <a:p>
            <a:r>
              <a:rPr kumimoji="1" lang="en-US" altLang="ja-JP" dirty="0"/>
              <a:t>1947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5"/>
          </p:nvPr>
        </p:nvSpPr>
        <p:spPr>
          <a:xfrm>
            <a:off x="7128053" y="1553727"/>
            <a:ext cx="6211229" cy="1656184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kumimoji="1" lang="en-US" altLang="ja-JP" dirty="0"/>
              <a:t>RENTJANA PELAJARAN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kumimoji="1" lang="en-US" altLang="ja-JP" i="1" dirty="0"/>
              <a:t>LEEPER PLAN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ja-JP" dirty="0"/>
              <a:t>DILAKSANAKAN 1950</a:t>
            </a:r>
            <a:endParaRPr kumimoji="1" lang="en-US" altLang="ja-JP" i="1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ja-JP" dirty="0"/>
              <a:t>PANCASILA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kumimoji="1" lang="en-US" altLang="ja-JP" dirty="0"/>
              <a:t>BESIFAT POLITIS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ja-JP" dirty="0"/>
              <a:t>ORIENTASI KEPENTINGAN NASIONAL</a:t>
            </a:r>
            <a:endParaRPr kumimoji="1" lang="ja-JP" altLang="en-US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6"/>
          </p:nvPr>
        </p:nvSpPr>
        <p:spPr>
          <a:xfrm>
            <a:off x="3465004" y="3505318"/>
            <a:ext cx="3132620" cy="1296144"/>
          </a:xfrm>
        </p:spPr>
        <p:txBody>
          <a:bodyPr/>
          <a:lstStyle/>
          <a:p>
            <a:r>
              <a:rPr lang="en-US" altLang="ja-JP" dirty="0"/>
              <a:t>1952</a:t>
            </a:r>
            <a:endParaRPr kumimoji="1" lang="ja-JP" altLang="en-US" dirty="0"/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17"/>
          </p:nvPr>
        </p:nvSpPr>
        <p:spPr>
          <a:xfrm>
            <a:off x="161256" y="4670706"/>
            <a:ext cx="6607496" cy="1656184"/>
          </a:xfrm>
        </p:spPr>
        <p:txBody>
          <a:bodyPr/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ja-JP" sz="3200" dirty="0"/>
              <a:t>RENTJANA PELAJARAN TERURAI 1952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sv-SE" altLang="ja-JP" sz="3200" dirty="0"/>
              <a:t>PELAJARAN DIHUBUNGKAN DENGAN KEHIDUPAN SEHARI-HARI</a:t>
            </a:r>
            <a:endParaRPr lang="en-US" altLang="ja-JP" sz="3200" dirty="0"/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kumimoji="1" lang="ja-JP" altLang="en-US" sz="3200" dirty="0"/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18"/>
          </p:nvPr>
        </p:nvSpPr>
        <p:spPr>
          <a:xfrm>
            <a:off x="7128053" y="6573033"/>
            <a:ext cx="3132620" cy="1296144"/>
          </a:xfrm>
        </p:spPr>
        <p:txBody>
          <a:bodyPr/>
          <a:lstStyle/>
          <a:p>
            <a:r>
              <a:rPr lang="en-US" altLang="ja-JP" dirty="0"/>
              <a:t>1964</a:t>
            </a:r>
            <a:endParaRPr kumimoji="1" lang="ja-JP" alt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>
          <a:xfrm>
            <a:off x="7128053" y="7702718"/>
            <a:ext cx="6211229" cy="1656184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RENTJANA PENDIDIKAN 1964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PANCAWARDHANA: MORAL, KECERDASAN, EMOSIONAL, KETERAMPILAN, DAN JASMANI.</a:t>
            </a:r>
          </a:p>
        </p:txBody>
      </p:sp>
    </p:spTree>
    <p:extLst>
      <p:ext uri="{BB962C8B-B14F-4D97-AF65-F5344CB8AC3E}">
        <p14:creationId xmlns:p14="http://schemas.microsoft.com/office/powerpoint/2010/main" xmlns="" val="1961469500"/>
      </p:ext>
    </p:extLst>
  </p:cSld>
  <p:clrMapOvr>
    <a:masterClrMapping/>
  </p:clrMapOvr>
  <p:transition spd="slow" advTm="6559">
    <p:push dir="u"/>
  </p:transition>
</p:sld>
</file>

<file path=ppt/theme/theme1.xml><?xml version="1.0" encoding="utf-8"?>
<a:theme xmlns:a="http://schemas.openxmlformats.org/drawingml/2006/main" name="Title">
  <a:themeElements>
    <a:clrScheme name="Scheat">
      <a:dk1>
        <a:srgbClr val="FFFFFF"/>
      </a:dk1>
      <a:lt1>
        <a:srgbClr val="000000"/>
      </a:lt1>
      <a:dk2>
        <a:srgbClr val="FFFFFF"/>
      </a:dk2>
      <a:lt2>
        <a:srgbClr val="EEECE1"/>
      </a:lt2>
      <a:accent1>
        <a:srgbClr val="7BCFF5"/>
      </a:accent1>
      <a:accent2>
        <a:srgbClr val="BBFF02"/>
      </a:accent2>
      <a:accent3>
        <a:srgbClr val="00CCFF"/>
      </a:accent3>
      <a:accent4>
        <a:srgbClr val="FF99FF"/>
      </a:accent4>
      <a:accent5>
        <a:srgbClr val="4BACC6"/>
      </a:accent5>
      <a:accent6>
        <a:srgbClr val="F79646"/>
      </a:accent6>
      <a:hlink>
        <a:srgbClr val="7BCFF5"/>
      </a:hlink>
      <a:folHlink>
        <a:srgbClr val="25AFEE"/>
      </a:folHlink>
    </a:clrScheme>
    <a:fontScheme name="Scheat">
      <a:majorFont>
        <a:latin typeface="Crimson Text"/>
        <a:ea typeface="Spica Neue"/>
        <a:cs typeface=""/>
      </a:majorFont>
      <a:minorFont>
        <a:latin typeface="Crimson Text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">
  <a:themeElements>
    <a:clrScheme name="Scheat">
      <a:dk1>
        <a:srgbClr val="FFFFFF"/>
      </a:dk1>
      <a:lt1>
        <a:srgbClr val="000000"/>
      </a:lt1>
      <a:dk2>
        <a:srgbClr val="FFFFFF"/>
      </a:dk2>
      <a:lt2>
        <a:srgbClr val="EEECE1"/>
      </a:lt2>
      <a:accent1>
        <a:srgbClr val="7BCFF5"/>
      </a:accent1>
      <a:accent2>
        <a:srgbClr val="BBFF02"/>
      </a:accent2>
      <a:accent3>
        <a:srgbClr val="00CCFF"/>
      </a:accent3>
      <a:accent4>
        <a:srgbClr val="FF99FF"/>
      </a:accent4>
      <a:accent5>
        <a:srgbClr val="4BACC6"/>
      </a:accent5>
      <a:accent6>
        <a:srgbClr val="F79646"/>
      </a:accent6>
      <a:hlink>
        <a:srgbClr val="7BCFF5"/>
      </a:hlink>
      <a:folHlink>
        <a:srgbClr val="25AFEE"/>
      </a:folHlink>
    </a:clrScheme>
    <a:fontScheme name="Scheat">
      <a:majorFont>
        <a:latin typeface="Crimson Text"/>
        <a:ea typeface="Spica Neue"/>
        <a:cs typeface=""/>
      </a:majorFont>
      <a:minorFont>
        <a:latin typeface="Crimson Text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ega - Free">
  <a:themeElements>
    <a:clrScheme name="A">
      <a:dk1>
        <a:srgbClr val="1C1C1C"/>
      </a:dk1>
      <a:lt1>
        <a:sysClr val="window" lastClr="FFFFFF"/>
      </a:lt1>
      <a:dk2>
        <a:srgbClr val="545454"/>
      </a:dk2>
      <a:lt2>
        <a:srgbClr val="EEECE1"/>
      </a:lt2>
      <a:accent1>
        <a:srgbClr val="00ACE2"/>
      </a:accent1>
      <a:accent2>
        <a:srgbClr val="FD497C"/>
      </a:accent2>
      <a:accent3>
        <a:srgbClr val="87C32F"/>
      </a:accent3>
      <a:accent4>
        <a:srgbClr val="B143DD"/>
      </a:accent4>
      <a:accent5>
        <a:srgbClr val="FFA513"/>
      </a:accent5>
      <a:accent6>
        <a:srgbClr val="5BB8D1"/>
      </a:accent6>
      <a:hlink>
        <a:srgbClr val="00ACE2"/>
      </a:hlink>
      <a:folHlink>
        <a:srgbClr val="00ACE2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1832</TotalTime>
  <Words>619</Words>
  <Application>Microsoft Office PowerPoint</Application>
  <PresentationFormat>Custom</PresentationFormat>
  <Paragraphs>137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Title</vt:lpstr>
      <vt:lpstr>Contents</vt:lpstr>
      <vt:lpstr>Vega - Free</vt:lpstr>
      <vt:lpstr>TYPES OF CURRICULUM</vt:lpstr>
      <vt:lpstr>CONTENTS</vt:lpstr>
      <vt:lpstr>Let’s Begin Now</vt:lpstr>
      <vt:lpstr>TYPES OF CURRICULUM</vt:lpstr>
      <vt:lpstr>TYPES OF CURRICULUM</vt:lpstr>
      <vt:lpstr>James McKernan</vt:lpstr>
      <vt:lpstr>Allan A. Glatthorn</vt:lpstr>
      <vt:lpstr>ANALYSIS</vt:lpstr>
      <vt:lpstr>KURIKULUM</vt:lpstr>
      <vt:lpstr>Slide 10</vt:lpstr>
      <vt:lpstr>Slide 11</vt:lpstr>
      <vt:lpstr>Slide 12</vt:lpstr>
      <vt:lpstr>DAFTAR PUSTAKA</vt:lpstr>
      <vt:lpstr>SESI 1 DISKUSI – TANYA JAWAB</vt:lpstr>
      <vt:lpstr>SESI 2 DISKUSI – TANYA JAWAB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Scheat</dc:title>
  <dc:creator>Jun</dc:creator>
  <cp:lastModifiedBy>user</cp:lastModifiedBy>
  <cp:revision>106</cp:revision>
  <dcterms:created xsi:type="dcterms:W3CDTF">2015-02-26T15:14:38Z</dcterms:created>
  <dcterms:modified xsi:type="dcterms:W3CDTF">2018-09-29T09:45:45Z</dcterms:modified>
</cp:coreProperties>
</file>