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5"/>
  </p:notesMasterIdLst>
  <p:sldIdLst>
    <p:sldId id="274" r:id="rId5"/>
    <p:sldId id="275" r:id="rId6"/>
    <p:sldId id="276" r:id="rId7"/>
    <p:sldId id="293" r:id="rId8"/>
    <p:sldId id="294" r:id="rId9"/>
    <p:sldId id="295" r:id="rId10"/>
    <p:sldId id="277" r:id="rId11"/>
    <p:sldId id="285" r:id="rId12"/>
    <p:sldId id="287" r:id="rId13"/>
    <p:sldId id="288" r:id="rId14"/>
    <p:sldId id="278" r:id="rId15"/>
    <p:sldId id="279" r:id="rId16"/>
    <p:sldId id="280" r:id="rId17"/>
    <p:sldId id="281" r:id="rId18"/>
    <p:sldId id="296" r:id="rId19"/>
    <p:sldId id="283" r:id="rId20"/>
    <p:sldId id="284" r:id="rId21"/>
    <p:sldId id="289" r:id="rId22"/>
    <p:sldId id="290" r:id="rId23"/>
    <p:sldId id="29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>
        <p:scale>
          <a:sx n="50" d="100"/>
          <a:sy n="50" d="100"/>
        </p:scale>
        <p:origin x="121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wi Wahyuningsih" userId="46e285509d8530e5" providerId="LiveId" clId="{4FAD5E80-C08D-4A2F-8B0F-144E02262280}"/>
    <pc:docChg chg="custSel addSld delSld modSld sldOrd">
      <pc:chgData name="Dewi Wahyuningsih" userId="46e285509d8530e5" providerId="LiveId" clId="{4FAD5E80-C08D-4A2F-8B0F-144E02262280}" dt="2022-04-15T20:53:48.031" v="1369" actId="20577"/>
      <pc:docMkLst>
        <pc:docMk/>
      </pc:docMkLst>
      <pc:sldChg chg="modSp mod">
        <pc:chgData name="Dewi Wahyuningsih" userId="46e285509d8530e5" providerId="LiveId" clId="{4FAD5E80-C08D-4A2F-8B0F-144E02262280}" dt="2022-04-15T13:50:28.464" v="160" actId="1076"/>
        <pc:sldMkLst>
          <pc:docMk/>
          <pc:sldMk cId="2505557043" sldId="275"/>
        </pc:sldMkLst>
        <pc:spChg chg="mod">
          <ac:chgData name="Dewi Wahyuningsih" userId="46e285509d8530e5" providerId="LiveId" clId="{4FAD5E80-C08D-4A2F-8B0F-144E02262280}" dt="2022-04-15T13:50:28.464" v="160" actId="1076"/>
          <ac:spMkLst>
            <pc:docMk/>
            <pc:sldMk cId="2505557043" sldId="275"/>
            <ac:spMk id="3" creationId="{BD00FADA-ADA9-484A-B2E7-2C40D0341AC4}"/>
          </ac:spMkLst>
        </pc:spChg>
      </pc:sldChg>
      <pc:sldChg chg="modSp new mod">
        <pc:chgData name="Dewi Wahyuningsih" userId="46e285509d8530e5" providerId="LiveId" clId="{4FAD5E80-C08D-4A2F-8B0F-144E02262280}" dt="2022-04-15T13:51:29.726" v="189"/>
        <pc:sldMkLst>
          <pc:docMk/>
          <pc:sldMk cId="4123979001" sldId="276"/>
        </pc:sldMkLst>
        <pc:spChg chg="mod">
          <ac:chgData name="Dewi Wahyuningsih" userId="46e285509d8530e5" providerId="LiveId" clId="{4FAD5E80-C08D-4A2F-8B0F-144E02262280}" dt="2022-04-15T13:50:51.614" v="187" actId="20577"/>
          <ac:spMkLst>
            <pc:docMk/>
            <pc:sldMk cId="4123979001" sldId="276"/>
            <ac:spMk id="2" creationId="{E4747A8F-6901-4384-85F2-608A42C4D32D}"/>
          </ac:spMkLst>
        </pc:spChg>
        <pc:spChg chg="mod">
          <ac:chgData name="Dewi Wahyuningsih" userId="46e285509d8530e5" providerId="LiveId" clId="{4FAD5E80-C08D-4A2F-8B0F-144E02262280}" dt="2022-04-15T13:51:29.726" v="189"/>
          <ac:spMkLst>
            <pc:docMk/>
            <pc:sldMk cId="4123979001" sldId="276"/>
            <ac:spMk id="3" creationId="{F1E8F773-3710-45F1-9983-892D186A5C19}"/>
          </ac:spMkLst>
        </pc:spChg>
      </pc:sldChg>
      <pc:sldChg chg="modSp new mod">
        <pc:chgData name="Dewi Wahyuningsih" userId="46e285509d8530e5" providerId="LiveId" clId="{4FAD5E80-C08D-4A2F-8B0F-144E02262280}" dt="2022-04-15T14:14:46.843" v="582" actId="113"/>
        <pc:sldMkLst>
          <pc:docMk/>
          <pc:sldMk cId="2414154014" sldId="277"/>
        </pc:sldMkLst>
        <pc:spChg chg="mod">
          <ac:chgData name="Dewi Wahyuningsih" userId="46e285509d8530e5" providerId="LiveId" clId="{4FAD5E80-C08D-4A2F-8B0F-144E02262280}" dt="2022-04-15T14:06:19.648" v="508" actId="20577"/>
          <ac:spMkLst>
            <pc:docMk/>
            <pc:sldMk cId="2414154014" sldId="277"/>
            <ac:spMk id="2" creationId="{05DEFD18-B644-4B85-A677-11EED3F8003E}"/>
          </ac:spMkLst>
        </pc:spChg>
        <pc:spChg chg="mod">
          <ac:chgData name="Dewi Wahyuningsih" userId="46e285509d8530e5" providerId="LiveId" clId="{4FAD5E80-C08D-4A2F-8B0F-144E02262280}" dt="2022-04-15T14:14:46.843" v="582" actId="113"/>
          <ac:spMkLst>
            <pc:docMk/>
            <pc:sldMk cId="2414154014" sldId="277"/>
            <ac:spMk id="3" creationId="{9DFC724F-6BEC-44F7-906E-6DA86B6A41FF}"/>
          </ac:spMkLst>
        </pc:spChg>
      </pc:sldChg>
      <pc:sldChg chg="modSp add mod">
        <pc:chgData name="Dewi Wahyuningsih" userId="46e285509d8530e5" providerId="LiveId" clId="{4FAD5E80-C08D-4A2F-8B0F-144E02262280}" dt="2022-04-15T13:56:28.555" v="383" actId="20577"/>
        <pc:sldMkLst>
          <pc:docMk/>
          <pc:sldMk cId="1082432621" sldId="278"/>
        </pc:sldMkLst>
        <pc:spChg chg="mod">
          <ac:chgData name="Dewi Wahyuningsih" userId="46e285509d8530e5" providerId="LiveId" clId="{4FAD5E80-C08D-4A2F-8B0F-144E02262280}" dt="2022-04-15T13:55:43.726" v="334" actId="20577"/>
          <ac:spMkLst>
            <pc:docMk/>
            <pc:sldMk cId="1082432621" sldId="278"/>
            <ac:spMk id="2" creationId="{05DEFD18-B644-4B85-A677-11EED3F8003E}"/>
          </ac:spMkLst>
        </pc:spChg>
        <pc:spChg chg="mod">
          <ac:chgData name="Dewi Wahyuningsih" userId="46e285509d8530e5" providerId="LiveId" clId="{4FAD5E80-C08D-4A2F-8B0F-144E02262280}" dt="2022-04-15T13:56:28.555" v="383" actId="20577"/>
          <ac:spMkLst>
            <pc:docMk/>
            <pc:sldMk cId="1082432621" sldId="278"/>
            <ac:spMk id="3" creationId="{9DFC724F-6BEC-44F7-906E-6DA86B6A41FF}"/>
          </ac:spMkLst>
        </pc:spChg>
      </pc:sldChg>
      <pc:sldChg chg="modSp add mod ord">
        <pc:chgData name="Dewi Wahyuningsih" userId="46e285509d8530e5" providerId="LiveId" clId="{4FAD5E80-C08D-4A2F-8B0F-144E02262280}" dt="2022-04-15T15:05:45.207" v="922"/>
        <pc:sldMkLst>
          <pc:docMk/>
          <pc:sldMk cId="1509110281" sldId="279"/>
        </pc:sldMkLst>
        <pc:spChg chg="mod">
          <ac:chgData name="Dewi Wahyuningsih" userId="46e285509d8530e5" providerId="LiveId" clId="{4FAD5E80-C08D-4A2F-8B0F-144E02262280}" dt="2022-04-15T13:57:55.090" v="399" actId="114"/>
          <ac:spMkLst>
            <pc:docMk/>
            <pc:sldMk cId="1509110281" sldId="279"/>
            <ac:spMk id="3" creationId="{9DFC724F-6BEC-44F7-906E-6DA86B6A41FF}"/>
          </ac:spMkLst>
        </pc:spChg>
      </pc:sldChg>
      <pc:sldChg chg="modSp add del mod">
        <pc:chgData name="Dewi Wahyuningsih" userId="46e285509d8530e5" providerId="LiveId" clId="{4FAD5E80-C08D-4A2F-8B0F-144E02262280}" dt="2022-04-15T13:59:55.495" v="413" actId="2696"/>
        <pc:sldMkLst>
          <pc:docMk/>
          <pc:sldMk cId="357479752" sldId="280"/>
        </pc:sldMkLst>
        <pc:spChg chg="mod">
          <ac:chgData name="Dewi Wahyuningsih" userId="46e285509d8530e5" providerId="LiveId" clId="{4FAD5E80-C08D-4A2F-8B0F-144E02262280}" dt="2022-04-15T13:59:40.052" v="410" actId="20577"/>
          <ac:spMkLst>
            <pc:docMk/>
            <pc:sldMk cId="357479752" sldId="280"/>
            <ac:spMk id="3" creationId="{9DFC724F-6BEC-44F7-906E-6DA86B6A41FF}"/>
          </ac:spMkLst>
        </pc:spChg>
      </pc:sldChg>
      <pc:sldChg chg="add">
        <pc:chgData name="Dewi Wahyuningsih" userId="46e285509d8530e5" providerId="LiveId" clId="{4FAD5E80-C08D-4A2F-8B0F-144E02262280}" dt="2022-04-15T13:59:58.424" v="414" actId="2890"/>
        <pc:sldMkLst>
          <pc:docMk/>
          <pc:sldMk cId="589130786" sldId="280"/>
        </pc:sldMkLst>
      </pc:sldChg>
      <pc:sldChg chg="modSp add del mod">
        <pc:chgData name="Dewi Wahyuningsih" userId="46e285509d8530e5" providerId="LiveId" clId="{4FAD5E80-C08D-4A2F-8B0F-144E02262280}" dt="2022-04-15T13:59:27.326" v="407" actId="2696"/>
        <pc:sldMkLst>
          <pc:docMk/>
          <pc:sldMk cId="938016416" sldId="280"/>
        </pc:sldMkLst>
        <pc:spChg chg="mod">
          <ac:chgData name="Dewi Wahyuningsih" userId="46e285509d8530e5" providerId="LiveId" clId="{4FAD5E80-C08D-4A2F-8B0F-144E02262280}" dt="2022-04-15T13:59:12.728" v="405" actId="27636"/>
          <ac:spMkLst>
            <pc:docMk/>
            <pc:sldMk cId="938016416" sldId="280"/>
            <ac:spMk id="3" creationId="{9DFC724F-6BEC-44F7-906E-6DA86B6A41FF}"/>
          </ac:spMkLst>
        </pc:spChg>
      </pc:sldChg>
      <pc:sldChg chg="modSp add del mod">
        <pc:chgData name="Dewi Wahyuningsih" userId="46e285509d8530e5" providerId="LiveId" clId="{4FAD5E80-C08D-4A2F-8B0F-144E02262280}" dt="2022-04-15T13:59:04.144" v="402" actId="2696"/>
        <pc:sldMkLst>
          <pc:docMk/>
          <pc:sldMk cId="1996984779" sldId="280"/>
        </pc:sldMkLst>
        <pc:spChg chg="mod">
          <ac:chgData name="Dewi Wahyuningsih" userId="46e285509d8530e5" providerId="LiveId" clId="{4FAD5E80-C08D-4A2F-8B0F-144E02262280}" dt="2022-04-15T13:58:10.411" v="401" actId="6549"/>
          <ac:spMkLst>
            <pc:docMk/>
            <pc:sldMk cId="1996984779" sldId="280"/>
            <ac:spMk id="3" creationId="{9DFC724F-6BEC-44F7-906E-6DA86B6A41FF}"/>
          </ac:spMkLst>
        </pc:spChg>
      </pc:sldChg>
      <pc:sldChg chg="modSp add mod">
        <pc:chgData name="Dewi Wahyuningsih" userId="46e285509d8530e5" providerId="LiveId" clId="{4FAD5E80-C08D-4A2F-8B0F-144E02262280}" dt="2022-04-15T20:45:22.781" v="1306" actId="20577"/>
        <pc:sldMkLst>
          <pc:docMk/>
          <pc:sldMk cId="262659128" sldId="281"/>
        </pc:sldMkLst>
        <pc:spChg chg="mod">
          <ac:chgData name="Dewi Wahyuningsih" userId="46e285509d8530e5" providerId="LiveId" clId="{4FAD5E80-C08D-4A2F-8B0F-144E02262280}" dt="2022-04-15T20:45:22.781" v="1306" actId="20577"/>
          <ac:spMkLst>
            <pc:docMk/>
            <pc:sldMk cId="262659128" sldId="281"/>
            <ac:spMk id="3" creationId="{9DFC724F-6BEC-44F7-906E-6DA86B6A41FF}"/>
          </ac:spMkLst>
        </pc:spChg>
      </pc:sldChg>
      <pc:sldChg chg="add del">
        <pc:chgData name="Dewi Wahyuningsih" userId="46e285509d8530e5" providerId="LiveId" clId="{4FAD5E80-C08D-4A2F-8B0F-144E02262280}" dt="2022-04-15T13:59:30.299" v="408" actId="2696"/>
        <pc:sldMkLst>
          <pc:docMk/>
          <pc:sldMk cId="2127555846" sldId="281"/>
        </pc:sldMkLst>
      </pc:sldChg>
      <pc:sldChg chg="add del">
        <pc:chgData name="Dewi Wahyuningsih" userId="46e285509d8530e5" providerId="LiveId" clId="{4FAD5E80-C08D-4A2F-8B0F-144E02262280}" dt="2022-04-15T13:59:51.830" v="412" actId="2696"/>
        <pc:sldMkLst>
          <pc:docMk/>
          <pc:sldMk cId="2725737822" sldId="281"/>
        </pc:sldMkLst>
      </pc:sldChg>
      <pc:sldChg chg="modSp add del mod ord">
        <pc:chgData name="Dewi Wahyuningsih" userId="46e285509d8530e5" providerId="LiveId" clId="{4FAD5E80-C08D-4A2F-8B0F-144E02262280}" dt="2022-04-15T14:13:09.777" v="559" actId="2696"/>
        <pc:sldMkLst>
          <pc:docMk/>
          <pc:sldMk cId="4110119764" sldId="282"/>
        </pc:sldMkLst>
        <pc:spChg chg="mod">
          <ac:chgData name="Dewi Wahyuningsih" userId="46e285509d8530e5" providerId="LiveId" clId="{4FAD5E80-C08D-4A2F-8B0F-144E02262280}" dt="2022-04-15T14:02:21.916" v="449" actId="1076"/>
          <ac:spMkLst>
            <pc:docMk/>
            <pc:sldMk cId="4110119764" sldId="282"/>
            <ac:spMk id="3" creationId="{9DFC724F-6BEC-44F7-906E-6DA86B6A41FF}"/>
          </ac:spMkLst>
        </pc:spChg>
      </pc:sldChg>
      <pc:sldChg chg="modSp add mod">
        <pc:chgData name="Dewi Wahyuningsih" userId="46e285509d8530e5" providerId="LiveId" clId="{4FAD5E80-C08D-4A2F-8B0F-144E02262280}" dt="2022-04-15T14:04:00.278" v="474" actId="1076"/>
        <pc:sldMkLst>
          <pc:docMk/>
          <pc:sldMk cId="169931617" sldId="283"/>
        </pc:sldMkLst>
        <pc:spChg chg="mod">
          <ac:chgData name="Dewi Wahyuningsih" userId="46e285509d8530e5" providerId="LiveId" clId="{4FAD5E80-C08D-4A2F-8B0F-144E02262280}" dt="2022-04-15T14:04:00.278" v="474" actId="1076"/>
          <ac:spMkLst>
            <pc:docMk/>
            <pc:sldMk cId="169931617" sldId="283"/>
            <ac:spMk id="3" creationId="{9DFC724F-6BEC-44F7-906E-6DA86B6A41FF}"/>
          </ac:spMkLst>
        </pc:spChg>
      </pc:sldChg>
      <pc:sldChg chg="add">
        <pc:chgData name="Dewi Wahyuningsih" userId="46e285509d8530e5" providerId="LiveId" clId="{4FAD5E80-C08D-4A2F-8B0F-144E02262280}" dt="2022-04-15T14:04:16.318" v="475" actId="2890"/>
        <pc:sldMkLst>
          <pc:docMk/>
          <pc:sldMk cId="3696982200" sldId="284"/>
        </pc:sldMkLst>
      </pc:sldChg>
      <pc:sldChg chg="modSp add mod">
        <pc:chgData name="Dewi Wahyuningsih" userId="46e285509d8530e5" providerId="LiveId" clId="{4FAD5E80-C08D-4A2F-8B0F-144E02262280}" dt="2022-04-15T14:17:51.948" v="610" actId="27636"/>
        <pc:sldMkLst>
          <pc:docMk/>
          <pc:sldMk cId="3769024642" sldId="285"/>
        </pc:sldMkLst>
        <pc:spChg chg="mod">
          <ac:chgData name="Dewi Wahyuningsih" userId="46e285509d8530e5" providerId="LiveId" clId="{4FAD5E80-C08D-4A2F-8B0F-144E02262280}" dt="2022-04-15T14:17:51.948" v="610" actId="27636"/>
          <ac:spMkLst>
            <pc:docMk/>
            <pc:sldMk cId="3769024642" sldId="285"/>
            <ac:spMk id="3" creationId="{9DFC724F-6BEC-44F7-906E-6DA86B6A41FF}"/>
          </ac:spMkLst>
        </pc:spChg>
      </pc:sldChg>
      <pc:sldChg chg="add del">
        <pc:chgData name="Dewi Wahyuningsih" userId="46e285509d8530e5" providerId="LiveId" clId="{4FAD5E80-C08D-4A2F-8B0F-144E02262280}" dt="2022-04-15T14:19:45.295" v="618" actId="2696"/>
        <pc:sldMkLst>
          <pc:docMk/>
          <pc:sldMk cId="2670754043" sldId="286"/>
        </pc:sldMkLst>
      </pc:sldChg>
      <pc:sldChg chg="modSp add mod">
        <pc:chgData name="Dewi Wahyuningsih" userId="46e285509d8530e5" providerId="LiveId" clId="{4FAD5E80-C08D-4A2F-8B0F-144E02262280}" dt="2022-04-15T14:19:19.691" v="617" actId="113"/>
        <pc:sldMkLst>
          <pc:docMk/>
          <pc:sldMk cId="1004659472" sldId="287"/>
        </pc:sldMkLst>
        <pc:spChg chg="mod">
          <ac:chgData name="Dewi Wahyuningsih" userId="46e285509d8530e5" providerId="LiveId" clId="{4FAD5E80-C08D-4A2F-8B0F-144E02262280}" dt="2022-04-15T14:19:19.691" v="617" actId="113"/>
          <ac:spMkLst>
            <pc:docMk/>
            <pc:sldMk cId="1004659472" sldId="287"/>
            <ac:spMk id="3" creationId="{9DFC724F-6BEC-44F7-906E-6DA86B6A41FF}"/>
          </ac:spMkLst>
        </pc:spChg>
      </pc:sldChg>
      <pc:sldChg chg="modSp add mod">
        <pc:chgData name="Dewi Wahyuningsih" userId="46e285509d8530e5" providerId="LiveId" clId="{4FAD5E80-C08D-4A2F-8B0F-144E02262280}" dt="2022-04-15T14:21:22.837" v="642" actId="113"/>
        <pc:sldMkLst>
          <pc:docMk/>
          <pc:sldMk cId="2272984557" sldId="288"/>
        </pc:sldMkLst>
        <pc:spChg chg="mod">
          <ac:chgData name="Dewi Wahyuningsih" userId="46e285509d8530e5" providerId="LiveId" clId="{4FAD5E80-C08D-4A2F-8B0F-144E02262280}" dt="2022-04-15T14:21:22.837" v="642" actId="113"/>
          <ac:spMkLst>
            <pc:docMk/>
            <pc:sldMk cId="2272984557" sldId="288"/>
            <ac:spMk id="3" creationId="{9DFC724F-6BEC-44F7-906E-6DA86B6A41FF}"/>
          </ac:spMkLst>
        </pc:spChg>
      </pc:sldChg>
      <pc:sldChg chg="modSp new mod">
        <pc:chgData name="Dewi Wahyuningsih" userId="46e285509d8530e5" providerId="LiveId" clId="{4FAD5E80-C08D-4A2F-8B0F-144E02262280}" dt="2022-04-15T15:05:17.175" v="919" actId="20577"/>
        <pc:sldMkLst>
          <pc:docMk/>
          <pc:sldMk cId="725229451" sldId="289"/>
        </pc:sldMkLst>
        <pc:spChg chg="mod">
          <ac:chgData name="Dewi Wahyuningsih" userId="46e285509d8530e5" providerId="LiveId" clId="{4FAD5E80-C08D-4A2F-8B0F-144E02262280}" dt="2022-04-15T15:01:41.339" v="892" actId="20577"/>
          <ac:spMkLst>
            <pc:docMk/>
            <pc:sldMk cId="725229451" sldId="289"/>
            <ac:spMk id="2" creationId="{5E2D9F85-5B8C-4E7B-A225-BAACFBB482C9}"/>
          </ac:spMkLst>
        </pc:spChg>
        <pc:spChg chg="mod">
          <ac:chgData name="Dewi Wahyuningsih" userId="46e285509d8530e5" providerId="LiveId" clId="{4FAD5E80-C08D-4A2F-8B0F-144E02262280}" dt="2022-04-15T15:05:17.175" v="919" actId="20577"/>
          <ac:spMkLst>
            <pc:docMk/>
            <pc:sldMk cId="725229451" sldId="289"/>
            <ac:spMk id="3" creationId="{9E349EE1-0049-4844-9794-DD1BDA3FE19E}"/>
          </ac:spMkLst>
        </pc:spChg>
      </pc:sldChg>
      <pc:sldChg chg="modSp new mod ord">
        <pc:chgData name="Dewi Wahyuningsih" userId="46e285509d8530e5" providerId="LiveId" clId="{4FAD5E80-C08D-4A2F-8B0F-144E02262280}" dt="2022-04-15T15:22:04.736" v="951"/>
        <pc:sldMkLst>
          <pc:docMk/>
          <pc:sldMk cId="3813560582" sldId="290"/>
        </pc:sldMkLst>
        <pc:spChg chg="mod">
          <ac:chgData name="Dewi Wahyuningsih" userId="46e285509d8530e5" providerId="LiveId" clId="{4FAD5E80-C08D-4A2F-8B0F-144E02262280}" dt="2022-04-15T15:02:09.798" v="915" actId="20577"/>
          <ac:spMkLst>
            <pc:docMk/>
            <pc:sldMk cId="3813560582" sldId="290"/>
            <ac:spMk id="2" creationId="{93FE8F51-80E2-487F-A6E7-64223EB4ABD5}"/>
          </ac:spMkLst>
        </pc:spChg>
        <pc:spChg chg="mod">
          <ac:chgData name="Dewi Wahyuningsih" userId="46e285509d8530e5" providerId="LiveId" clId="{4FAD5E80-C08D-4A2F-8B0F-144E02262280}" dt="2022-04-15T15:10:54.601" v="930" actId="20577"/>
          <ac:spMkLst>
            <pc:docMk/>
            <pc:sldMk cId="3813560582" sldId="290"/>
            <ac:spMk id="3" creationId="{B4F7FADF-81DD-4320-9AB4-62FB831CE17D}"/>
          </ac:spMkLst>
        </pc:spChg>
      </pc:sldChg>
      <pc:sldChg chg="modSp new del mod">
        <pc:chgData name="Dewi Wahyuningsih" userId="46e285509d8530e5" providerId="LiveId" clId="{4FAD5E80-C08D-4A2F-8B0F-144E02262280}" dt="2022-04-15T15:23:31.764" v="1028" actId="2696"/>
        <pc:sldMkLst>
          <pc:docMk/>
          <pc:sldMk cId="1492616786" sldId="291"/>
        </pc:sldMkLst>
        <pc:spChg chg="mod">
          <ac:chgData name="Dewi Wahyuningsih" userId="46e285509d8530e5" providerId="LiveId" clId="{4FAD5E80-C08D-4A2F-8B0F-144E02262280}" dt="2022-04-15T15:21:20.411" v="949" actId="255"/>
          <ac:spMkLst>
            <pc:docMk/>
            <pc:sldMk cId="1492616786" sldId="291"/>
            <ac:spMk id="2" creationId="{8571FB4B-9B28-4D02-8CDC-84ADFEA76334}"/>
          </ac:spMkLst>
        </pc:spChg>
      </pc:sldChg>
      <pc:sldChg chg="new del">
        <pc:chgData name="Dewi Wahyuningsih" userId="46e285509d8530e5" providerId="LiveId" clId="{4FAD5E80-C08D-4A2F-8B0F-144E02262280}" dt="2022-04-15T15:20:33.468" v="932" actId="2696"/>
        <pc:sldMkLst>
          <pc:docMk/>
          <pc:sldMk cId="3430171684" sldId="291"/>
        </pc:sldMkLst>
      </pc:sldChg>
      <pc:sldChg chg="addSp delSp modSp add mod ord">
        <pc:chgData name="Dewi Wahyuningsih" userId="46e285509d8530e5" providerId="LiveId" clId="{4FAD5E80-C08D-4A2F-8B0F-144E02262280}" dt="2022-04-15T15:23:28.447" v="1027" actId="1076"/>
        <pc:sldMkLst>
          <pc:docMk/>
          <pc:sldMk cId="1124108249" sldId="292"/>
        </pc:sldMkLst>
        <pc:spChg chg="mod">
          <ac:chgData name="Dewi Wahyuningsih" userId="46e285509d8530e5" providerId="LiveId" clId="{4FAD5E80-C08D-4A2F-8B0F-144E02262280}" dt="2022-04-15T15:23:28.447" v="1027" actId="1076"/>
          <ac:spMkLst>
            <pc:docMk/>
            <pc:sldMk cId="1124108249" sldId="292"/>
            <ac:spMk id="2" creationId="{1C21E816-31F5-48BB-BD02-D15F2F18B48A}"/>
          </ac:spMkLst>
        </pc:spChg>
        <pc:spChg chg="del mod">
          <ac:chgData name="Dewi Wahyuningsih" userId="46e285509d8530e5" providerId="LiveId" clId="{4FAD5E80-C08D-4A2F-8B0F-144E02262280}" dt="2022-04-15T15:22:51.324" v="961" actId="478"/>
          <ac:spMkLst>
            <pc:docMk/>
            <pc:sldMk cId="1124108249" sldId="292"/>
            <ac:spMk id="3" creationId="{835D6E6B-3353-491C-A3C6-F278D6CED8B3}"/>
          </ac:spMkLst>
        </pc:spChg>
        <pc:spChg chg="del mod">
          <ac:chgData name="Dewi Wahyuningsih" userId="46e285509d8530e5" providerId="LiveId" clId="{4FAD5E80-C08D-4A2F-8B0F-144E02262280}" dt="2022-04-15T15:22:39.629" v="956" actId="478"/>
          <ac:spMkLst>
            <pc:docMk/>
            <pc:sldMk cId="1124108249" sldId="292"/>
            <ac:spMk id="6" creationId="{311CC844-7D15-4D78-B10E-748A6707A9EF}"/>
          </ac:spMkLst>
        </pc:spChg>
        <pc:spChg chg="del mod">
          <ac:chgData name="Dewi Wahyuningsih" userId="46e285509d8530e5" providerId="LiveId" clId="{4FAD5E80-C08D-4A2F-8B0F-144E02262280}" dt="2022-04-15T15:22:43.723" v="958" actId="478"/>
          <ac:spMkLst>
            <pc:docMk/>
            <pc:sldMk cId="1124108249" sldId="292"/>
            <ac:spMk id="7" creationId="{61D0A032-28B3-4A33-93C0-ACC58CE8601E}"/>
          </ac:spMkLst>
        </pc:spChg>
        <pc:spChg chg="add del mod">
          <ac:chgData name="Dewi Wahyuningsih" userId="46e285509d8530e5" providerId="LiveId" clId="{4FAD5E80-C08D-4A2F-8B0F-144E02262280}" dt="2022-04-15T15:22:55.976" v="963" actId="478"/>
          <ac:spMkLst>
            <pc:docMk/>
            <pc:sldMk cId="1124108249" sldId="292"/>
            <ac:spMk id="8" creationId="{6E870FB4-38E8-4254-893C-813BCF8C8E60}"/>
          </ac:spMkLst>
        </pc:spChg>
        <pc:picChg chg="del">
          <ac:chgData name="Dewi Wahyuningsih" userId="46e285509d8530e5" providerId="LiveId" clId="{4FAD5E80-C08D-4A2F-8B0F-144E02262280}" dt="2022-04-15T15:22:45.786" v="959" actId="478"/>
          <ac:picMkLst>
            <pc:docMk/>
            <pc:sldMk cId="1124108249" sldId="292"/>
            <ac:picMk id="5" creationId="{CC2480FF-80BA-43E0-BE19-92753646F971}"/>
          </ac:picMkLst>
        </pc:picChg>
      </pc:sldChg>
      <pc:sldChg chg="modSp add mod ord">
        <pc:chgData name="Dewi Wahyuningsih" userId="46e285509d8530e5" providerId="LiveId" clId="{4FAD5E80-C08D-4A2F-8B0F-144E02262280}" dt="2022-04-15T15:38:59.857" v="1121" actId="27636"/>
        <pc:sldMkLst>
          <pc:docMk/>
          <pc:sldMk cId="3585486737" sldId="293"/>
        </pc:sldMkLst>
        <pc:spChg chg="mod">
          <ac:chgData name="Dewi Wahyuningsih" userId="46e285509d8530e5" providerId="LiveId" clId="{4FAD5E80-C08D-4A2F-8B0F-144E02262280}" dt="2022-04-15T15:35:35.854" v="1117" actId="20577"/>
          <ac:spMkLst>
            <pc:docMk/>
            <pc:sldMk cId="3585486737" sldId="293"/>
            <ac:spMk id="2" creationId="{05DEFD18-B644-4B85-A677-11EED3F8003E}"/>
          </ac:spMkLst>
        </pc:spChg>
        <pc:spChg chg="mod">
          <ac:chgData name="Dewi Wahyuningsih" userId="46e285509d8530e5" providerId="LiveId" clId="{4FAD5E80-C08D-4A2F-8B0F-144E02262280}" dt="2022-04-15T15:38:59.857" v="1121" actId="27636"/>
          <ac:spMkLst>
            <pc:docMk/>
            <pc:sldMk cId="3585486737" sldId="293"/>
            <ac:spMk id="3" creationId="{9DFC724F-6BEC-44F7-906E-6DA86B6A41FF}"/>
          </ac:spMkLst>
        </pc:spChg>
      </pc:sldChg>
      <pc:sldChg chg="modSp add mod">
        <pc:chgData name="Dewi Wahyuningsih" userId="46e285509d8530e5" providerId="LiveId" clId="{4FAD5E80-C08D-4A2F-8B0F-144E02262280}" dt="2022-04-15T15:41:02.530" v="1127" actId="255"/>
        <pc:sldMkLst>
          <pc:docMk/>
          <pc:sldMk cId="324662010" sldId="294"/>
        </pc:sldMkLst>
        <pc:spChg chg="mod">
          <ac:chgData name="Dewi Wahyuningsih" userId="46e285509d8530e5" providerId="LiveId" clId="{4FAD5E80-C08D-4A2F-8B0F-144E02262280}" dt="2022-04-15T15:41:02.530" v="1127" actId="255"/>
          <ac:spMkLst>
            <pc:docMk/>
            <pc:sldMk cId="324662010" sldId="294"/>
            <ac:spMk id="3" creationId="{9DFC724F-6BEC-44F7-906E-6DA86B6A41FF}"/>
          </ac:spMkLst>
        </pc:spChg>
      </pc:sldChg>
      <pc:sldChg chg="modSp add mod">
        <pc:chgData name="Dewi Wahyuningsih" userId="46e285509d8530e5" providerId="LiveId" clId="{4FAD5E80-C08D-4A2F-8B0F-144E02262280}" dt="2022-04-15T15:42:12.482" v="1136" actId="27636"/>
        <pc:sldMkLst>
          <pc:docMk/>
          <pc:sldMk cId="3173957957" sldId="295"/>
        </pc:sldMkLst>
        <pc:spChg chg="mod">
          <ac:chgData name="Dewi Wahyuningsih" userId="46e285509d8530e5" providerId="LiveId" clId="{4FAD5E80-C08D-4A2F-8B0F-144E02262280}" dt="2022-04-15T15:42:12.482" v="1136" actId="27636"/>
          <ac:spMkLst>
            <pc:docMk/>
            <pc:sldMk cId="3173957957" sldId="295"/>
            <ac:spMk id="3" creationId="{9DFC724F-6BEC-44F7-906E-6DA86B6A41FF}"/>
          </ac:spMkLst>
        </pc:spChg>
      </pc:sldChg>
      <pc:sldChg chg="modSp add mod">
        <pc:chgData name="Dewi Wahyuningsih" userId="46e285509d8530e5" providerId="LiveId" clId="{4FAD5E80-C08D-4A2F-8B0F-144E02262280}" dt="2022-04-15T20:53:48.031" v="1369" actId="20577"/>
        <pc:sldMkLst>
          <pc:docMk/>
          <pc:sldMk cId="231655977" sldId="296"/>
        </pc:sldMkLst>
        <pc:spChg chg="mod">
          <ac:chgData name="Dewi Wahyuningsih" userId="46e285509d8530e5" providerId="LiveId" clId="{4FAD5E80-C08D-4A2F-8B0F-144E02262280}" dt="2022-04-15T20:53:48.031" v="1369" actId="20577"/>
          <ac:spMkLst>
            <pc:docMk/>
            <pc:sldMk cId="231655977" sldId="296"/>
            <ac:spMk id="3" creationId="{9DFC724F-6BEC-44F7-906E-6DA86B6A41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DDEA-63BC-40A0-8BC0-D6413F38691F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76E-E60C-4C54-B47A-C2C406EC8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6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5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3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7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8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521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7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PERILAKU JAHAT DALAM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SUDUT PANDANG KRIMINOLOGI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128" y="5187477"/>
            <a:ext cx="10225530" cy="130018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OLEH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DEWI WAHYUNINGSIH | S332202011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MAGISTER ILMU HUKUM UNIVERSITAS SEBELAS MARET SURAKARTA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480FF-80BA-43E0-BE19-92753646F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9628" y="3083628"/>
            <a:ext cx="1914525" cy="19209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1CC844-7D15-4D78-B10E-748A6707A9EF}"/>
              </a:ext>
            </a:extLst>
          </p:cNvPr>
          <p:cNvSpPr txBox="1"/>
          <p:nvPr/>
        </p:nvSpPr>
        <p:spPr>
          <a:xfrm>
            <a:off x="4638721" y="432248"/>
            <a:ext cx="3330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SOSIOLOGI KRIMINAL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D0A032-28B3-4A33-93C0-ACC58CE8601E}"/>
              </a:ext>
            </a:extLst>
          </p:cNvPr>
          <p:cNvSpPr txBox="1"/>
          <p:nvPr/>
        </p:nvSpPr>
        <p:spPr>
          <a:xfrm>
            <a:off x="3098679" y="2446213"/>
            <a:ext cx="6256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DOSEN PENGAMPU : DR. REHNALEMKEN GINTING, S.H, M.H.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1205248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FAKTOR-FAKTOR PENYEBAB KEJAHATAN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Pendidikan</a:t>
            </a:r>
          </a:p>
          <a:p>
            <a:pPr marL="0" indent="0" algn="just">
              <a:buNone/>
            </a:pP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pendidikan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pandang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sangat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mempengaruhi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baik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keadaan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jiwa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tingkah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laku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terutama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tingkat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intelegensi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sering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dilambangkan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karena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pendidikan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rendah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kegagalan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sekolah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juga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dikembangkan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kepada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pendidikan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keluarga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miskin.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Menurut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Bawengan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kenakalan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pula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akibat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kurangnya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pendidikan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kegagalan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kegagalan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lembaga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pendidikan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sama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hal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kegagalan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disebabkan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kondisi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keluarga</a:t>
            </a:r>
            <a:endParaRPr lang="en-ID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8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TEORI SEBAB KEJAHATAN DALAM KRIMINOLOGI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35577"/>
            <a:ext cx="11261941" cy="45224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sz="4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1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 Association</a:t>
            </a:r>
            <a:r>
              <a:rPr lang="en-ID" sz="1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1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Sutherland</a:t>
            </a:r>
            <a:r>
              <a:rPr lang="en-ID" sz="1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mengetengahkan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penjelasan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sistematik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penerimaan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pola-pola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diwariskan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dipelajari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pergaulan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akrab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Tingkah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laku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dipelajari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interaksi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komunikasi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dan yang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dipelajari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alasan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mendukung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perbuatan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ID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2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8243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TEORI SEBAB KEJAHATAN DALAM KRIMINOLOGI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35577"/>
            <a:ext cx="11261941" cy="45224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sz="4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1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Anomie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dipelopori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Emile Durkheim,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menekankan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mengendornya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pengawasan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berpengaruh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kemerosotan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moral yang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menyebabkan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sukar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menyesuaikan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kerap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kali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pergaulan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ID" sz="1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2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09110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TEORI SEBAB KEJAHATAN DALAM KRIMINOLOGI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35577"/>
            <a:ext cx="11261941" cy="45224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sz="4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1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Anomie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dipelopori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Emile Durkheim,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menekankan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mengendornya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pengawasan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berpengaruh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kemerosotan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moral yang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menyebabkan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sukar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menyesuaikan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bahkan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kerap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kali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norma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pergaulan</a:t>
            </a:r>
            <a:r>
              <a:rPr lang="en-ID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ID" sz="1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2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89130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TEORI SEBAB KEJAHATAN DALAM KRIMINOLOGI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35577"/>
            <a:ext cx="11261941" cy="45224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sz="4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1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 Social</a:t>
            </a:r>
          </a:p>
          <a:p>
            <a:pPr marL="0" indent="0" algn="just">
              <a:buNone/>
            </a:pP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merujuk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kepada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pembahasan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delinkuensi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dikaitkan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variable-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variabel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bersifat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sosiologis:antara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lain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keluarga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pendidikan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kelompok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dominan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dibedakan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menjadi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dua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macam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yaitu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personal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Personal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kontrol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kemampuan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seseorang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menahan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diri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agar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mencapai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kebutuhannya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cara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melanggar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norma-norma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berlaku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dimasyarakat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Sedangkan</a:t>
            </a:r>
            <a:r>
              <a:rPr lang="en-ID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social control </a:t>
            </a:r>
            <a:r>
              <a:rPr lang="en-ID" sz="1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lah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kemampuan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kelompok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Lembaga-Lembaga di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melaksanakan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norma-norma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peraturan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menjadi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lebih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efektif</a:t>
            </a:r>
            <a:r>
              <a:rPr lang="en-ID" sz="11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D" sz="1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2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2659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TEORI SEBAB KEJAHATAN DALAM KRIMINOLOGI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35577"/>
            <a:ext cx="11261941" cy="45224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sz="4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1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Teori-Teori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Sendiri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1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Self – </a:t>
            </a:r>
            <a:r>
              <a:rPr lang="en-ID" sz="1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Theoris</a:t>
            </a:r>
            <a:r>
              <a:rPr lang="en-ID" sz="1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dipelopori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L. Edward Wells (1978)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berspekulasi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suatu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usaha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seorang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mengkonstruksi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menguji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mengesahkan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menyatakan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tentang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dirinya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Hal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dipandang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banyaknya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kesulitan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emosional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penyimpangan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suatu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muncul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ketidaklayakan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dihipotesiskan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agar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terjadi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diantara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bayangan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sendiri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pelbagai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permintaan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keinginan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pribadi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seperti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aspirasi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harapan-harapan</a:t>
            </a:r>
            <a:r>
              <a:rPr lang="en-ID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D" sz="1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D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2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655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TEORI SEBAB KEJAHATAN DALAM KRIMINOLOGI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15" y="2397653"/>
            <a:ext cx="11261941" cy="455399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sz="4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endParaRPr lang="en-ID" sz="1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en-ID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Kesempatan</a:t>
            </a:r>
            <a:r>
              <a:rPr lang="en-ID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Theory</a:t>
            </a:r>
            <a:r>
              <a:rPr lang="en-ID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8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dibawa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Richard A Cloward dan Lloyd E Ohlin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berpendapat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munculnya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bentuk-bentuk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bergantung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kepada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baik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patuh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maupun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penyimpangan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Apabila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kelompok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remaja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status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terblokir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patuh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rangka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mencapai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sukses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hidupnya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tujuannya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mengalami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frustasi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(status frustration)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tanggapan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menanggapi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frustasi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statusnya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harus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bergantung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terbukannya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dihadapan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ID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9931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TEORI SEBAB KEJAHATAN DALAM KRIMINOLOGI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15" y="2397653"/>
            <a:ext cx="11261941" cy="455399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sz="4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endParaRPr lang="en-ID" sz="1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endParaRPr lang="en-ID" sz="14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en-ID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8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Kesempatan</a:t>
            </a:r>
            <a:r>
              <a:rPr lang="en-ID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8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Theory</a:t>
            </a:r>
            <a:r>
              <a:rPr lang="en-ID" sz="8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8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dibawa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Richard A Cloward dan Lloyd E Ohlin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berpendapat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munculnya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bentuk-bentuk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bergantung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kepada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baik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patuh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maupun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penyimpangan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Apabila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kelompok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remaja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status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terblokir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patuh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rangka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mencapai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sukses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hidupnya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tujuannya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mengalami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frustasi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(status frustration)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tanggapan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menanggapi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frustasi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statusnya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harus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bergantung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pada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terbukannya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struktur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kesempatan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dihadapan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8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mereka</a:t>
            </a:r>
            <a:r>
              <a:rPr lang="en-ID" sz="8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ID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sz="9600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96982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9F85-5B8C-4E7B-A225-BAACFBB4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Contoh</a:t>
            </a:r>
            <a:r>
              <a:rPr lang="en-US" dirty="0"/>
              <a:t>  </a:t>
            </a:r>
            <a:r>
              <a:rPr lang="en-US" dirty="0" err="1"/>
              <a:t>kasus</a:t>
            </a:r>
            <a:br>
              <a:rPr lang="en-US" dirty="0"/>
            </a:br>
            <a:r>
              <a:rPr lang="en-US" dirty="0"/>
              <a:t>KELOMPOK GENG MOTOR REMAJA  MELAKUKAN PEMBEGALAN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49EE1-0049-4844-9794-DD1BDA3FE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Sekelompok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motor di wilayah Jambi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berhasil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diamankan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Kepolisian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Resort Kota Jambi,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tergabung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anggota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motor, 12 (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belas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diantarannya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anggota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motor dan 2 (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orang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lainya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berperan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penadah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hasil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barang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hasil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pembegalan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Sekirannya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anak-anak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masih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berusia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antara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14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hingga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12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tahun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juga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bersekolah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ditangkap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berasal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tiga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kelompok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motor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Bougenville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Selincah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Flamboyan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Sejumlah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korban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mengalami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luka-luka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karena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dibacok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tersangka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sedangkan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beberapa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korban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lainnya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didominasi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perempuan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dirampas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barang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berharganya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Menurut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penuturan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Kombespol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terlibat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aksi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motor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sudah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melakukan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aksinya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sebanyak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tiga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kali,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namun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masih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saja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mengulangi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modus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digunakan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meminum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alcohol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terlebih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dahulu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sebelum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melakukan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aksinya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Motif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motor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beraksi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sadis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eksistensi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pembuktian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memenuhi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kebutuhan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sehari-hari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karena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berasal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keluarga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ID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broken home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Kelompok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Bougenville</a:t>
            </a:r>
            <a:r>
              <a:rPr lang="en-ID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berdasarkan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penemuan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ditemukan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tindak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pencurian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kekerasan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sedangkan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kelompok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Selincah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Flamboyan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kenakalan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remaja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25229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8F51-80E2-487F-A6E7-64223EB4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 KASUS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FADF-81DD-4320-9AB4-62FB831CE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0510" indent="0" algn="just">
              <a:lnSpc>
                <a:spcPct val="200000"/>
              </a:lnSpc>
              <a:buNone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diatas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terdapat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adannya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keterkaitan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menyimpang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ditinjau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dikatakan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Differential Association,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diwariskan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melainkan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dipelajari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pergaulan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akrab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dipelajari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interaksi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komunikasi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Adapun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relevan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pergaulan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berkelompok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diatas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mengarah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70510" indent="0" algn="just">
              <a:lnSpc>
                <a:spcPct val="200000"/>
              </a:lnSpc>
              <a:buNone/>
            </a:pP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Adapun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Anomie,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muncul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lemahnya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juga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kemerosotan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moral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menyebabkan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sukar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menyesuaikan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70510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diatas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berkaitan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control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diamana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bergantung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lingkungannya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Melihat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cerminan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diatas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dipandang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perilaku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menimbulkan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lewat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aksinya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motor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merampas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milik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orang lain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dibernarkan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Kesinambungan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diatas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menyimpulkan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seseorang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berprilaku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jahat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diakibatkan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oleh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pengendalian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sosial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</a:t>
            </a:r>
          </a:p>
          <a:p>
            <a:pPr marL="270510" indent="0" algn="just">
              <a:lnSpc>
                <a:spcPct val="200000"/>
              </a:lnSpc>
              <a:spcAft>
                <a:spcPts val="800"/>
              </a:spcAft>
              <a:buNone/>
            </a:pP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ID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356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E81CF-C109-4873-9344-623AA95DF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0205"/>
          </a:xfrm>
        </p:spPr>
        <p:txBody>
          <a:bodyPr/>
          <a:lstStyle/>
          <a:p>
            <a:pPr algn="ctr"/>
            <a:r>
              <a:rPr lang="en-US" dirty="0"/>
              <a:t>PENDAHULUAN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0FADA-ADA9-484A-B2E7-2C40D0341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9341"/>
            <a:ext cx="11029615" cy="3634486"/>
          </a:xfrm>
        </p:spPr>
        <p:txBody>
          <a:bodyPr/>
          <a:lstStyle/>
          <a:p>
            <a:pPr marL="0" indent="0" algn="just">
              <a:buNone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bahasa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jahat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melanggar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hukum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bertentangan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nilai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norma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disahkan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hukum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tertulis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Adapun,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yuridis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segala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tingkah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manusia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bertentangan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hukum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diatur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hukum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Sedangkan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kriminologi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berarti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tindakan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tertentu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disetujui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secara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formal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dirumuskan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suatu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oleh Negara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diberi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Pemberian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dimaksudkan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mengembalikan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keseimbangan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terganggu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akibat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Keseimbangan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terganggu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ialah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ketertiban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terganggu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akibatnya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didefinisikan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berdasarkan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unsur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anti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dirumuskan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suatu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tindakan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anti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merugikan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pantas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dibiarkan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menimbulkan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ketidakseimbangan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perlu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dikaji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Pola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jahat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sudut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pandang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kriminologi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05557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37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335" y="2417431"/>
            <a:ext cx="10225530" cy="147501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124108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7A8F-6901-4384-85F2-608A42C4D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RUMUSAN PERMASALAHAN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F773-3710-45F1-9983-892D186A5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algn="just">
              <a:lnSpc>
                <a:spcPct val="200000"/>
              </a:lnSpc>
              <a:buFont typeface="+mj-lt"/>
              <a:buAutoNum type="arabicPeriod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ruang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lingkup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sudut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pandang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sasaran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pelaku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</a:p>
          <a:p>
            <a:pPr marL="742950" lvl="1" indent="-285750" algn="just">
              <a:lnSpc>
                <a:spcPct val="200000"/>
              </a:lnSpc>
              <a:buFont typeface="+mj-lt"/>
              <a:buAutoNum type="arabicPeriod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Apasajakah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penyebab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terjadinnya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kriminologi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742950" lvl="1" indent="-285750" algn="just">
              <a:lnSpc>
                <a:spcPct val="200000"/>
              </a:lnSpc>
              <a:buFont typeface="+mj-lt"/>
              <a:buAutoNum type="arabicPeriod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Apasaja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menyebabkan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sudut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pandang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kriminologi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742950" lvl="1" indent="-285750" algn="just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implementasi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penerapan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sudut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pandang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kriminologi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2397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JENIS-JENIS KEJAHATAN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200000"/>
              </a:lnSpc>
              <a:buNone/>
            </a:pPr>
            <a:r>
              <a:rPr lang="en-ID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Pengolongan</a:t>
            </a:r>
            <a:r>
              <a:rPr lang="en-ID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didasarkan</a:t>
            </a:r>
            <a:r>
              <a:rPr lang="en-ID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motif </a:t>
            </a:r>
            <a:r>
              <a:rPr lang="en-ID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pelaku</a:t>
            </a:r>
            <a:r>
              <a:rPr lang="en-ID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ID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+mj-lt"/>
              <a:buAutoNum type="alphaLcParenR"/>
            </a:pP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ekonomi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 crimes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penyelundupan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lphaLcParenR"/>
            </a:pP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Seksual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sexual crime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perbuatan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zina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284 KUHP. 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lphaLcParenR"/>
            </a:pP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 crime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pemberontakan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Partai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komunis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moscellaneus</a:t>
            </a:r>
            <a:r>
              <a:rPr lang="en-ID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crimes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penganiayaan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motif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dendam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58548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JENIS-JENIS KEJAHATAN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200000"/>
              </a:lnSpc>
              <a:buNone/>
            </a:pP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Penggolongan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didasarkan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berat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ringannya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ancaman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pidana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dijatuhkan</a:t>
            </a:r>
            <a:r>
              <a:rPr lang="en-ID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200000"/>
              </a:lnSpc>
              <a:buFont typeface="+mj-lt"/>
              <a:buAutoNum type="alphaLcParenR"/>
            </a:pP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buku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KUHP,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seperti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pembunuhan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pencurian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lain-lain. </a:t>
            </a:r>
          </a:p>
          <a:p>
            <a:pPr marL="742950" lvl="1" indent="-285750" algn="just">
              <a:lnSpc>
                <a:spcPct val="20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Pelanggaran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yakni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buku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III KUHP,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saksi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didepan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persidangan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memakai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jimat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waktu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sumpah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dihukum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hukuman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kurung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selama-lamanya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sepuluh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denda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ratus lima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puluh</a:t>
            </a:r>
            <a:r>
              <a:rPr lang="en-ID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rupiah. </a:t>
            </a:r>
          </a:p>
          <a:p>
            <a:pPr marL="0" indent="0" algn="just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2466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JENIS-JENIS KEJAHATAN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200000"/>
              </a:lnSpc>
              <a:buNone/>
            </a:pPr>
            <a:r>
              <a:rPr lang="en-ID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Penggolongan</a:t>
            </a:r>
            <a:r>
              <a:rPr lang="en-ID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membentuk</a:t>
            </a:r>
            <a:r>
              <a:rPr lang="en-ID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</a:t>
            </a:r>
            <a:r>
              <a:rPr lang="en-ID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3110" indent="0" algn="just">
              <a:lnSpc>
                <a:spcPct val="200000"/>
              </a:lnSpc>
              <a:buNone/>
            </a:pP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Penggolongan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didasarkan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kelas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kelas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menurut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proses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penyebab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teknik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organisasinya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timbul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kelompok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nilai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193110" indent="0" algn="just">
              <a:lnSpc>
                <a:spcPct val="200000"/>
              </a:lnSpc>
              <a:buNone/>
            </a:pP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Kelas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kelas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355600" lvl="1" indent="-285750" algn="just">
              <a:lnSpc>
                <a:spcPct val="200000"/>
              </a:lnSpc>
              <a:buFont typeface="+mj-lt"/>
              <a:buAutoNum type="alphaLcParenR"/>
            </a:pPr>
            <a:r>
              <a:rPr lang="en-ID" sz="12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Profesional</a:t>
            </a:r>
            <a:r>
              <a:rPr lang="en-ID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crimes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pencaharian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tetapnya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keahlian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profesi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pemalsuan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uang. </a:t>
            </a:r>
          </a:p>
          <a:p>
            <a:pPr marL="355600" lvl="1" indent="-285750" algn="just">
              <a:lnSpc>
                <a:spcPct val="200000"/>
              </a:lnSpc>
              <a:buFont typeface="+mj-lt"/>
              <a:buAutoNum type="alphaLcParenR"/>
            </a:pPr>
            <a:r>
              <a:rPr lang="en-ID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Organized crimes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terorganisir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pemerasan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perdagangan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narkotika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obat-obatan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terlarang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55600" lvl="1" indent="-285750" algn="just">
              <a:lnSpc>
                <a:spcPct val="20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ID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Occasional crimes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kejahatan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adanya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kesepakatan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misalnya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pencurian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ID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7395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FAKTOR-FAKTOR PENYEBAB KEJAHATAN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ID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ID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Kejiwaan</a:t>
            </a:r>
            <a:endParaRPr lang="en-ID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Orang yang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terkena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sakit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jiwa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mempunyai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kecenderungan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anti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Selanjutnya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masalah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emosional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erat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hubungannya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masalah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sosial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dapat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mendorong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seseorang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melakukan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perbuatan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jahat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Apabila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orang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mampu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mencapai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keseimbangan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atara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emosi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kehendak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maka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orang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itu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semakin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jauh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kehidupan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umum</a:t>
            </a:r>
            <a:r>
              <a:rPr lang="en-ID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41415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FAKTOR-FAKTOR PENYEBAB KEJAHATAN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D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</a:t>
            </a:r>
            <a:endParaRPr lang="en-ID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Pembentukan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tingkah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laku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seseorang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disamping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dipengaruhi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pergaulan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sehari-hari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tempat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seseorang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tinggal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termasuk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pula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kerja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tempat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kerja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Hubungan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Gerson. W.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Bewengan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mengemukakan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bahwa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keluarga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merupakan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suatu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lembaga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bertugas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menyiapkan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kepentingan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sehari-hari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lingkungan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tersebut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memegang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peranan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utama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permulaan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pengalaman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untuk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menghadapi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lebih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luas</a:t>
            </a:r>
            <a:endParaRPr lang="en-ID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2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FD18-B644-4B85-A677-11EED3F8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br>
              <a:rPr lang="en-US" dirty="0"/>
            </a:br>
            <a:r>
              <a:rPr lang="en-US" dirty="0"/>
              <a:t>FAKTOR-FAKTOR PENYEBAB KEJAHATAN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C724F-6BEC-44F7-906E-6DA86B6A4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Ekonomi </a:t>
            </a:r>
          </a:p>
          <a:p>
            <a:pPr marL="0" indent="0" algn="just">
              <a:buNone/>
            </a:pP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ekonomi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banyak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mempunyai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hubungan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dengan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kejahatan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seperti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pencurian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penganiayaan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pembunuhan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lain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sebagainya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Namun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pun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tidak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menutup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kemungkinan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mempunyai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pengaruh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sebagai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faktor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pengangguran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ketidakadilan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penyebaran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pendapatan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kekayaan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terdapat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dalam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D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masyarakat</a:t>
            </a:r>
            <a:r>
              <a:rPr lang="en-ID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465947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6D3478-2986-4664-940C-67E0CAA21E0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116C154-5A0F-4CDC-8C15-D2E2158464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6C3F92-CC28-42D8-BF09-0770755510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{6FA2A55C-12A1-44A4-9D30-F8B867CC9FC5}tf56535239_win32</Template>
  <TotalTime>547</TotalTime>
  <Words>1618</Words>
  <Application>Microsoft Office PowerPoint</Application>
  <PresentationFormat>Widescreen</PresentationFormat>
  <Paragraphs>172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Franklin Gothic Demi</vt:lpstr>
      <vt:lpstr>Times New Roman</vt:lpstr>
      <vt:lpstr>Wingdings 2</vt:lpstr>
      <vt:lpstr>DividendVTI</vt:lpstr>
      <vt:lpstr>PERILAKU JAHAT DALAM  SUDUT PANDANG KRIMINOLOGI</vt:lpstr>
      <vt:lpstr>PENDAHULUAN</vt:lpstr>
      <vt:lpstr>RUMUSAN PERMASALAHAN </vt:lpstr>
      <vt:lpstr>PEMBAHASAN JENIS-JENIS KEJAHATAN</vt:lpstr>
      <vt:lpstr>PEMBAHASAN JENIS-JENIS KEJAHATAN</vt:lpstr>
      <vt:lpstr>PEMBAHASAN JENIS-JENIS KEJAHATAN</vt:lpstr>
      <vt:lpstr>PEMBAHASAN FAKTOR-FAKTOR PENYEBAB KEJAHATAN</vt:lpstr>
      <vt:lpstr>PEMBAHASAN FAKTOR-FAKTOR PENYEBAB KEJAHATAN</vt:lpstr>
      <vt:lpstr>PEMBAHASAN FAKTOR-FAKTOR PENYEBAB KEJAHATAN</vt:lpstr>
      <vt:lpstr>PEMBAHASAN FAKTOR-FAKTOR PENYEBAB KEJAHATAN</vt:lpstr>
      <vt:lpstr>PEMBAHASAN TEORI SEBAB KEJAHATAN DALAM KRIMINOLOGI</vt:lpstr>
      <vt:lpstr>PEMBAHASAN TEORI SEBAB KEJAHATAN DALAM KRIMINOLOGI</vt:lpstr>
      <vt:lpstr>PEMBAHASAN TEORI SEBAB KEJAHATAN DALAM KRIMINOLOGI</vt:lpstr>
      <vt:lpstr>PEMBAHASAN TEORI SEBAB KEJAHATAN DALAM KRIMINOLOGI</vt:lpstr>
      <vt:lpstr>PEMBAHASAN TEORI SEBAB KEJAHATAN DALAM KRIMINOLOGI</vt:lpstr>
      <vt:lpstr>PEMBAHASAN TEORI SEBAB KEJAHATAN DALAM KRIMINOLOGI</vt:lpstr>
      <vt:lpstr>PEMBAHASAN TEORI SEBAB KEJAHATAN DALAM KRIMINOLOGI</vt:lpstr>
      <vt:lpstr>Contoh  kasus KELOMPOK GENG MOTOR REMAJA  MELAKUKAN PEMBEGALAN</vt:lpstr>
      <vt:lpstr>PEMBAHASAN KASUS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JAHAT DALAM  SUDUT PANDANG KRIMINOLOGI</dc:title>
  <dc:creator>Dewi Wahyuningsih</dc:creator>
  <cp:lastModifiedBy>Dewi Wahyuningsih</cp:lastModifiedBy>
  <cp:revision>8</cp:revision>
  <dcterms:created xsi:type="dcterms:W3CDTF">2022-04-15T11:45:56Z</dcterms:created>
  <dcterms:modified xsi:type="dcterms:W3CDTF">2022-04-15T20:53:50Z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