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23"/>
  </p:notes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76" r:id="rId11"/>
    <p:sldId id="268" r:id="rId12"/>
    <p:sldId id="269" r:id="rId13"/>
    <p:sldId id="270" r:id="rId14"/>
    <p:sldId id="271" r:id="rId15"/>
    <p:sldId id="272" r:id="rId16"/>
    <p:sldId id="273" r:id="rId17"/>
    <p:sldId id="278" r:id="rId18"/>
    <p:sldId id="274" r:id="rId19"/>
    <p:sldId id="277" r:id="rId20"/>
    <p:sldId id="279" r:id="rId21"/>
    <p:sldId id="275" r:id="rId2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DDE756-EC1E-4BC5-B4C7-3158772377B4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41F6D3F3-7A22-424C-A386-F66F9D943062}">
      <dgm:prSet phldrT="[Text]"/>
      <dgm:spPr/>
      <dgm:t>
        <a:bodyPr/>
        <a:lstStyle/>
        <a:p>
          <a:r>
            <a:rPr lang="en-US" b="1" dirty="0" smtClean="0"/>
            <a:t>Charles Fourier</a:t>
          </a:r>
          <a:r>
            <a:rPr lang="en-US" dirty="0" smtClean="0"/>
            <a:t> </a:t>
          </a:r>
          <a:endParaRPr lang="id-ID" dirty="0"/>
        </a:p>
      </dgm:t>
    </dgm:pt>
    <dgm:pt modelId="{6EDCD818-3B7D-47B3-86FD-BAA9A19E0F43}" type="parTrans" cxnId="{0F7A5979-014B-433E-82F8-C4AA136DED17}">
      <dgm:prSet/>
      <dgm:spPr/>
      <dgm:t>
        <a:bodyPr/>
        <a:lstStyle/>
        <a:p>
          <a:endParaRPr lang="id-ID"/>
        </a:p>
      </dgm:t>
    </dgm:pt>
    <dgm:pt modelId="{AA538E08-B6AB-4A04-886B-2ED10B60DACF}" type="sibTrans" cxnId="{0F7A5979-014B-433E-82F8-C4AA136DED17}">
      <dgm:prSet/>
      <dgm:spPr/>
      <dgm:t>
        <a:bodyPr/>
        <a:lstStyle/>
        <a:p>
          <a:endParaRPr lang="id-ID"/>
        </a:p>
      </dgm:t>
    </dgm:pt>
    <dgm:pt modelId="{28D3B23F-587D-4291-A5CC-30E5DA7E3284}">
      <dgm:prSet phldrT="[Text]"/>
      <dgm:spPr/>
      <dgm:t>
        <a:bodyPr/>
        <a:lstStyle/>
        <a:p>
          <a:r>
            <a:rPr lang="en-US" dirty="0" err="1" smtClean="0"/>
            <a:t>Anak</a:t>
          </a:r>
          <a:r>
            <a:rPr lang="en-US" dirty="0" smtClean="0"/>
            <a:t> </a:t>
          </a:r>
          <a:r>
            <a:rPr lang="en-US" dirty="0" err="1" smtClean="0"/>
            <a:t>pedagang</a:t>
          </a:r>
          <a:r>
            <a:rPr lang="en-US" dirty="0" smtClean="0"/>
            <a:t> </a:t>
          </a:r>
          <a:r>
            <a:rPr lang="en-US" dirty="0" err="1" smtClean="0"/>
            <a:t>bhn</a:t>
          </a:r>
          <a:r>
            <a:rPr lang="en-US" dirty="0" smtClean="0"/>
            <a:t> </a:t>
          </a:r>
          <a:r>
            <a:rPr lang="en-US" dirty="0" err="1" smtClean="0"/>
            <a:t>pakaian</a:t>
          </a:r>
          <a:r>
            <a:rPr lang="en-US" dirty="0" smtClean="0"/>
            <a:t> </a:t>
          </a:r>
          <a:r>
            <a:rPr lang="en-US" dirty="0" err="1" smtClean="0"/>
            <a:t>dr</a:t>
          </a:r>
          <a:r>
            <a:rPr lang="en-US" dirty="0" smtClean="0"/>
            <a:t> </a:t>
          </a:r>
          <a:r>
            <a:rPr lang="en-US" dirty="0" err="1" smtClean="0"/>
            <a:t>Perancis,utk</a:t>
          </a:r>
          <a:r>
            <a:rPr lang="en-US" dirty="0" smtClean="0"/>
            <a:t> </a:t>
          </a:r>
          <a:r>
            <a:rPr lang="en-US" dirty="0" err="1" smtClean="0"/>
            <a:t>menghlgk</a:t>
          </a:r>
          <a:r>
            <a:rPr lang="en-US" dirty="0" smtClean="0"/>
            <a:t> </a:t>
          </a:r>
          <a:r>
            <a:rPr lang="en-US" dirty="0" err="1" smtClean="0"/>
            <a:t>kemelaratan</a:t>
          </a:r>
          <a:r>
            <a:rPr lang="en-US" dirty="0" smtClean="0"/>
            <a:t> </a:t>
          </a:r>
          <a:r>
            <a:rPr lang="en-US" dirty="0" err="1" smtClean="0"/>
            <a:t>dibtk</a:t>
          </a:r>
          <a:r>
            <a:rPr lang="en-US" dirty="0" smtClean="0"/>
            <a:t> keg </a:t>
          </a:r>
          <a:r>
            <a:rPr lang="en-US" dirty="0" err="1" smtClean="0"/>
            <a:t>produksi,sosil</a:t>
          </a:r>
          <a:r>
            <a:rPr lang="en-US" dirty="0" smtClean="0"/>
            <a:t> &amp; </a:t>
          </a:r>
          <a:r>
            <a:rPr lang="en-US" dirty="0" err="1" smtClean="0"/>
            <a:t>pendidikan</a:t>
          </a:r>
          <a:endParaRPr lang="id-ID" dirty="0"/>
        </a:p>
      </dgm:t>
    </dgm:pt>
    <dgm:pt modelId="{284497F7-1E4B-406D-914E-687BFD939DD0}" type="parTrans" cxnId="{241209C3-789D-4B4F-A9E0-5D992D29D79E}">
      <dgm:prSet/>
      <dgm:spPr/>
      <dgm:t>
        <a:bodyPr/>
        <a:lstStyle/>
        <a:p>
          <a:endParaRPr lang="id-ID"/>
        </a:p>
      </dgm:t>
    </dgm:pt>
    <dgm:pt modelId="{C73076E8-7869-4FBF-A701-023FE116A0B6}" type="sibTrans" cxnId="{241209C3-789D-4B4F-A9E0-5D992D29D79E}">
      <dgm:prSet/>
      <dgm:spPr/>
      <dgm:t>
        <a:bodyPr/>
        <a:lstStyle/>
        <a:p>
          <a:endParaRPr lang="id-ID"/>
        </a:p>
      </dgm:t>
    </dgm:pt>
    <dgm:pt modelId="{CF3D7B7F-DCED-4A75-B36F-B080C16D927F}">
      <dgm:prSet phldrT="[Text]"/>
      <dgm:spPr/>
      <dgm:t>
        <a:bodyPr/>
        <a:lstStyle/>
        <a:p>
          <a:r>
            <a:rPr lang="en-US" b="1" dirty="0" smtClean="0"/>
            <a:t>Robert Owen</a:t>
          </a:r>
          <a:endParaRPr lang="id-ID" dirty="0"/>
        </a:p>
      </dgm:t>
    </dgm:pt>
    <dgm:pt modelId="{EC4B2255-8EAA-44C3-8452-693468E290FB}" type="parTrans" cxnId="{438204B4-5639-4508-BB70-AF8B0DF7D106}">
      <dgm:prSet/>
      <dgm:spPr/>
      <dgm:t>
        <a:bodyPr/>
        <a:lstStyle/>
        <a:p>
          <a:endParaRPr lang="id-ID"/>
        </a:p>
      </dgm:t>
    </dgm:pt>
    <dgm:pt modelId="{13A054C8-9E69-4C08-B4AC-8D708BEFB214}" type="sibTrans" cxnId="{438204B4-5639-4508-BB70-AF8B0DF7D106}">
      <dgm:prSet/>
      <dgm:spPr/>
      <dgm:t>
        <a:bodyPr/>
        <a:lstStyle/>
        <a:p>
          <a:endParaRPr lang="id-ID"/>
        </a:p>
      </dgm:t>
    </dgm:pt>
    <dgm:pt modelId="{5637F14A-2DCB-4711-B96E-EF73F3AD4B81}">
      <dgm:prSet phldrT="[Text]"/>
      <dgm:spPr/>
      <dgm:t>
        <a:bodyPr/>
        <a:lstStyle/>
        <a:p>
          <a:r>
            <a:rPr lang="en-US" dirty="0" err="1" smtClean="0"/>
            <a:t>Industrialis</a:t>
          </a:r>
          <a:r>
            <a:rPr lang="en-US" dirty="0" smtClean="0"/>
            <a:t> </a:t>
          </a:r>
          <a:r>
            <a:rPr lang="en-US" dirty="0" err="1" smtClean="0"/>
            <a:t>Inggris</a:t>
          </a:r>
          <a:r>
            <a:rPr lang="en-US" dirty="0" smtClean="0"/>
            <a:t> </a:t>
          </a:r>
          <a:r>
            <a:rPr lang="en-US" dirty="0" err="1" smtClean="0"/>
            <a:t>kaya</a:t>
          </a:r>
          <a:r>
            <a:rPr lang="en-US" dirty="0" smtClean="0"/>
            <a:t> </a:t>
          </a:r>
          <a:r>
            <a:rPr lang="en-US" dirty="0" err="1" smtClean="0"/>
            <a:t>raya,kemelaratan</a:t>
          </a:r>
          <a:r>
            <a:rPr lang="en-US" dirty="0" smtClean="0"/>
            <a:t> </a:t>
          </a:r>
          <a:r>
            <a:rPr lang="en-US" dirty="0" err="1" smtClean="0"/>
            <a:t>dihlgk</a:t>
          </a:r>
          <a:r>
            <a:rPr lang="en-US" dirty="0" smtClean="0"/>
            <a:t> </a:t>
          </a:r>
          <a:r>
            <a:rPr lang="en-US" dirty="0" err="1" smtClean="0"/>
            <a:t>dng</a:t>
          </a:r>
          <a:r>
            <a:rPr lang="en-US" dirty="0" smtClean="0"/>
            <a:t> </a:t>
          </a:r>
          <a:r>
            <a:rPr lang="en-US" dirty="0" err="1" smtClean="0"/>
            <a:t>kerja</a:t>
          </a:r>
          <a:r>
            <a:rPr lang="en-US" dirty="0" smtClean="0"/>
            <a:t> </a:t>
          </a:r>
          <a:r>
            <a:rPr lang="en-US" dirty="0" err="1" smtClean="0"/>
            <a:t>keras</a:t>
          </a:r>
          <a:r>
            <a:rPr lang="en-US" dirty="0" smtClean="0"/>
            <a:t> </a:t>
          </a:r>
          <a:r>
            <a:rPr lang="en-US" dirty="0" err="1" smtClean="0"/>
            <a:t>msy</a:t>
          </a:r>
          <a:r>
            <a:rPr lang="en-US" dirty="0" smtClean="0"/>
            <a:t> </a:t>
          </a:r>
          <a:r>
            <a:rPr lang="en-US" dirty="0" err="1" smtClean="0"/>
            <a:t>yg</a:t>
          </a:r>
          <a:r>
            <a:rPr lang="en-US" dirty="0" smtClean="0"/>
            <a:t> hrs </a:t>
          </a:r>
          <a:r>
            <a:rPr lang="en-US" dirty="0" err="1" smtClean="0"/>
            <a:t>mampu</a:t>
          </a:r>
          <a:r>
            <a:rPr lang="en-US" dirty="0" smtClean="0"/>
            <a:t> </a:t>
          </a:r>
          <a:r>
            <a:rPr lang="en-US" dirty="0" err="1" smtClean="0"/>
            <a:t>menghidupi</a:t>
          </a:r>
          <a:r>
            <a:rPr lang="en-US" dirty="0" smtClean="0"/>
            <a:t> </a:t>
          </a:r>
          <a:r>
            <a:rPr lang="en-US" dirty="0" err="1" smtClean="0"/>
            <a:t>diri</a:t>
          </a:r>
          <a:r>
            <a:rPr lang="en-US" dirty="0" smtClean="0"/>
            <a:t> </a:t>
          </a:r>
          <a:r>
            <a:rPr lang="en-US" dirty="0" err="1" smtClean="0"/>
            <a:t>sendiri</a:t>
          </a:r>
          <a:r>
            <a:rPr lang="en-US" dirty="0" smtClean="0"/>
            <a:t> </a:t>
          </a:r>
          <a:endParaRPr lang="id-ID" dirty="0"/>
        </a:p>
      </dgm:t>
    </dgm:pt>
    <dgm:pt modelId="{A7FC92EA-1D83-4C8A-A380-2A0EBDC6D846}" type="parTrans" cxnId="{A6AE83F4-51C6-4E4A-A6BD-8A60C9E83A41}">
      <dgm:prSet/>
      <dgm:spPr/>
      <dgm:t>
        <a:bodyPr/>
        <a:lstStyle/>
        <a:p>
          <a:endParaRPr lang="id-ID"/>
        </a:p>
      </dgm:t>
    </dgm:pt>
    <dgm:pt modelId="{D629514F-5EDE-434A-B6AD-E03CA2AFC28E}" type="sibTrans" cxnId="{A6AE83F4-51C6-4E4A-A6BD-8A60C9E83A41}">
      <dgm:prSet/>
      <dgm:spPr/>
      <dgm:t>
        <a:bodyPr/>
        <a:lstStyle/>
        <a:p>
          <a:endParaRPr lang="id-ID"/>
        </a:p>
      </dgm:t>
    </dgm:pt>
    <dgm:pt modelId="{246A2980-C2F7-4590-AF74-DCD2F4103609}">
      <dgm:prSet/>
      <dgm:spPr/>
      <dgm:t>
        <a:bodyPr/>
        <a:lstStyle/>
        <a:p>
          <a:r>
            <a:rPr lang="en-US" b="1" smtClean="0"/>
            <a:t>Louis Blanc</a:t>
          </a:r>
          <a:endParaRPr lang="en-US" b="1" dirty="0" smtClean="0"/>
        </a:p>
      </dgm:t>
    </dgm:pt>
    <dgm:pt modelId="{BCF9B041-E223-4034-8BF3-B89B043386D6}" type="sibTrans" cxnId="{51415716-BCC4-4B3A-A5BD-E5B02982FA66}">
      <dgm:prSet/>
      <dgm:spPr/>
      <dgm:t>
        <a:bodyPr/>
        <a:lstStyle/>
        <a:p>
          <a:endParaRPr lang="id-ID"/>
        </a:p>
      </dgm:t>
    </dgm:pt>
    <dgm:pt modelId="{102A5C02-247F-46B2-AB0E-C604D9B0D6A0}" type="parTrans" cxnId="{51415716-BCC4-4B3A-A5BD-E5B02982FA66}">
      <dgm:prSet/>
      <dgm:spPr/>
      <dgm:t>
        <a:bodyPr/>
        <a:lstStyle/>
        <a:p>
          <a:endParaRPr lang="id-ID"/>
        </a:p>
      </dgm:t>
    </dgm:pt>
    <dgm:pt modelId="{EDFB161F-0287-4B01-B43A-E7E56A8CFB60}">
      <dgm:prSet phldrT="[Text]"/>
      <dgm:spPr/>
      <dgm:t>
        <a:bodyPr/>
        <a:lstStyle/>
        <a:p>
          <a:r>
            <a:rPr lang="en-US" dirty="0" smtClean="0"/>
            <a:t>William King</a:t>
          </a:r>
          <a:endParaRPr lang="id-ID" dirty="0"/>
        </a:p>
      </dgm:t>
    </dgm:pt>
    <dgm:pt modelId="{CEADBB7D-A945-4CAB-9CC5-DE12296B50E7}" type="sibTrans" cxnId="{6F2AF13C-EA87-4A76-9255-5496FD84FC0E}">
      <dgm:prSet/>
      <dgm:spPr/>
      <dgm:t>
        <a:bodyPr/>
        <a:lstStyle/>
        <a:p>
          <a:endParaRPr lang="id-ID"/>
        </a:p>
      </dgm:t>
    </dgm:pt>
    <dgm:pt modelId="{F6CB981B-5E3C-4570-BEF8-4D019D897448}" type="parTrans" cxnId="{6F2AF13C-EA87-4A76-9255-5496FD84FC0E}">
      <dgm:prSet/>
      <dgm:spPr/>
      <dgm:t>
        <a:bodyPr/>
        <a:lstStyle/>
        <a:p>
          <a:endParaRPr lang="id-ID"/>
        </a:p>
      </dgm:t>
    </dgm:pt>
    <dgm:pt modelId="{0C6975D8-7562-4783-BAC0-7B15A3A7FC67}">
      <dgm:prSet/>
      <dgm:spPr/>
      <dgm:t>
        <a:bodyPr/>
        <a:lstStyle/>
        <a:p>
          <a:r>
            <a:rPr lang="id-ID" dirty="0" smtClean="0"/>
            <a:t>D</a:t>
          </a:r>
          <a:r>
            <a:rPr lang="en-US" dirty="0" err="1" smtClean="0"/>
            <a:t>okter</a:t>
          </a:r>
          <a:r>
            <a:rPr lang="en-US" dirty="0" smtClean="0"/>
            <a:t> </a:t>
          </a:r>
          <a:r>
            <a:rPr lang="en-US" dirty="0" err="1" smtClean="0"/>
            <a:t>Inggris</a:t>
          </a:r>
          <a:r>
            <a:rPr lang="en-US" dirty="0" smtClean="0"/>
            <a:t>, </a:t>
          </a:r>
          <a:r>
            <a:rPr lang="en-US" dirty="0" err="1" smtClean="0"/>
            <a:t>kemearatan</a:t>
          </a:r>
          <a:r>
            <a:rPr lang="en-US" dirty="0" smtClean="0"/>
            <a:t> </a:t>
          </a:r>
          <a:r>
            <a:rPr lang="en-US" dirty="0" err="1" smtClean="0"/>
            <a:t>dng</a:t>
          </a:r>
          <a:r>
            <a:rPr lang="en-US" dirty="0" smtClean="0"/>
            <a:t> </a:t>
          </a:r>
          <a:r>
            <a:rPr lang="en-US" dirty="0" err="1" smtClean="0"/>
            <a:t>usaha</a:t>
          </a:r>
          <a:r>
            <a:rPr lang="en-US" dirty="0" smtClean="0"/>
            <a:t> </a:t>
          </a:r>
          <a:r>
            <a:rPr lang="en-US" dirty="0" err="1" smtClean="0"/>
            <a:t>sendiri</a:t>
          </a:r>
          <a:r>
            <a:rPr lang="en-US" dirty="0" smtClean="0"/>
            <a:t> &amp; </a:t>
          </a:r>
          <a:r>
            <a:rPr lang="en-US" dirty="0" err="1" smtClean="0"/>
            <a:t>bersatu</a:t>
          </a:r>
          <a:endParaRPr lang="id-ID" dirty="0"/>
        </a:p>
      </dgm:t>
    </dgm:pt>
    <dgm:pt modelId="{404DF337-6543-48B9-9D30-C7BFF68A4FEF}" type="parTrans" cxnId="{008F80CE-C8D1-4866-8FF1-CA0B8DF11A15}">
      <dgm:prSet/>
      <dgm:spPr/>
      <dgm:t>
        <a:bodyPr/>
        <a:lstStyle/>
        <a:p>
          <a:endParaRPr lang="id-ID"/>
        </a:p>
      </dgm:t>
    </dgm:pt>
    <dgm:pt modelId="{2E821B39-C802-4049-97C0-AED627634E08}" type="sibTrans" cxnId="{008F80CE-C8D1-4866-8FF1-CA0B8DF11A15}">
      <dgm:prSet/>
      <dgm:spPr/>
      <dgm:t>
        <a:bodyPr/>
        <a:lstStyle/>
        <a:p>
          <a:endParaRPr lang="id-ID"/>
        </a:p>
      </dgm:t>
    </dgm:pt>
    <dgm:pt modelId="{33111C70-DDD7-4F7F-B067-435A48C42EDE}">
      <dgm:prSet/>
      <dgm:spPr/>
      <dgm:t>
        <a:bodyPr/>
        <a:lstStyle/>
        <a:p>
          <a:r>
            <a:rPr lang="en-US" smtClean="0"/>
            <a:t>Pemikir Perancis, pekerja pabrik hrs mampu memiliki &amp; mengontrol pabrik sendiri</a:t>
          </a:r>
          <a:endParaRPr lang="id-ID"/>
        </a:p>
      </dgm:t>
    </dgm:pt>
    <dgm:pt modelId="{243E75B6-828F-4BC6-8A07-2EEA2207584E}" type="parTrans" cxnId="{94F0EDD7-611A-476E-82E3-F4545B547074}">
      <dgm:prSet/>
      <dgm:spPr/>
      <dgm:t>
        <a:bodyPr/>
        <a:lstStyle/>
        <a:p>
          <a:endParaRPr lang="id-ID"/>
        </a:p>
      </dgm:t>
    </dgm:pt>
    <dgm:pt modelId="{F91576A9-8332-483C-9E9D-8B51BC327B20}" type="sibTrans" cxnId="{94F0EDD7-611A-476E-82E3-F4545B547074}">
      <dgm:prSet/>
      <dgm:spPr/>
      <dgm:t>
        <a:bodyPr/>
        <a:lstStyle/>
        <a:p>
          <a:endParaRPr lang="id-ID"/>
        </a:p>
      </dgm:t>
    </dgm:pt>
    <dgm:pt modelId="{A879FE29-456F-429A-9059-87BD38BCE186}" type="pres">
      <dgm:prSet presAssocID="{B9DDE756-EC1E-4BC5-B4C7-3158772377B4}" presName="Name0" presStyleCnt="0">
        <dgm:presLayoutVars>
          <dgm:dir/>
          <dgm:animLvl val="lvl"/>
          <dgm:resizeHandles val="exact"/>
        </dgm:presLayoutVars>
      </dgm:prSet>
      <dgm:spPr/>
    </dgm:pt>
    <dgm:pt modelId="{144EDF84-B3F4-4BF1-841A-E1EB73DEF8F4}" type="pres">
      <dgm:prSet presAssocID="{41F6D3F3-7A22-424C-A386-F66F9D943062}" presName="composite" presStyleCnt="0"/>
      <dgm:spPr/>
    </dgm:pt>
    <dgm:pt modelId="{2F2C44CB-7D0C-495B-8E47-2A67E8EF029B}" type="pres">
      <dgm:prSet presAssocID="{41F6D3F3-7A22-424C-A386-F66F9D943062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C16E13-7E2E-4B54-84EB-5C4D60FFBC10}" type="pres">
      <dgm:prSet presAssocID="{41F6D3F3-7A22-424C-A386-F66F9D943062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127A90F-6F0F-4E50-815B-73CB856F3726}" type="pres">
      <dgm:prSet presAssocID="{AA538E08-B6AB-4A04-886B-2ED10B60DACF}" presName="space" presStyleCnt="0"/>
      <dgm:spPr/>
    </dgm:pt>
    <dgm:pt modelId="{581137AC-6311-41A7-87D5-4E86166AAE3E}" type="pres">
      <dgm:prSet presAssocID="{CF3D7B7F-DCED-4A75-B36F-B080C16D927F}" presName="composite" presStyleCnt="0"/>
      <dgm:spPr/>
    </dgm:pt>
    <dgm:pt modelId="{65EFF0A3-5D3E-4FCA-A1A9-78BD7A5956D5}" type="pres">
      <dgm:prSet presAssocID="{CF3D7B7F-DCED-4A75-B36F-B080C16D927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F10A1DB-6746-4868-A888-3D69749F16D0}" type="pres">
      <dgm:prSet presAssocID="{CF3D7B7F-DCED-4A75-B36F-B080C16D927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BEBB60F-E73E-4CC8-91F3-5F3210AE82EF}" type="pres">
      <dgm:prSet presAssocID="{13A054C8-9E69-4C08-B4AC-8D708BEFB214}" presName="space" presStyleCnt="0"/>
      <dgm:spPr/>
    </dgm:pt>
    <dgm:pt modelId="{52D61700-123C-4EDA-8198-8600687D1B8A}" type="pres">
      <dgm:prSet presAssocID="{EDFB161F-0287-4B01-B43A-E7E56A8CFB60}" presName="composite" presStyleCnt="0"/>
      <dgm:spPr/>
    </dgm:pt>
    <dgm:pt modelId="{62D52265-D1F4-4092-8FF4-DBF3092A59DE}" type="pres">
      <dgm:prSet presAssocID="{EDFB161F-0287-4B01-B43A-E7E56A8CFB60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C888C18-AC41-41CF-BF6F-D3456B0DAEE0}" type="pres">
      <dgm:prSet presAssocID="{EDFB161F-0287-4B01-B43A-E7E56A8CFB60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C871E7-E89B-4CE7-828B-EF3287CA3831}" type="pres">
      <dgm:prSet presAssocID="{CEADBB7D-A945-4CAB-9CC5-DE12296B50E7}" presName="space" presStyleCnt="0"/>
      <dgm:spPr/>
    </dgm:pt>
    <dgm:pt modelId="{6E8B4059-F8A6-4E5F-B81A-8B5469EAD9D8}" type="pres">
      <dgm:prSet presAssocID="{246A2980-C2F7-4590-AF74-DCD2F4103609}" presName="composite" presStyleCnt="0"/>
      <dgm:spPr/>
    </dgm:pt>
    <dgm:pt modelId="{BD8C3A2A-EED0-4EBA-86D3-8C8FFF715362}" type="pres">
      <dgm:prSet presAssocID="{246A2980-C2F7-4590-AF74-DCD2F4103609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CE21D92-64ED-4F83-A67C-FD007D1027B7}" type="pres">
      <dgm:prSet presAssocID="{246A2980-C2F7-4590-AF74-DCD2F4103609}" presName="desTx" presStyleLbl="alignAccFollowNode1" presStyleIdx="3" presStyleCnt="4">
        <dgm:presLayoutVars>
          <dgm:bulletEnabled val="1"/>
        </dgm:presLayoutVars>
      </dgm:prSet>
      <dgm:spPr/>
    </dgm:pt>
  </dgm:ptLst>
  <dgm:cxnLst>
    <dgm:cxn modelId="{6F2AF13C-EA87-4A76-9255-5496FD84FC0E}" srcId="{B9DDE756-EC1E-4BC5-B4C7-3158772377B4}" destId="{EDFB161F-0287-4B01-B43A-E7E56A8CFB60}" srcOrd="2" destOrd="0" parTransId="{F6CB981B-5E3C-4570-BEF8-4D019D897448}" sibTransId="{CEADBB7D-A945-4CAB-9CC5-DE12296B50E7}"/>
    <dgm:cxn modelId="{A6AE83F4-51C6-4E4A-A6BD-8A60C9E83A41}" srcId="{CF3D7B7F-DCED-4A75-B36F-B080C16D927F}" destId="{5637F14A-2DCB-4711-B96E-EF73F3AD4B81}" srcOrd="0" destOrd="0" parTransId="{A7FC92EA-1D83-4C8A-A380-2A0EBDC6D846}" sibTransId="{D629514F-5EDE-434A-B6AD-E03CA2AFC28E}"/>
    <dgm:cxn modelId="{008F80CE-C8D1-4866-8FF1-CA0B8DF11A15}" srcId="{EDFB161F-0287-4B01-B43A-E7E56A8CFB60}" destId="{0C6975D8-7562-4783-BAC0-7B15A3A7FC67}" srcOrd="0" destOrd="0" parTransId="{404DF337-6543-48B9-9D30-C7BFF68A4FEF}" sibTransId="{2E821B39-C802-4049-97C0-AED627634E08}"/>
    <dgm:cxn modelId="{0F7A5979-014B-433E-82F8-C4AA136DED17}" srcId="{B9DDE756-EC1E-4BC5-B4C7-3158772377B4}" destId="{41F6D3F3-7A22-424C-A386-F66F9D943062}" srcOrd="0" destOrd="0" parTransId="{6EDCD818-3B7D-47B3-86FD-BAA9A19E0F43}" sibTransId="{AA538E08-B6AB-4A04-886B-2ED10B60DACF}"/>
    <dgm:cxn modelId="{94F0EDD7-611A-476E-82E3-F4545B547074}" srcId="{246A2980-C2F7-4590-AF74-DCD2F4103609}" destId="{33111C70-DDD7-4F7F-B067-435A48C42EDE}" srcOrd="0" destOrd="0" parTransId="{243E75B6-828F-4BC6-8A07-2EEA2207584E}" sibTransId="{F91576A9-8332-483C-9E9D-8B51BC327B20}"/>
    <dgm:cxn modelId="{241209C3-789D-4B4F-A9E0-5D992D29D79E}" srcId="{41F6D3F3-7A22-424C-A386-F66F9D943062}" destId="{28D3B23F-587D-4291-A5CC-30E5DA7E3284}" srcOrd="0" destOrd="0" parTransId="{284497F7-1E4B-406D-914E-687BFD939DD0}" sibTransId="{C73076E8-7869-4FBF-A701-023FE116A0B6}"/>
    <dgm:cxn modelId="{06017CE6-54B2-4FCA-8338-8475A3F151CF}" type="presOf" srcId="{33111C70-DDD7-4F7F-B067-435A48C42EDE}" destId="{5CE21D92-64ED-4F83-A67C-FD007D1027B7}" srcOrd="0" destOrd="0" presId="urn:microsoft.com/office/officeart/2005/8/layout/hList1"/>
    <dgm:cxn modelId="{79B00AB2-7F1C-4E0A-9AD6-FE03E726FEC3}" type="presOf" srcId="{246A2980-C2F7-4590-AF74-DCD2F4103609}" destId="{BD8C3A2A-EED0-4EBA-86D3-8C8FFF715362}" srcOrd="0" destOrd="0" presId="urn:microsoft.com/office/officeart/2005/8/layout/hList1"/>
    <dgm:cxn modelId="{51415716-BCC4-4B3A-A5BD-E5B02982FA66}" srcId="{B9DDE756-EC1E-4BC5-B4C7-3158772377B4}" destId="{246A2980-C2F7-4590-AF74-DCD2F4103609}" srcOrd="3" destOrd="0" parTransId="{102A5C02-247F-46B2-AB0E-C604D9B0D6A0}" sibTransId="{BCF9B041-E223-4034-8BF3-B89B043386D6}"/>
    <dgm:cxn modelId="{63B12523-7BF8-4B3F-8C77-263283C623A2}" type="presOf" srcId="{5637F14A-2DCB-4711-B96E-EF73F3AD4B81}" destId="{5F10A1DB-6746-4868-A888-3D69749F16D0}" srcOrd="0" destOrd="0" presId="urn:microsoft.com/office/officeart/2005/8/layout/hList1"/>
    <dgm:cxn modelId="{438204B4-5639-4508-BB70-AF8B0DF7D106}" srcId="{B9DDE756-EC1E-4BC5-B4C7-3158772377B4}" destId="{CF3D7B7F-DCED-4A75-B36F-B080C16D927F}" srcOrd="1" destOrd="0" parTransId="{EC4B2255-8EAA-44C3-8452-693468E290FB}" sibTransId="{13A054C8-9E69-4C08-B4AC-8D708BEFB214}"/>
    <dgm:cxn modelId="{0B1F3D01-85F1-44AD-94C2-610B1A123EEB}" type="presOf" srcId="{EDFB161F-0287-4B01-B43A-E7E56A8CFB60}" destId="{62D52265-D1F4-4092-8FF4-DBF3092A59DE}" srcOrd="0" destOrd="0" presId="urn:microsoft.com/office/officeart/2005/8/layout/hList1"/>
    <dgm:cxn modelId="{6BA39047-5063-4B0B-998C-EBB97B1557F5}" type="presOf" srcId="{28D3B23F-587D-4291-A5CC-30E5DA7E3284}" destId="{8DC16E13-7E2E-4B54-84EB-5C4D60FFBC10}" srcOrd="0" destOrd="0" presId="urn:microsoft.com/office/officeart/2005/8/layout/hList1"/>
    <dgm:cxn modelId="{EFA71E7D-62AA-423C-BC74-8136BB76F019}" type="presOf" srcId="{B9DDE756-EC1E-4BC5-B4C7-3158772377B4}" destId="{A879FE29-456F-429A-9059-87BD38BCE186}" srcOrd="0" destOrd="0" presId="urn:microsoft.com/office/officeart/2005/8/layout/hList1"/>
    <dgm:cxn modelId="{DD690E9D-888E-4CAA-8AB4-EA0F4BAC2679}" type="presOf" srcId="{CF3D7B7F-DCED-4A75-B36F-B080C16D927F}" destId="{65EFF0A3-5D3E-4FCA-A1A9-78BD7A5956D5}" srcOrd="0" destOrd="0" presId="urn:microsoft.com/office/officeart/2005/8/layout/hList1"/>
    <dgm:cxn modelId="{060D6C7B-63A6-43CC-81D0-A6751F6EEB54}" type="presOf" srcId="{0C6975D8-7562-4783-BAC0-7B15A3A7FC67}" destId="{DC888C18-AC41-41CF-BF6F-D3456B0DAEE0}" srcOrd="0" destOrd="0" presId="urn:microsoft.com/office/officeart/2005/8/layout/hList1"/>
    <dgm:cxn modelId="{88931885-4471-4353-9B4A-629F8DB36219}" type="presOf" srcId="{41F6D3F3-7A22-424C-A386-F66F9D943062}" destId="{2F2C44CB-7D0C-495B-8E47-2A67E8EF029B}" srcOrd="0" destOrd="0" presId="urn:microsoft.com/office/officeart/2005/8/layout/hList1"/>
    <dgm:cxn modelId="{C228EFE5-CEE6-469A-A505-B4946CF3A2F7}" type="presParOf" srcId="{A879FE29-456F-429A-9059-87BD38BCE186}" destId="{144EDF84-B3F4-4BF1-841A-E1EB73DEF8F4}" srcOrd="0" destOrd="0" presId="urn:microsoft.com/office/officeart/2005/8/layout/hList1"/>
    <dgm:cxn modelId="{368E066C-AF5D-4C29-AD4E-2966E3AD4D3C}" type="presParOf" srcId="{144EDF84-B3F4-4BF1-841A-E1EB73DEF8F4}" destId="{2F2C44CB-7D0C-495B-8E47-2A67E8EF029B}" srcOrd="0" destOrd="0" presId="urn:microsoft.com/office/officeart/2005/8/layout/hList1"/>
    <dgm:cxn modelId="{20BEAA76-AD64-4AC4-8FB1-DD324643D913}" type="presParOf" srcId="{144EDF84-B3F4-4BF1-841A-E1EB73DEF8F4}" destId="{8DC16E13-7E2E-4B54-84EB-5C4D60FFBC10}" srcOrd="1" destOrd="0" presId="urn:microsoft.com/office/officeart/2005/8/layout/hList1"/>
    <dgm:cxn modelId="{1CF50E63-01AB-4AFC-A616-76435A33439B}" type="presParOf" srcId="{A879FE29-456F-429A-9059-87BD38BCE186}" destId="{5127A90F-6F0F-4E50-815B-73CB856F3726}" srcOrd="1" destOrd="0" presId="urn:microsoft.com/office/officeart/2005/8/layout/hList1"/>
    <dgm:cxn modelId="{3EA51B60-7997-474D-B45F-CFBEFF6B444E}" type="presParOf" srcId="{A879FE29-456F-429A-9059-87BD38BCE186}" destId="{581137AC-6311-41A7-87D5-4E86166AAE3E}" srcOrd="2" destOrd="0" presId="urn:microsoft.com/office/officeart/2005/8/layout/hList1"/>
    <dgm:cxn modelId="{194DD034-A51D-44BB-9035-70B8EEDDE7E8}" type="presParOf" srcId="{581137AC-6311-41A7-87D5-4E86166AAE3E}" destId="{65EFF0A3-5D3E-4FCA-A1A9-78BD7A5956D5}" srcOrd="0" destOrd="0" presId="urn:microsoft.com/office/officeart/2005/8/layout/hList1"/>
    <dgm:cxn modelId="{E4BEC6EF-2CCD-41F4-B072-3EB59574F1DB}" type="presParOf" srcId="{581137AC-6311-41A7-87D5-4E86166AAE3E}" destId="{5F10A1DB-6746-4868-A888-3D69749F16D0}" srcOrd="1" destOrd="0" presId="urn:microsoft.com/office/officeart/2005/8/layout/hList1"/>
    <dgm:cxn modelId="{ABAA2DE0-EF87-4DE3-BE57-9DB4D5E67DC4}" type="presParOf" srcId="{A879FE29-456F-429A-9059-87BD38BCE186}" destId="{3BEBB60F-E73E-4CC8-91F3-5F3210AE82EF}" srcOrd="3" destOrd="0" presId="urn:microsoft.com/office/officeart/2005/8/layout/hList1"/>
    <dgm:cxn modelId="{26C1D744-F0D5-4FC5-9115-013B952EA8FB}" type="presParOf" srcId="{A879FE29-456F-429A-9059-87BD38BCE186}" destId="{52D61700-123C-4EDA-8198-8600687D1B8A}" srcOrd="4" destOrd="0" presId="urn:microsoft.com/office/officeart/2005/8/layout/hList1"/>
    <dgm:cxn modelId="{877042C0-15D1-45CF-9EC2-C595E8DAE508}" type="presParOf" srcId="{52D61700-123C-4EDA-8198-8600687D1B8A}" destId="{62D52265-D1F4-4092-8FF4-DBF3092A59DE}" srcOrd="0" destOrd="0" presId="urn:microsoft.com/office/officeart/2005/8/layout/hList1"/>
    <dgm:cxn modelId="{EE78BA67-57A0-43EA-9163-862453BD56E8}" type="presParOf" srcId="{52D61700-123C-4EDA-8198-8600687D1B8A}" destId="{DC888C18-AC41-41CF-BF6F-D3456B0DAEE0}" srcOrd="1" destOrd="0" presId="urn:microsoft.com/office/officeart/2005/8/layout/hList1"/>
    <dgm:cxn modelId="{FCCE3580-7D30-4519-A0EE-736B84FAF2C1}" type="presParOf" srcId="{A879FE29-456F-429A-9059-87BD38BCE186}" destId="{44C871E7-E89B-4CE7-828B-EF3287CA3831}" srcOrd="5" destOrd="0" presId="urn:microsoft.com/office/officeart/2005/8/layout/hList1"/>
    <dgm:cxn modelId="{3CB4F245-BF86-40F9-9670-7155D50FD99E}" type="presParOf" srcId="{A879FE29-456F-429A-9059-87BD38BCE186}" destId="{6E8B4059-F8A6-4E5F-B81A-8B5469EAD9D8}" srcOrd="6" destOrd="0" presId="urn:microsoft.com/office/officeart/2005/8/layout/hList1"/>
    <dgm:cxn modelId="{01BCB4B9-B80D-4E6F-980C-F6AFCAFA15EE}" type="presParOf" srcId="{6E8B4059-F8A6-4E5F-B81A-8B5469EAD9D8}" destId="{BD8C3A2A-EED0-4EBA-86D3-8C8FFF715362}" srcOrd="0" destOrd="0" presId="urn:microsoft.com/office/officeart/2005/8/layout/hList1"/>
    <dgm:cxn modelId="{EC485950-A79A-4D91-AE7B-53D13D6CFFF8}" type="presParOf" srcId="{6E8B4059-F8A6-4E5F-B81A-8B5469EAD9D8}" destId="{5CE21D92-64ED-4F83-A67C-FD007D1027B7}" srcOrd="1" destOrd="0" presId="urn:microsoft.com/office/officeart/2005/8/layout/h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304208-F408-4D2A-8EAD-C5F1C6AC473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488C8036-6C6F-48EB-BD8A-AE70EBD15C75}">
      <dgm:prSet phldrT="[Text]"/>
      <dgm:spPr/>
      <dgm:t>
        <a:bodyPr/>
        <a:lstStyle/>
        <a:p>
          <a:r>
            <a:rPr lang="en-US" b="1" dirty="0" smtClean="0"/>
            <a:t>NVS </a:t>
          </a:r>
          <a:r>
            <a:rPr lang="en-US" b="1" dirty="0" err="1" smtClean="0"/>
            <a:t>Grundtwig</a:t>
          </a:r>
          <a:endParaRPr lang="id-ID" dirty="0"/>
        </a:p>
      </dgm:t>
    </dgm:pt>
    <dgm:pt modelId="{D6C0E24B-4C7E-4F96-84BE-D9E33CE758FB}" type="parTrans" cxnId="{FF2EEFC3-6539-4DBC-8834-919726CDE8A5}">
      <dgm:prSet/>
      <dgm:spPr/>
      <dgm:t>
        <a:bodyPr/>
        <a:lstStyle/>
        <a:p>
          <a:endParaRPr lang="id-ID"/>
        </a:p>
      </dgm:t>
    </dgm:pt>
    <dgm:pt modelId="{54F3A8F8-6AE1-4C59-AE34-FD3C180C5340}" type="sibTrans" cxnId="{FF2EEFC3-6539-4DBC-8834-919726CDE8A5}">
      <dgm:prSet/>
      <dgm:spPr/>
      <dgm:t>
        <a:bodyPr/>
        <a:lstStyle/>
        <a:p>
          <a:endParaRPr lang="id-ID"/>
        </a:p>
      </dgm:t>
    </dgm:pt>
    <dgm:pt modelId="{E0DF56F0-2627-4507-ACF4-2684532651B0}">
      <dgm:prSet phldrT="[Text]" custT="1"/>
      <dgm:spPr/>
      <dgm:t>
        <a:bodyPr/>
        <a:lstStyle/>
        <a:p>
          <a:r>
            <a:rPr lang="en-US" sz="1600" dirty="0" err="1" smtClean="0"/>
            <a:t>Teolog</a:t>
          </a:r>
          <a:r>
            <a:rPr lang="en-US" sz="1600" dirty="0" smtClean="0"/>
            <a:t> Denmark, </a:t>
          </a:r>
          <a:r>
            <a:rPr lang="en-US" sz="1600" dirty="0" err="1" smtClean="0"/>
            <a:t>terkenal</a:t>
          </a:r>
          <a:r>
            <a:rPr lang="en-US" sz="1600" dirty="0" smtClean="0"/>
            <a:t> </a:t>
          </a:r>
          <a:r>
            <a:rPr lang="en-US" sz="1600" dirty="0" err="1" smtClean="0"/>
            <a:t>Sekolah</a:t>
          </a:r>
          <a:r>
            <a:rPr lang="en-US" sz="1600" dirty="0" smtClean="0"/>
            <a:t> </a:t>
          </a:r>
          <a:r>
            <a:rPr lang="en-US" sz="1600" dirty="0" err="1" smtClean="0"/>
            <a:t>Tinggi</a:t>
          </a:r>
          <a:r>
            <a:rPr lang="en-US" sz="1600" dirty="0" smtClean="0"/>
            <a:t> Rakyat </a:t>
          </a:r>
          <a:r>
            <a:rPr lang="en-US" sz="1600" dirty="0" err="1" smtClean="0"/>
            <a:t>pendorong</a:t>
          </a:r>
          <a:r>
            <a:rPr lang="en-US" sz="1600" dirty="0" smtClean="0"/>
            <a:t> </a:t>
          </a:r>
          <a:r>
            <a:rPr lang="en-US" sz="1600" dirty="0" err="1" smtClean="0"/>
            <a:t>sikap</a:t>
          </a:r>
          <a:r>
            <a:rPr lang="en-US" sz="1600" dirty="0" smtClean="0"/>
            <a:t> </a:t>
          </a:r>
          <a:r>
            <a:rPr lang="en-US" sz="1600" dirty="0" err="1" smtClean="0"/>
            <a:t>antusiasme</a:t>
          </a:r>
          <a:r>
            <a:rPr lang="en-US" sz="1600" dirty="0" smtClean="0"/>
            <a:t> </a:t>
          </a:r>
          <a:r>
            <a:rPr lang="en-US" sz="1600" dirty="0" err="1" smtClean="0"/>
            <a:t>thd</a:t>
          </a:r>
          <a:r>
            <a:rPr lang="en-US" sz="1600" dirty="0" smtClean="0"/>
            <a:t> </a:t>
          </a:r>
          <a:r>
            <a:rPr lang="en-US" sz="1600" dirty="0" err="1" smtClean="0"/>
            <a:t>koperasi</a:t>
          </a:r>
          <a:endParaRPr lang="id-ID" sz="1600" dirty="0"/>
        </a:p>
      </dgm:t>
    </dgm:pt>
    <dgm:pt modelId="{BD29CC7B-D711-47EB-BF2D-5AA78B09BE53}" type="parTrans" cxnId="{2880FA59-BEF7-49E5-85DF-7724EE8AF572}">
      <dgm:prSet/>
      <dgm:spPr/>
      <dgm:t>
        <a:bodyPr/>
        <a:lstStyle/>
        <a:p>
          <a:endParaRPr lang="id-ID"/>
        </a:p>
      </dgm:t>
    </dgm:pt>
    <dgm:pt modelId="{967CB607-E103-4567-B4AF-D546403FC328}" type="sibTrans" cxnId="{2880FA59-BEF7-49E5-85DF-7724EE8AF572}">
      <dgm:prSet/>
      <dgm:spPr/>
      <dgm:t>
        <a:bodyPr/>
        <a:lstStyle/>
        <a:p>
          <a:endParaRPr lang="id-ID"/>
        </a:p>
      </dgm:t>
    </dgm:pt>
    <dgm:pt modelId="{471D9681-6024-4908-95F5-D3093C8F6013}">
      <dgm:prSet phldrT="[Text]"/>
      <dgm:spPr/>
      <dgm:t>
        <a:bodyPr/>
        <a:lstStyle/>
        <a:p>
          <a:r>
            <a:rPr lang="en-US" b="1" dirty="0" err="1" smtClean="0"/>
            <a:t>Alphone</a:t>
          </a:r>
          <a:r>
            <a:rPr lang="en-US" b="1" dirty="0" smtClean="0"/>
            <a:t> Desjardins</a:t>
          </a:r>
          <a:endParaRPr lang="id-ID" dirty="0"/>
        </a:p>
      </dgm:t>
    </dgm:pt>
    <dgm:pt modelId="{0DC688A2-7BE3-4314-BF31-1366AF244F4F}" type="parTrans" cxnId="{471B5EBF-9D68-494A-810F-7D69D998B64B}">
      <dgm:prSet/>
      <dgm:spPr/>
      <dgm:t>
        <a:bodyPr/>
        <a:lstStyle/>
        <a:p>
          <a:endParaRPr lang="id-ID"/>
        </a:p>
      </dgm:t>
    </dgm:pt>
    <dgm:pt modelId="{73922C31-F703-409A-BBA9-06C64649DED2}" type="sibTrans" cxnId="{471B5EBF-9D68-494A-810F-7D69D998B64B}">
      <dgm:prSet/>
      <dgm:spPr/>
      <dgm:t>
        <a:bodyPr/>
        <a:lstStyle/>
        <a:p>
          <a:endParaRPr lang="id-ID"/>
        </a:p>
      </dgm:t>
    </dgm:pt>
    <dgm:pt modelId="{794C33DF-37D0-4398-829F-FD4EFCD82746}">
      <dgm:prSet phldrT="[Text]"/>
      <dgm:spPr/>
      <dgm:t>
        <a:bodyPr/>
        <a:lstStyle/>
        <a:p>
          <a:r>
            <a:rPr lang="en-US" dirty="0" err="1" smtClean="0"/>
            <a:t>Orang</a:t>
          </a:r>
          <a:r>
            <a:rPr lang="en-US" dirty="0" smtClean="0"/>
            <a:t> </a:t>
          </a:r>
          <a:r>
            <a:rPr lang="en-US" dirty="0" err="1" smtClean="0"/>
            <a:t>Kanada</a:t>
          </a:r>
          <a:r>
            <a:rPr lang="en-US" dirty="0" smtClean="0"/>
            <a:t>, </a:t>
          </a:r>
          <a:r>
            <a:rPr lang="en-US" dirty="0" err="1" smtClean="0"/>
            <a:t>koperasi</a:t>
          </a:r>
          <a:r>
            <a:rPr lang="en-US" dirty="0" smtClean="0"/>
            <a:t> </a:t>
          </a:r>
          <a:r>
            <a:rPr lang="en-US" dirty="0" err="1" smtClean="0"/>
            <a:t>kredit</a:t>
          </a:r>
          <a:r>
            <a:rPr lang="en-US" dirty="0" smtClean="0"/>
            <a:t> </a:t>
          </a:r>
          <a:r>
            <a:rPr lang="en-US" dirty="0" err="1" smtClean="0"/>
            <a:t>Amerika</a:t>
          </a:r>
          <a:endParaRPr lang="id-ID" dirty="0"/>
        </a:p>
      </dgm:t>
    </dgm:pt>
    <dgm:pt modelId="{65405CB9-5E3B-49EE-91D0-12733C1D0123}" type="parTrans" cxnId="{F2EFBF3A-7E8B-4745-A42F-1D3E884A30B5}">
      <dgm:prSet/>
      <dgm:spPr/>
      <dgm:t>
        <a:bodyPr/>
        <a:lstStyle/>
        <a:p>
          <a:endParaRPr lang="id-ID"/>
        </a:p>
      </dgm:t>
    </dgm:pt>
    <dgm:pt modelId="{72E48F2B-574B-4B55-B2AE-B76D88EC03DC}" type="sibTrans" cxnId="{F2EFBF3A-7E8B-4745-A42F-1D3E884A30B5}">
      <dgm:prSet/>
      <dgm:spPr/>
      <dgm:t>
        <a:bodyPr/>
        <a:lstStyle/>
        <a:p>
          <a:endParaRPr lang="id-ID"/>
        </a:p>
      </dgm:t>
    </dgm:pt>
    <dgm:pt modelId="{B3FC4BE4-35BD-4DA8-B4B8-AE5D07DBE25C}">
      <dgm:prSet phldrT="[Text]"/>
      <dgm:spPr/>
      <dgm:t>
        <a:bodyPr/>
        <a:lstStyle/>
        <a:p>
          <a:r>
            <a:rPr lang="en-US" b="1" dirty="0" smtClean="0"/>
            <a:t>MM </a:t>
          </a:r>
          <a:r>
            <a:rPr lang="en-US" b="1" dirty="0" err="1" smtClean="0"/>
            <a:t>Coady</a:t>
          </a:r>
          <a:endParaRPr lang="id-ID" dirty="0"/>
        </a:p>
      </dgm:t>
    </dgm:pt>
    <dgm:pt modelId="{8BE7591C-E485-4BBE-8DD9-061654534A61}" type="parTrans" cxnId="{5BAC9CC3-68A4-455E-99D5-9D9FDDB61171}">
      <dgm:prSet/>
      <dgm:spPr/>
      <dgm:t>
        <a:bodyPr/>
        <a:lstStyle/>
        <a:p>
          <a:endParaRPr lang="id-ID"/>
        </a:p>
      </dgm:t>
    </dgm:pt>
    <dgm:pt modelId="{4725BDDB-ABB8-4635-95FF-E1D368F5844D}" type="sibTrans" cxnId="{5BAC9CC3-68A4-455E-99D5-9D9FDDB61171}">
      <dgm:prSet/>
      <dgm:spPr/>
      <dgm:t>
        <a:bodyPr/>
        <a:lstStyle/>
        <a:p>
          <a:endParaRPr lang="id-ID"/>
        </a:p>
      </dgm:t>
    </dgm:pt>
    <dgm:pt modelId="{754B9514-5C70-4A11-8CFF-AB42FF652E96}">
      <dgm:prSet phldrT="[Text]"/>
      <dgm:spPr/>
      <dgm:t>
        <a:bodyPr/>
        <a:lstStyle/>
        <a:p>
          <a:r>
            <a:rPr lang="en-US" dirty="0" err="1" smtClean="0"/>
            <a:t>Seorang</a:t>
          </a:r>
          <a:r>
            <a:rPr lang="en-US" dirty="0" smtClean="0"/>
            <a:t> </a:t>
          </a:r>
          <a:r>
            <a:rPr lang="en-US" dirty="0" err="1" smtClean="0"/>
            <a:t>padri</a:t>
          </a:r>
          <a:r>
            <a:rPr lang="en-US" dirty="0" smtClean="0"/>
            <a:t>, </a:t>
          </a:r>
          <a:r>
            <a:rPr lang="en-US" dirty="0" err="1" smtClean="0"/>
            <a:t>koperasi</a:t>
          </a:r>
          <a:r>
            <a:rPr lang="en-US" dirty="0" smtClean="0"/>
            <a:t> </a:t>
          </a:r>
          <a:r>
            <a:rPr lang="en-US" dirty="0" err="1" smtClean="0"/>
            <a:t>dng</a:t>
          </a:r>
          <a:r>
            <a:rPr lang="en-US" dirty="0" smtClean="0"/>
            <a:t> </a:t>
          </a:r>
          <a:r>
            <a:rPr lang="en-US" dirty="0" err="1" smtClean="0"/>
            <a:t>pendidikan</a:t>
          </a:r>
          <a:r>
            <a:rPr lang="en-US" dirty="0" smtClean="0"/>
            <a:t> </a:t>
          </a:r>
          <a:r>
            <a:rPr lang="en-US" dirty="0" err="1" smtClean="0"/>
            <a:t>orang</a:t>
          </a:r>
          <a:r>
            <a:rPr lang="en-US" dirty="0" smtClean="0"/>
            <a:t> </a:t>
          </a:r>
          <a:r>
            <a:rPr lang="en-US" dirty="0" err="1" smtClean="0"/>
            <a:t>dewasa</a:t>
          </a:r>
          <a:r>
            <a:rPr lang="en-US" dirty="0" smtClean="0"/>
            <a:t>.</a:t>
          </a:r>
          <a:endParaRPr lang="id-ID" dirty="0"/>
        </a:p>
      </dgm:t>
    </dgm:pt>
    <dgm:pt modelId="{38D12322-90E7-41E9-B922-43C09D98B6E7}" type="parTrans" cxnId="{6D01781A-7DA6-47B6-A25F-77D62AB6C769}">
      <dgm:prSet/>
      <dgm:spPr/>
      <dgm:t>
        <a:bodyPr/>
        <a:lstStyle/>
        <a:p>
          <a:endParaRPr lang="id-ID"/>
        </a:p>
      </dgm:t>
    </dgm:pt>
    <dgm:pt modelId="{2526A021-B3C4-4053-AD41-82180A1D4B79}" type="sibTrans" cxnId="{6D01781A-7DA6-47B6-A25F-77D62AB6C769}">
      <dgm:prSet/>
      <dgm:spPr/>
      <dgm:t>
        <a:bodyPr/>
        <a:lstStyle/>
        <a:p>
          <a:endParaRPr lang="id-ID"/>
        </a:p>
      </dgm:t>
    </dgm:pt>
    <dgm:pt modelId="{ECA3D0A9-E0F6-40B2-94FD-1194C30BDD97}">
      <dgm:prSet custT="1"/>
      <dgm:spPr/>
      <dgm:t>
        <a:bodyPr/>
        <a:lstStyle/>
        <a:p>
          <a:endParaRPr lang="id-ID" sz="1600" dirty="0"/>
        </a:p>
      </dgm:t>
    </dgm:pt>
    <dgm:pt modelId="{DC36E6B9-4185-4422-9DB1-6DDFFFF91C82}" type="parTrans" cxnId="{7C5D4BD4-A21F-4E28-B3B1-72CA9D8AF9A4}">
      <dgm:prSet/>
      <dgm:spPr/>
      <dgm:t>
        <a:bodyPr/>
        <a:lstStyle/>
        <a:p>
          <a:endParaRPr lang="id-ID"/>
        </a:p>
      </dgm:t>
    </dgm:pt>
    <dgm:pt modelId="{581DB94C-5511-4665-AD1A-4C589126B179}" type="sibTrans" cxnId="{7C5D4BD4-A21F-4E28-B3B1-72CA9D8AF9A4}">
      <dgm:prSet/>
      <dgm:spPr/>
      <dgm:t>
        <a:bodyPr/>
        <a:lstStyle/>
        <a:p>
          <a:endParaRPr lang="id-ID"/>
        </a:p>
      </dgm:t>
    </dgm:pt>
    <dgm:pt modelId="{572AA641-9916-4D8E-8187-A182624D8194}">
      <dgm:prSet/>
      <dgm:spPr/>
      <dgm:t>
        <a:bodyPr/>
        <a:lstStyle/>
        <a:p>
          <a:endParaRPr lang="id-ID" sz="1000" dirty="0"/>
        </a:p>
      </dgm:t>
    </dgm:pt>
    <dgm:pt modelId="{18D34AAC-E3C1-4E1C-80F2-D154EECFC0F6}" type="parTrans" cxnId="{6714B715-46A0-4143-A2B2-2E968E85E320}">
      <dgm:prSet/>
      <dgm:spPr/>
      <dgm:t>
        <a:bodyPr/>
        <a:lstStyle/>
        <a:p>
          <a:endParaRPr lang="id-ID"/>
        </a:p>
      </dgm:t>
    </dgm:pt>
    <dgm:pt modelId="{A9F72B8E-B37D-4EDE-9449-86D12FB4C092}" type="sibTrans" cxnId="{6714B715-46A0-4143-A2B2-2E968E85E320}">
      <dgm:prSet/>
      <dgm:spPr/>
      <dgm:t>
        <a:bodyPr/>
        <a:lstStyle/>
        <a:p>
          <a:endParaRPr lang="id-ID"/>
        </a:p>
      </dgm:t>
    </dgm:pt>
    <dgm:pt modelId="{4B39C4EB-1D16-4286-8B03-4522A95E2245}">
      <dgm:prSet custT="1"/>
      <dgm:spPr/>
      <dgm:t>
        <a:bodyPr/>
        <a:lstStyle/>
        <a:p>
          <a:endParaRPr lang="id-ID" sz="1600" dirty="0"/>
        </a:p>
      </dgm:t>
    </dgm:pt>
    <dgm:pt modelId="{CDD9C714-16C7-498E-9D11-D8006C01A212}" type="parTrans" cxnId="{C578CF39-BFD4-48C9-85D7-CF68F0DBCF99}">
      <dgm:prSet/>
      <dgm:spPr/>
      <dgm:t>
        <a:bodyPr/>
        <a:lstStyle/>
        <a:p>
          <a:endParaRPr lang="id-ID"/>
        </a:p>
      </dgm:t>
    </dgm:pt>
    <dgm:pt modelId="{29E6CB84-7A20-4B29-B216-0C4517AA8442}" type="sibTrans" cxnId="{C578CF39-BFD4-48C9-85D7-CF68F0DBCF99}">
      <dgm:prSet/>
      <dgm:spPr/>
      <dgm:t>
        <a:bodyPr/>
        <a:lstStyle/>
        <a:p>
          <a:endParaRPr lang="id-ID"/>
        </a:p>
      </dgm:t>
    </dgm:pt>
    <dgm:pt modelId="{5D9026C2-6DFD-41F3-9CC5-73299F5101AC}">
      <dgm:prSet/>
      <dgm:spPr/>
      <dgm:t>
        <a:bodyPr/>
        <a:lstStyle/>
        <a:p>
          <a:r>
            <a:rPr lang="id-ID" dirty="0" smtClean="0"/>
            <a:t>FW. Reiffeisen</a:t>
          </a:r>
          <a:endParaRPr lang="id-ID" dirty="0"/>
        </a:p>
      </dgm:t>
    </dgm:pt>
    <dgm:pt modelId="{0BA1CC2A-992D-4ABF-A47F-4F607C4ABB05}" type="parTrans" cxnId="{54378113-68AF-4BD4-90F8-A4981BFB2081}">
      <dgm:prSet/>
      <dgm:spPr/>
      <dgm:t>
        <a:bodyPr/>
        <a:lstStyle/>
        <a:p>
          <a:endParaRPr lang="id-ID"/>
        </a:p>
      </dgm:t>
    </dgm:pt>
    <dgm:pt modelId="{7D8135BA-411F-45E0-93AD-E6643B40C789}" type="sibTrans" cxnId="{54378113-68AF-4BD4-90F8-A4981BFB2081}">
      <dgm:prSet/>
      <dgm:spPr/>
      <dgm:t>
        <a:bodyPr/>
        <a:lstStyle/>
        <a:p>
          <a:endParaRPr lang="id-ID"/>
        </a:p>
      </dgm:t>
    </dgm:pt>
    <dgm:pt modelId="{F608E8B1-EB56-4F62-970E-6785F3A6B4A9}">
      <dgm:prSet/>
      <dgm:spPr/>
      <dgm:t>
        <a:bodyPr/>
        <a:lstStyle/>
        <a:p>
          <a:r>
            <a:rPr lang="id-ID" dirty="0" smtClean="0"/>
            <a:t>Herman Schulze</a:t>
          </a:r>
          <a:endParaRPr lang="id-ID" dirty="0"/>
        </a:p>
      </dgm:t>
    </dgm:pt>
    <dgm:pt modelId="{1809DA71-06A6-409F-AA90-2FDB5F8F3DDA}" type="parTrans" cxnId="{70843642-0453-49D0-8CA3-4EB1A062D364}">
      <dgm:prSet/>
      <dgm:spPr/>
      <dgm:t>
        <a:bodyPr/>
        <a:lstStyle/>
        <a:p>
          <a:endParaRPr lang="id-ID"/>
        </a:p>
      </dgm:t>
    </dgm:pt>
    <dgm:pt modelId="{28FB646D-CDE2-4EEC-B177-50F272E6F492}" type="sibTrans" cxnId="{70843642-0453-49D0-8CA3-4EB1A062D364}">
      <dgm:prSet/>
      <dgm:spPr/>
      <dgm:t>
        <a:bodyPr/>
        <a:lstStyle/>
        <a:p>
          <a:endParaRPr lang="id-ID"/>
        </a:p>
      </dgm:t>
    </dgm:pt>
    <dgm:pt modelId="{962BC6C9-762F-436F-9BE4-554490A6DEF3}">
      <dgm:prSet/>
      <dgm:spPr/>
      <dgm:t>
        <a:bodyPr/>
        <a:lstStyle/>
        <a:p>
          <a:r>
            <a:rPr lang="id-ID" dirty="0" smtClean="0"/>
            <a:t>Perintis Rochdale</a:t>
          </a:r>
          <a:endParaRPr lang="id-ID" dirty="0"/>
        </a:p>
      </dgm:t>
    </dgm:pt>
    <dgm:pt modelId="{11544101-FA3A-4B59-ADDB-06C92301F14E}" type="parTrans" cxnId="{CBF75D8A-F194-41A4-9FB1-140521354DA2}">
      <dgm:prSet/>
      <dgm:spPr/>
      <dgm:t>
        <a:bodyPr/>
        <a:lstStyle/>
        <a:p>
          <a:endParaRPr lang="id-ID"/>
        </a:p>
      </dgm:t>
    </dgm:pt>
    <dgm:pt modelId="{DC0ECE7D-3702-4B80-8F52-33B106D65B76}" type="sibTrans" cxnId="{CBF75D8A-F194-41A4-9FB1-140521354DA2}">
      <dgm:prSet/>
      <dgm:spPr/>
      <dgm:t>
        <a:bodyPr/>
        <a:lstStyle/>
        <a:p>
          <a:endParaRPr lang="id-ID"/>
        </a:p>
      </dgm:t>
    </dgm:pt>
    <dgm:pt modelId="{7DEEE786-D741-4E0D-A743-397D9CC15FF8}">
      <dgm:prSet custT="1"/>
      <dgm:spPr/>
      <dgm:t>
        <a:bodyPr/>
        <a:lstStyle/>
        <a:p>
          <a:r>
            <a:rPr lang="en-US" sz="1600" dirty="0" err="1" smtClean="0"/>
            <a:t>Suksesnya</a:t>
          </a:r>
          <a:r>
            <a:rPr lang="en-US" sz="1600" dirty="0" smtClean="0"/>
            <a:t> </a:t>
          </a:r>
          <a:r>
            <a:rPr lang="en-US" sz="1600" dirty="0" err="1" smtClean="0"/>
            <a:t>koperasi</a:t>
          </a:r>
          <a:r>
            <a:rPr lang="en-US" sz="1600" dirty="0" smtClean="0"/>
            <a:t>, </a:t>
          </a:r>
          <a:r>
            <a:rPr lang="en-US" sz="1600" dirty="0" err="1" smtClean="0"/>
            <a:t>merumuskan</a:t>
          </a:r>
          <a:r>
            <a:rPr lang="en-US" sz="1600" dirty="0" smtClean="0"/>
            <a:t> </a:t>
          </a:r>
          <a:r>
            <a:rPr lang="en-US" sz="1600" dirty="0" err="1" smtClean="0"/>
            <a:t>dasar-dasar</a:t>
          </a:r>
          <a:r>
            <a:rPr lang="en-US" sz="1600" dirty="0" smtClean="0"/>
            <a:t> </a:t>
          </a:r>
          <a:r>
            <a:rPr lang="en-US" sz="1600" dirty="0" err="1" smtClean="0"/>
            <a:t>kerja</a:t>
          </a:r>
          <a:r>
            <a:rPr lang="en-US" sz="1600" dirty="0" smtClean="0"/>
            <a:t> </a:t>
          </a:r>
          <a:r>
            <a:rPr lang="en-US" sz="1600" dirty="0" smtClean="0">
              <a:sym typeface="Wingdings" pitchFamily="2" charset="2"/>
            </a:rPr>
            <a:t> </a:t>
          </a:r>
          <a:r>
            <a:rPr lang="en-US" sz="1600" dirty="0" err="1" smtClean="0">
              <a:sym typeface="Wingdings" pitchFamily="2" charset="2"/>
            </a:rPr>
            <a:t>prinsip-prinsip</a:t>
          </a:r>
          <a:r>
            <a:rPr lang="en-US" sz="1600" dirty="0" smtClean="0">
              <a:sym typeface="Wingdings" pitchFamily="2" charset="2"/>
            </a:rPr>
            <a:t> </a:t>
          </a:r>
          <a:r>
            <a:rPr lang="en-US" sz="1600" dirty="0" err="1" smtClean="0">
              <a:sym typeface="Wingdings" pitchFamily="2" charset="2"/>
            </a:rPr>
            <a:t>koperasi</a:t>
          </a:r>
          <a:endParaRPr lang="id-ID" sz="1600" dirty="0"/>
        </a:p>
      </dgm:t>
    </dgm:pt>
    <dgm:pt modelId="{CED8380D-E46C-4F6F-B1DF-5636A3D8A3B5}" type="parTrans" cxnId="{DBCB5186-3A6D-4008-971B-27E2C8FCDF39}">
      <dgm:prSet/>
      <dgm:spPr/>
      <dgm:t>
        <a:bodyPr/>
        <a:lstStyle/>
        <a:p>
          <a:endParaRPr lang="id-ID"/>
        </a:p>
      </dgm:t>
    </dgm:pt>
    <dgm:pt modelId="{D25F9AE1-791C-4853-95F6-279A6766412B}" type="sibTrans" cxnId="{DBCB5186-3A6D-4008-971B-27E2C8FCDF39}">
      <dgm:prSet/>
      <dgm:spPr/>
      <dgm:t>
        <a:bodyPr/>
        <a:lstStyle/>
        <a:p>
          <a:endParaRPr lang="id-ID"/>
        </a:p>
      </dgm:t>
    </dgm:pt>
    <dgm:pt modelId="{3C04EF17-B5C3-498B-AC2A-CDAD2F2F6DCB}">
      <dgm:prSet custT="1"/>
      <dgm:spPr/>
      <dgm:t>
        <a:bodyPr/>
        <a:lstStyle/>
        <a:p>
          <a:r>
            <a:rPr lang="en-US" sz="1600" dirty="0" err="1" smtClean="0"/>
            <a:t>Ahli</a:t>
          </a:r>
          <a:r>
            <a:rPr lang="en-US" sz="1600" dirty="0" smtClean="0"/>
            <a:t> </a:t>
          </a:r>
          <a:r>
            <a:rPr lang="en-US" sz="1600" dirty="0" err="1" smtClean="0"/>
            <a:t>Hukum</a:t>
          </a:r>
          <a:r>
            <a:rPr lang="en-US" sz="1600" dirty="0" smtClean="0"/>
            <a:t> </a:t>
          </a:r>
          <a:r>
            <a:rPr lang="en-US" sz="1600" dirty="0" err="1" smtClean="0"/>
            <a:t>jerman</a:t>
          </a:r>
          <a:r>
            <a:rPr lang="en-US" sz="1600" dirty="0" smtClean="0"/>
            <a:t>, bid </a:t>
          </a:r>
          <a:r>
            <a:rPr lang="en-US" sz="1600" dirty="0" err="1" smtClean="0"/>
            <a:t>perkoperasian</a:t>
          </a:r>
          <a:r>
            <a:rPr lang="en-US" sz="1600" dirty="0" smtClean="0"/>
            <a:t> hrs </a:t>
          </a:r>
          <a:r>
            <a:rPr lang="en-US" sz="1600" dirty="0" err="1" smtClean="0"/>
            <a:t>ada</a:t>
          </a:r>
          <a:r>
            <a:rPr lang="en-US" sz="1600" dirty="0" smtClean="0"/>
            <a:t> </a:t>
          </a:r>
          <a:r>
            <a:rPr lang="en-US" sz="1600" dirty="0" err="1" smtClean="0"/>
            <a:t>perbaikan</a:t>
          </a:r>
          <a:r>
            <a:rPr lang="en-US" sz="1600" dirty="0" smtClean="0"/>
            <a:t> </a:t>
          </a:r>
          <a:r>
            <a:rPr lang="en-US" sz="1600" dirty="0" err="1" smtClean="0"/>
            <a:t>nasib</a:t>
          </a:r>
          <a:r>
            <a:rPr lang="en-US" sz="1600" dirty="0" smtClean="0"/>
            <a:t> </a:t>
          </a:r>
          <a:r>
            <a:rPr lang="en-US" sz="1600" dirty="0" err="1" smtClean="0"/>
            <a:t>pengusaha</a:t>
          </a:r>
          <a:r>
            <a:rPr lang="en-US" sz="1600" dirty="0" smtClean="0"/>
            <a:t> </a:t>
          </a:r>
          <a:r>
            <a:rPr lang="en-US" sz="1600" dirty="0" err="1" smtClean="0"/>
            <a:t>kecil</a:t>
          </a:r>
          <a:endParaRPr lang="id-ID" sz="1600" dirty="0"/>
        </a:p>
      </dgm:t>
    </dgm:pt>
    <dgm:pt modelId="{BCF1EB82-0D25-4A4E-9043-D6A8238E7327}" type="parTrans" cxnId="{8A2E506B-C7D4-4632-A09B-EA551314E5B1}">
      <dgm:prSet/>
      <dgm:spPr/>
      <dgm:t>
        <a:bodyPr/>
        <a:lstStyle/>
        <a:p>
          <a:endParaRPr lang="id-ID"/>
        </a:p>
      </dgm:t>
    </dgm:pt>
    <dgm:pt modelId="{A65CF1D6-83E6-480B-9518-E48BA00636DA}" type="sibTrans" cxnId="{8A2E506B-C7D4-4632-A09B-EA551314E5B1}">
      <dgm:prSet/>
      <dgm:spPr/>
      <dgm:t>
        <a:bodyPr/>
        <a:lstStyle/>
        <a:p>
          <a:endParaRPr lang="id-ID"/>
        </a:p>
      </dgm:t>
    </dgm:pt>
    <dgm:pt modelId="{5B1C8349-CAF5-4891-B0A6-277B8724D7FD}">
      <dgm:prSet custT="1"/>
      <dgm:spPr/>
      <dgm:t>
        <a:bodyPr/>
        <a:lstStyle/>
        <a:p>
          <a:r>
            <a:rPr lang="en-US" sz="1600" dirty="0" err="1" smtClean="0"/>
            <a:t>Walikota</a:t>
          </a:r>
          <a:r>
            <a:rPr lang="en-US" sz="1600" dirty="0" smtClean="0"/>
            <a:t> </a:t>
          </a:r>
          <a:r>
            <a:rPr lang="en-US" sz="1600" dirty="0" err="1" smtClean="0"/>
            <a:t>Flammersfelt</a:t>
          </a:r>
          <a:r>
            <a:rPr lang="en-US" sz="1600" dirty="0" smtClean="0"/>
            <a:t> </a:t>
          </a:r>
          <a:r>
            <a:rPr lang="en-US" sz="1600" dirty="0" err="1" smtClean="0"/>
            <a:t>Jerman</a:t>
          </a:r>
          <a:r>
            <a:rPr lang="en-US" sz="1600" dirty="0" smtClean="0"/>
            <a:t>. </a:t>
          </a:r>
          <a:r>
            <a:rPr lang="en-US" sz="1600" dirty="0" err="1" smtClean="0"/>
            <a:t>Koperasi</a:t>
          </a:r>
          <a:r>
            <a:rPr lang="en-US" sz="1600" dirty="0" smtClean="0"/>
            <a:t> </a:t>
          </a:r>
          <a:r>
            <a:rPr lang="en-US" sz="1600" dirty="0" err="1" smtClean="0"/>
            <a:t>kredit</a:t>
          </a:r>
          <a:r>
            <a:rPr lang="en-US" sz="1600" dirty="0" smtClean="0"/>
            <a:t> </a:t>
          </a:r>
          <a:r>
            <a:rPr lang="en-US" sz="1600" dirty="0" err="1" smtClean="0"/>
            <a:t>bg</a:t>
          </a:r>
          <a:r>
            <a:rPr lang="en-US" sz="1600" dirty="0" smtClean="0"/>
            <a:t> </a:t>
          </a:r>
          <a:r>
            <a:rPr lang="en-US" sz="1600" dirty="0" err="1" smtClean="0"/>
            <a:t>petani</a:t>
          </a:r>
          <a:endParaRPr lang="id-ID" sz="1600" dirty="0"/>
        </a:p>
      </dgm:t>
    </dgm:pt>
    <dgm:pt modelId="{4DA75709-7CF2-4216-92B7-AF2BE691529A}" type="parTrans" cxnId="{06321149-51D3-4AF9-BD16-6E1A3054C6D9}">
      <dgm:prSet/>
      <dgm:spPr/>
      <dgm:t>
        <a:bodyPr/>
        <a:lstStyle/>
        <a:p>
          <a:endParaRPr lang="id-ID"/>
        </a:p>
      </dgm:t>
    </dgm:pt>
    <dgm:pt modelId="{C86B2571-83E3-4489-8860-7538B9C4EBE6}" type="sibTrans" cxnId="{06321149-51D3-4AF9-BD16-6E1A3054C6D9}">
      <dgm:prSet/>
      <dgm:spPr/>
      <dgm:t>
        <a:bodyPr/>
        <a:lstStyle/>
        <a:p>
          <a:endParaRPr lang="id-ID"/>
        </a:p>
      </dgm:t>
    </dgm:pt>
    <dgm:pt modelId="{55380663-A37E-4A26-8F2A-A9DDADE7173D}" type="pres">
      <dgm:prSet presAssocID="{18304208-F408-4D2A-8EAD-C5F1C6AC473A}" presName="Name0" presStyleCnt="0">
        <dgm:presLayoutVars>
          <dgm:dir/>
          <dgm:animLvl val="lvl"/>
          <dgm:resizeHandles val="exact"/>
        </dgm:presLayoutVars>
      </dgm:prSet>
      <dgm:spPr/>
    </dgm:pt>
    <dgm:pt modelId="{C61CD99D-48CA-42A2-AE32-6933AE90F471}" type="pres">
      <dgm:prSet presAssocID="{488C8036-6C6F-48EB-BD8A-AE70EBD15C75}" presName="linNode" presStyleCnt="0"/>
      <dgm:spPr/>
    </dgm:pt>
    <dgm:pt modelId="{521952FB-C880-48E1-B8A8-AEFB5A717683}" type="pres">
      <dgm:prSet presAssocID="{488C8036-6C6F-48EB-BD8A-AE70EBD15C75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391D348-6682-4DA7-9690-0DF8B244AC79}" type="pres">
      <dgm:prSet presAssocID="{488C8036-6C6F-48EB-BD8A-AE70EBD15C75}" presName="descendantText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C993548-7E00-4D18-A440-64D0851C943B}" type="pres">
      <dgm:prSet presAssocID="{54F3A8F8-6AE1-4C59-AE34-FD3C180C5340}" presName="sp" presStyleCnt="0"/>
      <dgm:spPr/>
    </dgm:pt>
    <dgm:pt modelId="{D3F2A3DE-9174-4275-A4CF-103B20FDDFBA}" type="pres">
      <dgm:prSet presAssocID="{962BC6C9-762F-436F-9BE4-554490A6DEF3}" presName="linNode" presStyleCnt="0"/>
      <dgm:spPr/>
    </dgm:pt>
    <dgm:pt modelId="{84D5EB17-6E7F-415A-950E-2DB84590698F}" type="pres">
      <dgm:prSet presAssocID="{962BC6C9-762F-436F-9BE4-554490A6DEF3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E05040D-AEA3-4197-B290-A032D169246C}" type="pres">
      <dgm:prSet presAssocID="{962BC6C9-762F-436F-9BE4-554490A6DEF3}" presName="descendantText" presStyleLbl="alignAccFollowNode1" presStyleIdx="1" presStyleCnt="6">
        <dgm:presLayoutVars>
          <dgm:bulletEnabled val="1"/>
        </dgm:presLayoutVars>
      </dgm:prSet>
      <dgm:spPr/>
    </dgm:pt>
    <dgm:pt modelId="{B335ED85-15D7-4A1F-B102-F1E3DD53B7F1}" type="pres">
      <dgm:prSet presAssocID="{DC0ECE7D-3702-4B80-8F52-33B106D65B76}" presName="sp" presStyleCnt="0"/>
      <dgm:spPr/>
    </dgm:pt>
    <dgm:pt modelId="{C0FEE7ED-4851-4D91-A05B-F90B779216E2}" type="pres">
      <dgm:prSet presAssocID="{F608E8B1-EB56-4F62-970E-6785F3A6B4A9}" presName="linNode" presStyleCnt="0"/>
      <dgm:spPr/>
    </dgm:pt>
    <dgm:pt modelId="{5C94BEAC-49D5-476C-BED7-7F1198C9C184}" type="pres">
      <dgm:prSet presAssocID="{F608E8B1-EB56-4F62-970E-6785F3A6B4A9}" presName="parentText" presStyleLbl="node1" presStyleIdx="2" presStyleCnt="6" custLinFactNeighborY="-8138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02AC24D-3E13-4DF7-BB9E-F6271F48174A}" type="pres">
      <dgm:prSet presAssocID="{F608E8B1-EB56-4F62-970E-6785F3A6B4A9}" presName="descendantText" presStyleLbl="alignAccFollowNode1" presStyleIdx="2" presStyleCnt="6">
        <dgm:presLayoutVars>
          <dgm:bulletEnabled val="1"/>
        </dgm:presLayoutVars>
      </dgm:prSet>
      <dgm:spPr/>
    </dgm:pt>
    <dgm:pt modelId="{FF37E8F5-2EC6-4899-A94A-758EC6EE44A7}" type="pres">
      <dgm:prSet presAssocID="{28FB646D-CDE2-4EEC-B177-50F272E6F492}" presName="sp" presStyleCnt="0"/>
      <dgm:spPr/>
    </dgm:pt>
    <dgm:pt modelId="{97073FA5-D057-489C-8BC4-70BC1A9C3283}" type="pres">
      <dgm:prSet presAssocID="{5D9026C2-6DFD-41F3-9CC5-73299F5101AC}" presName="linNode" presStyleCnt="0"/>
      <dgm:spPr/>
    </dgm:pt>
    <dgm:pt modelId="{5B4735B9-15E3-4F43-9B0D-EFE8253960DF}" type="pres">
      <dgm:prSet presAssocID="{5D9026C2-6DFD-41F3-9CC5-73299F5101AC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09DC31C-2354-4CD1-A9CE-B59F316E6C72}" type="pres">
      <dgm:prSet presAssocID="{5D9026C2-6DFD-41F3-9CC5-73299F5101AC}" presName="descendantText" presStyleLbl="alignAccFollowNode1" presStyleIdx="3" presStyleCnt="6">
        <dgm:presLayoutVars>
          <dgm:bulletEnabled val="1"/>
        </dgm:presLayoutVars>
      </dgm:prSet>
      <dgm:spPr/>
    </dgm:pt>
    <dgm:pt modelId="{7F60FE0B-AE43-4775-BAD9-8E514668255B}" type="pres">
      <dgm:prSet presAssocID="{7D8135BA-411F-45E0-93AD-E6643B40C789}" presName="sp" presStyleCnt="0"/>
      <dgm:spPr/>
    </dgm:pt>
    <dgm:pt modelId="{AC328F22-3979-44A2-809E-820B9DA1CC2D}" type="pres">
      <dgm:prSet presAssocID="{471D9681-6024-4908-95F5-D3093C8F6013}" presName="linNode" presStyleCnt="0"/>
      <dgm:spPr/>
    </dgm:pt>
    <dgm:pt modelId="{2B49D0F1-987C-41DC-89F4-C19128184ED6}" type="pres">
      <dgm:prSet presAssocID="{471D9681-6024-4908-95F5-D3093C8F6013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6E05EE6-9DD5-476A-AB5C-9F45FCFA0799}" type="pres">
      <dgm:prSet presAssocID="{471D9681-6024-4908-95F5-D3093C8F6013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D673D22-75DC-4C0E-977D-9FAE9AC7AEF6}" type="pres">
      <dgm:prSet presAssocID="{73922C31-F703-409A-BBA9-06C64649DED2}" presName="sp" presStyleCnt="0"/>
      <dgm:spPr/>
    </dgm:pt>
    <dgm:pt modelId="{55F8E3D6-895F-4FF4-8F53-D0F123CB2C99}" type="pres">
      <dgm:prSet presAssocID="{B3FC4BE4-35BD-4DA8-B4B8-AE5D07DBE25C}" presName="linNode" presStyleCnt="0"/>
      <dgm:spPr/>
    </dgm:pt>
    <dgm:pt modelId="{0AD00FAF-B7C4-4691-BA7D-DC547D1B5EBA}" type="pres">
      <dgm:prSet presAssocID="{B3FC4BE4-35BD-4DA8-B4B8-AE5D07DBE25C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59CDD42-B34E-4D8A-A1BF-8C41288525F7}" type="pres">
      <dgm:prSet presAssocID="{B3FC4BE4-35BD-4DA8-B4B8-AE5D07DBE25C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578CF39-BFD4-48C9-85D7-CF68F0DBCF99}" srcId="{5D9026C2-6DFD-41F3-9CC5-73299F5101AC}" destId="{4B39C4EB-1D16-4286-8B03-4522A95E2245}" srcOrd="0" destOrd="0" parTransId="{CDD9C714-16C7-498E-9D11-D8006C01A212}" sibTransId="{29E6CB84-7A20-4B29-B216-0C4517AA8442}"/>
    <dgm:cxn modelId="{DBCB5186-3A6D-4008-971B-27E2C8FCDF39}" srcId="{962BC6C9-762F-436F-9BE4-554490A6DEF3}" destId="{7DEEE786-D741-4E0D-A743-397D9CC15FF8}" srcOrd="1" destOrd="0" parTransId="{CED8380D-E46C-4F6F-B1DF-5636A3D8A3B5}" sibTransId="{D25F9AE1-791C-4853-95F6-279A6766412B}"/>
    <dgm:cxn modelId="{76104AB8-3A94-47B5-B331-F1FCD698D289}" type="presOf" srcId="{F608E8B1-EB56-4F62-970E-6785F3A6B4A9}" destId="{5C94BEAC-49D5-476C-BED7-7F1198C9C184}" srcOrd="0" destOrd="0" presId="urn:microsoft.com/office/officeart/2005/8/layout/vList5"/>
    <dgm:cxn modelId="{6D01781A-7DA6-47B6-A25F-77D62AB6C769}" srcId="{B3FC4BE4-35BD-4DA8-B4B8-AE5D07DBE25C}" destId="{754B9514-5C70-4A11-8CFF-AB42FF652E96}" srcOrd="0" destOrd="0" parTransId="{38D12322-90E7-41E9-B922-43C09D98B6E7}" sibTransId="{2526A021-B3C4-4053-AD41-82180A1D4B79}"/>
    <dgm:cxn modelId="{C913D044-32E2-478D-9EB3-4972D290C6CF}" type="presOf" srcId="{ECA3D0A9-E0F6-40B2-94FD-1194C30BDD97}" destId="{5E05040D-AEA3-4197-B290-A032D169246C}" srcOrd="0" destOrd="0" presId="urn:microsoft.com/office/officeart/2005/8/layout/vList5"/>
    <dgm:cxn modelId="{AE651496-BBCF-405D-89C7-A4EAF572E39B}" type="presOf" srcId="{3C04EF17-B5C3-498B-AC2A-CDAD2F2F6DCB}" destId="{902AC24D-3E13-4DF7-BB9E-F6271F48174A}" srcOrd="0" destOrd="1" presId="urn:microsoft.com/office/officeart/2005/8/layout/vList5"/>
    <dgm:cxn modelId="{A5ED884E-EC43-4226-AF6F-4621735E311B}" type="presOf" srcId="{E0DF56F0-2627-4507-ACF4-2684532651B0}" destId="{3391D348-6682-4DA7-9690-0DF8B244AC79}" srcOrd="0" destOrd="0" presId="urn:microsoft.com/office/officeart/2005/8/layout/vList5"/>
    <dgm:cxn modelId="{15B5A82D-C5F3-4DB1-8396-EE6298A6A579}" type="presOf" srcId="{754B9514-5C70-4A11-8CFF-AB42FF652E96}" destId="{459CDD42-B34E-4D8A-A1BF-8C41288525F7}" srcOrd="0" destOrd="0" presId="urn:microsoft.com/office/officeart/2005/8/layout/vList5"/>
    <dgm:cxn modelId="{6714B715-46A0-4143-A2B2-2E968E85E320}" srcId="{F608E8B1-EB56-4F62-970E-6785F3A6B4A9}" destId="{572AA641-9916-4D8E-8187-A182624D8194}" srcOrd="0" destOrd="0" parTransId="{18D34AAC-E3C1-4E1C-80F2-D154EECFC0F6}" sibTransId="{A9F72B8E-B37D-4EDE-9449-86D12FB4C092}"/>
    <dgm:cxn modelId="{D1A48C8D-2477-4E43-9F49-DABA1EFA5A67}" type="presOf" srcId="{B3FC4BE4-35BD-4DA8-B4B8-AE5D07DBE25C}" destId="{0AD00FAF-B7C4-4691-BA7D-DC547D1B5EBA}" srcOrd="0" destOrd="0" presId="urn:microsoft.com/office/officeart/2005/8/layout/vList5"/>
    <dgm:cxn modelId="{2880FA59-BEF7-49E5-85DF-7724EE8AF572}" srcId="{488C8036-6C6F-48EB-BD8A-AE70EBD15C75}" destId="{E0DF56F0-2627-4507-ACF4-2684532651B0}" srcOrd="0" destOrd="0" parTransId="{BD29CC7B-D711-47EB-BF2D-5AA78B09BE53}" sibTransId="{967CB607-E103-4567-B4AF-D546403FC328}"/>
    <dgm:cxn modelId="{81B16760-FEB4-4428-8306-D0AA16B1E204}" type="presOf" srcId="{572AA641-9916-4D8E-8187-A182624D8194}" destId="{902AC24D-3E13-4DF7-BB9E-F6271F48174A}" srcOrd="0" destOrd="0" presId="urn:microsoft.com/office/officeart/2005/8/layout/vList5"/>
    <dgm:cxn modelId="{F2EFBF3A-7E8B-4745-A42F-1D3E884A30B5}" srcId="{471D9681-6024-4908-95F5-D3093C8F6013}" destId="{794C33DF-37D0-4398-829F-FD4EFCD82746}" srcOrd="0" destOrd="0" parTransId="{65405CB9-5E3B-49EE-91D0-12733C1D0123}" sibTransId="{72E48F2B-574B-4B55-B2AE-B76D88EC03DC}"/>
    <dgm:cxn modelId="{FF2EEFC3-6539-4DBC-8834-919726CDE8A5}" srcId="{18304208-F408-4D2A-8EAD-C5F1C6AC473A}" destId="{488C8036-6C6F-48EB-BD8A-AE70EBD15C75}" srcOrd="0" destOrd="0" parTransId="{D6C0E24B-4C7E-4F96-84BE-D9E33CE758FB}" sibTransId="{54F3A8F8-6AE1-4C59-AE34-FD3C180C5340}"/>
    <dgm:cxn modelId="{471B5EBF-9D68-494A-810F-7D69D998B64B}" srcId="{18304208-F408-4D2A-8EAD-C5F1C6AC473A}" destId="{471D9681-6024-4908-95F5-D3093C8F6013}" srcOrd="4" destOrd="0" parTransId="{0DC688A2-7BE3-4314-BF31-1366AF244F4F}" sibTransId="{73922C31-F703-409A-BBA9-06C64649DED2}"/>
    <dgm:cxn modelId="{8A2E506B-C7D4-4632-A09B-EA551314E5B1}" srcId="{F608E8B1-EB56-4F62-970E-6785F3A6B4A9}" destId="{3C04EF17-B5C3-498B-AC2A-CDAD2F2F6DCB}" srcOrd="1" destOrd="0" parTransId="{BCF1EB82-0D25-4A4E-9043-D6A8238E7327}" sibTransId="{A65CF1D6-83E6-480B-9518-E48BA00636DA}"/>
    <dgm:cxn modelId="{06321149-51D3-4AF9-BD16-6E1A3054C6D9}" srcId="{5D9026C2-6DFD-41F3-9CC5-73299F5101AC}" destId="{5B1C8349-CAF5-4891-B0A6-277B8724D7FD}" srcOrd="1" destOrd="0" parTransId="{4DA75709-7CF2-4216-92B7-AF2BE691529A}" sibTransId="{C86B2571-83E3-4489-8860-7538B9C4EBE6}"/>
    <dgm:cxn modelId="{FA6CAFFE-DB3A-4855-A011-F967428421A9}" type="presOf" srcId="{794C33DF-37D0-4398-829F-FD4EFCD82746}" destId="{F6E05EE6-9DD5-476A-AB5C-9F45FCFA0799}" srcOrd="0" destOrd="0" presId="urn:microsoft.com/office/officeart/2005/8/layout/vList5"/>
    <dgm:cxn modelId="{5BAC9CC3-68A4-455E-99D5-9D9FDDB61171}" srcId="{18304208-F408-4D2A-8EAD-C5F1C6AC473A}" destId="{B3FC4BE4-35BD-4DA8-B4B8-AE5D07DBE25C}" srcOrd="5" destOrd="0" parTransId="{8BE7591C-E485-4BBE-8DD9-061654534A61}" sibTransId="{4725BDDB-ABB8-4635-95FF-E1D368F5844D}"/>
    <dgm:cxn modelId="{44730C3F-BA94-4EF0-8F28-81A6C53C8F0F}" type="presOf" srcId="{962BC6C9-762F-436F-9BE4-554490A6DEF3}" destId="{84D5EB17-6E7F-415A-950E-2DB84590698F}" srcOrd="0" destOrd="0" presId="urn:microsoft.com/office/officeart/2005/8/layout/vList5"/>
    <dgm:cxn modelId="{54378113-68AF-4BD4-90F8-A4981BFB2081}" srcId="{18304208-F408-4D2A-8EAD-C5F1C6AC473A}" destId="{5D9026C2-6DFD-41F3-9CC5-73299F5101AC}" srcOrd="3" destOrd="0" parTransId="{0BA1CC2A-992D-4ABF-A47F-4F607C4ABB05}" sibTransId="{7D8135BA-411F-45E0-93AD-E6643B40C789}"/>
    <dgm:cxn modelId="{1E9B3BDC-1E29-4184-8DE0-F99BB6A762C9}" type="presOf" srcId="{7DEEE786-D741-4E0D-A743-397D9CC15FF8}" destId="{5E05040D-AEA3-4197-B290-A032D169246C}" srcOrd="0" destOrd="1" presId="urn:microsoft.com/office/officeart/2005/8/layout/vList5"/>
    <dgm:cxn modelId="{01457B6B-89A5-4A08-A12E-BD5AD9D126EC}" type="presOf" srcId="{4B39C4EB-1D16-4286-8B03-4522A95E2245}" destId="{509DC31C-2354-4CD1-A9CE-B59F316E6C72}" srcOrd="0" destOrd="0" presId="urn:microsoft.com/office/officeart/2005/8/layout/vList5"/>
    <dgm:cxn modelId="{E734CB0D-1ED9-410C-BC86-8C4813837754}" type="presOf" srcId="{5D9026C2-6DFD-41F3-9CC5-73299F5101AC}" destId="{5B4735B9-15E3-4F43-9B0D-EFE8253960DF}" srcOrd="0" destOrd="0" presId="urn:microsoft.com/office/officeart/2005/8/layout/vList5"/>
    <dgm:cxn modelId="{CBF75D8A-F194-41A4-9FB1-140521354DA2}" srcId="{18304208-F408-4D2A-8EAD-C5F1C6AC473A}" destId="{962BC6C9-762F-436F-9BE4-554490A6DEF3}" srcOrd="1" destOrd="0" parTransId="{11544101-FA3A-4B59-ADDB-06C92301F14E}" sibTransId="{DC0ECE7D-3702-4B80-8F52-33B106D65B76}"/>
    <dgm:cxn modelId="{606C09CD-90EF-4F3E-B0AF-00A73A13048A}" type="presOf" srcId="{471D9681-6024-4908-95F5-D3093C8F6013}" destId="{2B49D0F1-987C-41DC-89F4-C19128184ED6}" srcOrd="0" destOrd="0" presId="urn:microsoft.com/office/officeart/2005/8/layout/vList5"/>
    <dgm:cxn modelId="{D20D5A80-2816-4B97-A594-FC616BC5FB51}" type="presOf" srcId="{5B1C8349-CAF5-4891-B0A6-277B8724D7FD}" destId="{509DC31C-2354-4CD1-A9CE-B59F316E6C72}" srcOrd="0" destOrd="1" presId="urn:microsoft.com/office/officeart/2005/8/layout/vList5"/>
    <dgm:cxn modelId="{99080502-6E07-42FB-BDEC-01BAE13AB660}" type="presOf" srcId="{488C8036-6C6F-48EB-BD8A-AE70EBD15C75}" destId="{521952FB-C880-48E1-B8A8-AEFB5A717683}" srcOrd="0" destOrd="0" presId="urn:microsoft.com/office/officeart/2005/8/layout/vList5"/>
    <dgm:cxn modelId="{70843642-0453-49D0-8CA3-4EB1A062D364}" srcId="{18304208-F408-4D2A-8EAD-C5F1C6AC473A}" destId="{F608E8B1-EB56-4F62-970E-6785F3A6B4A9}" srcOrd="2" destOrd="0" parTransId="{1809DA71-06A6-409F-AA90-2FDB5F8F3DDA}" sibTransId="{28FB646D-CDE2-4EEC-B177-50F272E6F492}"/>
    <dgm:cxn modelId="{7C5D4BD4-A21F-4E28-B3B1-72CA9D8AF9A4}" srcId="{962BC6C9-762F-436F-9BE4-554490A6DEF3}" destId="{ECA3D0A9-E0F6-40B2-94FD-1194C30BDD97}" srcOrd="0" destOrd="0" parTransId="{DC36E6B9-4185-4422-9DB1-6DDFFFF91C82}" sibTransId="{581DB94C-5511-4665-AD1A-4C589126B179}"/>
    <dgm:cxn modelId="{DB0B1099-5E48-4DC4-8881-3C1AC14E9269}" type="presOf" srcId="{18304208-F408-4D2A-8EAD-C5F1C6AC473A}" destId="{55380663-A37E-4A26-8F2A-A9DDADE7173D}" srcOrd="0" destOrd="0" presId="urn:microsoft.com/office/officeart/2005/8/layout/vList5"/>
    <dgm:cxn modelId="{A197ABB6-10DB-4F85-AB94-E8B0CD28DDD1}" type="presParOf" srcId="{55380663-A37E-4A26-8F2A-A9DDADE7173D}" destId="{C61CD99D-48CA-42A2-AE32-6933AE90F471}" srcOrd="0" destOrd="0" presId="urn:microsoft.com/office/officeart/2005/8/layout/vList5"/>
    <dgm:cxn modelId="{2B242FAE-6453-4EA6-BE92-2F30AA3E06D0}" type="presParOf" srcId="{C61CD99D-48CA-42A2-AE32-6933AE90F471}" destId="{521952FB-C880-48E1-B8A8-AEFB5A717683}" srcOrd="0" destOrd="0" presId="urn:microsoft.com/office/officeart/2005/8/layout/vList5"/>
    <dgm:cxn modelId="{35C67858-0BA8-453D-AAC0-17B9EE5298E5}" type="presParOf" srcId="{C61CD99D-48CA-42A2-AE32-6933AE90F471}" destId="{3391D348-6682-4DA7-9690-0DF8B244AC79}" srcOrd="1" destOrd="0" presId="urn:microsoft.com/office/officeart/2005/8/layout/vList5"/>
    <dgm:cxn modelId="{C00F42F9-D4E9-46CA-8322-9B444182F874}" type="presParOf" srcId="{55380663-A37E-4A26-8F2A-A9DDADE7173D}" destId="{CC993548-7E00-4D18-A440-64D0851C943B}" srcOrd="1" destOrd="0" presId="urn:microsoft.com/office/officeart/2005/8/layout/vList5"/>
    <dgm:cxn modelId="{78EF1EB3-C9FF-4568-AE1A-288DAD7A373A}" type="presParOf" srcId="{55380663-A37E-4A26-8F2A-A9DDADE7173D}" destId="{D3F2A3DE-9174-4275-A4CF-103B20FDDFBA}" srcOrd="2" destOrd="0" presId="urn:microsoft.com/office/officeart/2005/8/layout/vList5"/>
    <dgm:cxn modelId="{B5744F21-6B18-49A8-AE6C-0515D213FF1A}" type="presParOf" srcId="{D3F2A3DE-9174-4275-A4CF-103B20FDDFBA}" destId="{84D5EB17-6E7F-415A-950E-2DB84590698F}" srcOrd="0" destOrd="0" presId="urn:microsoft.com/office/officeart/2005/8/layout/vList5"/>
    <dgm:cxn modelId="{4BC23577-D7FB-4E11-9288-2D3E837B3A24}" type="presParOf" srcId="{D3F2A3DE-9174-4275-A4CF-103B20FDDFBA}" destId="{5E05040D-AEA3-4197-B290-A032D169246C}" srcOrd="1" destOrd="0" presId="urn:microsoft.com/office/officeart/2005/8/layout/vList5"/>
    <dgm:cxn modelId="{CAD95D6A-A3D6-40B9-AF9E-3A392A4EA888}" type="presParOf" srcId="{55380663-A37E-4A26-8F2A-A9DDADE7173D}" destId="{B335ED85-15D7-4A1F-B102-F1E3DD53B7F1}" srcOrd="3" destOrd="0" presId="urn:microsoft.com/office/officeart/2005/8/layout/vList5"/>
    <dgm:cxn modelId="{AF9E33BA-2169-4446-9601-F6401173E985}" type="presParOf" srcId="{55380663-A37E-4A26-8F2A-A9DDADE7173D}" destId="{C0FEE7ED-4851-4D91-A05B-F90B779216E2}" srcOrd="4" destOrd="0" presId="urn:microsoft.com/office/officeart/2005/8/layout/vList5"/>
    <dgm:cxn modelId="{C148E167-1E07-49C0-8DB3-9EE32D8EEFBC}" type="presParOf" srcId="{C0FEE7ED-4851-4D91-A05B-F90B779216E2}" destId="{5C94BEAC-49D5-476C-BED7-7F1198C9C184}" srcOrd="0" destOrd="0" presId="urn:microsoft.com/office/officeart/2005/8/layout/vList5"/>
    <dgm:cxn modelId="{48CC27DB-9EC0-4F9F-8F7C-5E47FCB32C09}" type="presParOf" srcId="{C0FEE7ED-4851-4D91-A05B-F90B779216E2}" destId="{902AC24D-3E13-4DF7-BB9E-F6271F48174A}" srcOrd="1" destOrd="0" presId="urn:microsoft.com/office/officeart/2005/8/layout/vList5"/>
    <dgm:cxn modelId="{829BD553-48E2-4477-B0AE-82263A22A645}" type="presParOf" srcId="{55380663-A37E-4A26-8F2A-A9DDADE7173D}" destId="{FF37E8F5-2EC6-4899-A94A-758EC6EE44A7}" srcOrd="5" destOrd="0" presId="urn:microsoft.com/office/officeart/2005/8/layout/vList5"/>
    <dgm:cxn modelId="{FCA60BF3-FBBC-47E8-BCDA-208AF4A07B2A}" type="presParOf" srcId="{55380663-A37E-4A26-8F2A-A9DDADE7173D}" destId="{97073FA5-D057-489C-8BC4-70BC1A9C3283}" srcOrd="6" destOrd="0" presId="urn:microsoft.com/office/officeart/2005/8/layout/vList5"/>
    <dgm:cxn modelId="{35BCAA0B-03F1-47C0-81BB-99FD44063431}" type="presParOf" srcId="{97073FA5-D057-489C-8BC4-70BC1A9C3283}" destId="{5B4735B9-15E3-4F43-9B0D-EFE8253960DF}" srcOrd="0" destOrd="0" presId="urn:microsoft.com/office/officeart/2005/8/layout/vList5"/>
    <dgm:cxn modelId="{A82B2DA0-78D0-4519-8888-DAABBCD37605}" type="presParOf" srcId="{97073FA5-D057-489C-8BC4-70BC1A9C3283}" destId="{509DC31C-2354-4CD1-A9CE-B59F316E6C72}" srcOrd="1" destOrd="0" presId="urn:microsoft.com/office/officeart/2005/8/layout/vList5"/>
    <dgm:cxn modelId="{A0DDC05A-B581-4321-BDE0-07E27C4C8AF7}" type="presParOf" srcId="{55380663-A37E-4A26-8F2A-A9DDADE7173D}" destId="{7F60FE0B-AE43-4775-BAD9-8E514668255B}" srcOrd="7" destOrd="0" presId="urn:microsoft.com/office/officeart/2005/8/layout/vList5"/>
    <dgm:cxn modelId="{88EC7962-F8BC-4929-87E5-18C57123DB0C}" type="presParOf" srcId="{55380663-A37E-4A26-8F2A-A9DDADE7173D}" destId="{AC328F22-3979-44A2-809E-820B9DA1CC2D}" srcOrd="8" destOrd="0" presId="urn:microsoft.com/office/officeart/2005/8/layout/vList5"/>
    <dgm:cxn modelId="{3ECA5622-2F81-49E9-B83D-31D533254EBE}" type="presParOf" srcId="{AC328F22-3979-44A2-809E-820B9DA1CC2D}" destId="{2B49D0F1-987C-41DC-89F4-C19128184ED6}" srcOrd="0" destOrd="0" presId="urn:microsoft.com/office/officeart/2005/8/layout/vList5"/>
    <dgm:cxn modelId="{F50A4735-7DB9-49F0-9DF5-30C1F1F9E0D0}" type="presParOf" srcId="{AC328F22-3979-44A2-809E-820B9DA1CC2D}" destId="{F6E05EE6-9DD5-476A-AB5C-9F45FCFA0799}" srcOrd="1" destOrd="0" presId="urn:microsoft.com/office/officeart/2005/8/layout/vList5"/>
    <dgm:cxn modelId="{3139BD46-E81B-4C13-BA6C-9EE5BA6AF0DD}" type="presParOf" srcId="{55380663-A37E-4A26-8F2A-A9DDADE7173D}" destId="{FD673D22-75DC-4C0E-977D-9FAE9AC7AEF6}" srcOrd="9" destOrd="0" presId="urn:microsoft.com/office/officeart/2005/8/layout/vList5"/>
    <dgm:cxn modelId="{B3A54761-2C9C-49BC-9666-5E1BE43F83ED}" type="presParOf" srcId="{55380663-A37E-4A26-8F2A-A9DDADE7173D}" destId="{55F8E3D6-895F-4FF4-8F53-D0F123CB2C99}" srcOrd="10" destOrd="0" presId="urn:microsoft.com/office/officeart/2005/8/layout/vList5"/>
    <dgm:cxn modelId="{F282A7F1-740C-42DC-BFA9-FE111814D12F}" type="presParOf" srcId="{55F8E3D6-895F-4FF4-8F53-D0F123CB2C99}" destId="{0AD00FAF-B7C4-4691-BA7D-DC547D1B5EBA}" srcOrd="0" destOrd="0" presId="urn:microsoft.com/office/officeart/2005/8/layout/vList5"/>
    <dgm:cxn modelId="{66508D31-82C7-41AC-92BF-8E5515BC2780}" type="presParOf" srcId="{55F8E3D6-895F-4FF4-8F53-D0F123CB2C99}" destId="{459CDD42-B34E-4D8A-A1BF-8C41288525F7}" srcOrd="1" destOrd="0" presId="urn:microsoft.com/office/officeart/2005/8/layout/vList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54DBE-6060-4A11-86CB-45867AACCD9F}" type="datetimeFigureOut">
              <a:rPr lang="id-ID" smtClean="0"/>
              <a:t>31/08/2015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8E132-8550-4DBF-92C4-D4A8EDBB6D5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103428-0B30-4155-BCBB-0E4CDBA9E1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4C75F48-E4FB-4257-8AC1-B2FDB04ED9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7CE6BB-4E17-41C1-9B28-F25C16BAE297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01EACB-8456-4AD9-B5D2-3D3F7B9BA206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d-ID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0479AE-936A-4C87-A320-6BF7C7155396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757-7215-4478-97C7-842B65847B6B}" type="datetimeFigureOut">
              <a:rPr lang="id-ID" smtClean="0"/>
              <a:t>31/08/2015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D3A1-6E5A-4340-B143-7A070E52990C}" type="slidenum">
              <a:rPr lang="id-ID" smtClean="0"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757-7215-4478-97C7-842B65847B6B}" type="datetimeFigureOut">
              <a:rPr lang="id-ID" smtClean="0"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D3A1-6E5A-4340-B143-7A070E5299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757-7215-4478-97C7-842B65847B6B}" type="datetimeFigureOut">
              <a:rPr lang="id-ID" smtClean="0"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D3A1-6E5A-4340-B143-7A070E5299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757-7215-4478-97C7-842B65847B6B}" type="datetimeFigureOut">
              <a:rPr lang="id-ID" smtClean="0"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D3A1-6E5A-4340-B143-7A070E5299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757-7215-4478-97C7-842B65847B6B}" type="datetimeFigureOut">
              <a:rPr lang="id-ID" smtClean="0"/>
              <a:t>31/08/2015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074D3A1-6E5A-4340-B143-7A070E52990C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757-7215-4478-97C7-842B65847B6B}" type="datetimeFigureOut">
              <a:rPr lang="id-ID" smtClean="0"/>
              <a:t>31/08/2015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D3A1-6E5A-4340-B143-7A070E5299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757-7215-4478-97C7-842B65847B6B}" type="datetimeFigureOut">
              <a:rPr lang="id-ID" smtClean="0"/>
              <a:t>31/08/2015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D3A1-6E5A-4340-B143-7A070E5299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757-7215-4478-97C7-842B65847B6B}" type="datetimeFigureOut">
              <a:rPr lang="id-ID" smtClean="0"/>
              <a:t>31/08/2015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D3A1-6E5A-4340-B143-7A070E5299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757-7215-4478-97C7-842B65847B6B}" type="datetimeFigureOut">
              <a:rPr lang="id-ID" smtClean="0"/>
              <a:t>31/08/2015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D3A1-6E5A-4340-B143-7A070E5299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757-7215-4478-97C7-842B65847B6B}" type="datetimeFigureOut">
              <a:rPr lang="id-ID" smtClean="0"/>
              <a:t>31/08/2015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D3A1-6E5A-4340-B143-7A070E5299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FD757-7215-4478-97C7-842B65847B6B}" type="datetimeFigureOut">
              <a:rPr lang="id-ID" smtClean="0"/>
              <a:t>31/08/2015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4D3A1-6E5A-4340-B143-7A070E52990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17FD757-7215-4478-97C7-842B65847B6B}" type="datetimeFigureOut">
              <a:rPr lang="id-ID" smtClean="0"/>
              <a:t>31/08/2015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74D3A1-6E5A-4340-B143-7A070E52990C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43241" y="1714488"/>
            <a:ext cx="5162560" cy="1756337"/>
          </a:xfrm>
          <a:ln w="5715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z="1800" dirty="0" smtClean="0"/>
              <a:t>KUL </a:t>
            </a:r>
            <a:r>
              <a:rPr lang="id-ID" sz="1800" dirty="0" smtClean="0"/>
              <a:t>KE </a:t>
            </a:r>
            <a:r>
              <a:rPr lang="id-ID" sz="1800" dirty="0" smtClean="0"/>
              <a:t>2 </a:t>
            </a:r>
            <a:r>
              <a:rPr lang="id-ID" sz="1800" dirty="0" smtClean="0"/>
              <a:t>: </a:t>
            </a:r>
            <a:r>
              <a:rPr lang="en-US" sz="1800" dirty="0" smtClean="0"/>
              <a:t>KOPERASI &amp; KEMITRAAN AGRIBISNIS</a:t>
            </a:r>
            <a:r>
              <a:rPr lang="id-ID" sz="2700" dirty="0" smtClean="0"/>
              <a:t/>
            </a:r>
            <a:br>
              <a:rPr lang="id-ID" sz="2700" dirty="0" smtClean="0"/>
            </a:br>
            <a:r>
              <a:rPr lang="en-US" sz="3200" dirty="0" smtClean="0"/>
              <a:t> </a:t>
            </a:r>
            <a:r>
              <a:rPr lang="en-US" sz="4000" dirty="0" smtClean="0"/>
              <a:t>SEJARAH PERKOPERASIAN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24578" name="Picture 6" descr="C:\Documents and Settings\admin\My Documents\SEKJUR PKP\ANIMASI Bahan Kuliah\ANIMASI POWER POINT\ANIMASI POWER POINT\Animasi2\crazyheart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2000240"/>
            <a:ext cx="21907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diskus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4143380"/>
            <a:ext cx="5286412" cy="209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143240" y="3500438"/>
            <a:ext cx="5143536" cy="584775"/>
          </a:xfrm>
          <a:prstGeom prst="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dirty="0"/>
              <a:t>OLEH : </a:t>
            </a:r>
          </a:p>
          <a:p>
            <a:pPr>
              <a:defRPr/>
            </a:pPr>
            <a:r>
              <a:rPr lang="en-US" dirty="0"/>
              <a:t>PROF. DR. IR. ENDANG SITI RAHAYU,MS</a:t>
            </a: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00562" y="1571612"/>
            <a:ext cx="4286280" cy="2357454"/>
          </a:xfr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7B9899"/>
                </a:solidFill>
              </a:rPr>
              <a:t>SEJARAH PERKEMBANGAN</a:t>
            </a:r>
            <a:r>
              <a:rPr lang="en-US" sz="4000" dirty="0" smtClean="0">
                <a:solidFill>
                  <a:srgbClr val="7B9899"/>
                </a:solidFill>
              </a:rPr>
              <a:t> KOPERASI </a:t>
            </a:r>
            <a:r>
              <a:rPr lang="id-ID" sz="4000" dirty="0" smtClean="0">
                <a:solidFill>
                  <a:srgbClr val="7B9899"/>
                </a:solidFill>
              </a:rPr>
              <a:t/>
            </a:r>
            <a:br>
              <a:rPr lang="id-ID" sz="4000" dirty="0" smtClean="0">
                <a:solidFill>
                  <a:srgbClr val="7B9899"/>
                </a:solidFill>
              </a:rPr>
            </a:br>
            <a:r>
              <a:rPr lang="en-US" sz="4000" dirty="0" smtClean="0">
                <a:solidFill>
                  <a:srgbClr val="7B9899"/>
                </a:solidFill>
              </a:rPr>
              <a:t>DI </a:t>
            </a:r>
            <a:r>
              <a:rPr lang="en-US" sz="4000" dirty="0" smtClean="0">
                <a:solidFill>
                  <a:srgbClr val="7B9899"/>
                </a:solidFill>
              </a:rPr>
              <a:t>INDONESIA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43010" name="Picture 11" descr="C:\Documents and Settings\admin\My Documents\SEKJUR PKP\ANIMASI Bahan Kuliah\ANIMASI POWER POINT\ANIMASI POWER POINT\Animasi2\man_sleeping_lg_wht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1600200"/>
            <a:ext cx="230504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en-US" sz="3200" dirty="0" err="1" smtClean="0">
                <a:solidFill>
                  <a:srgbClr val="0033CC"/>
                </a:solidFill>
              </a:rPr>
              <a:t>Zaman</a:t>
            </a:r>
            <a:r>
              <a:rPr lang="en-US" sz="3200" dirty="0" smtClean="0">
                <a:solidFill>
                  <a:srgbClr val="0033CC"/>
                </a:solidFill>
              </a:rPr>
              <a:t>  </a:t>
            </a:r>
            <a:r>
              <a:rPr lang="en-US" sz="3200" dirty="0" err="1" smtClean="0">
                <a:solidFill>
                  <a:srgbClr val="0033CC"/>
                </a:solidFill>
              </a:rPr>
              <a:t>Pemerintahan</a:t>
            </a:r>
            <a:r>
              <a:rPr lang="en-US" sz="3200" dirty="0" smtClean="0">
                <a:solidFill>
                  <a:srgbClr val="0033CC"/>
                </a:solidFill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</a:rPr>
              <a:t>Hindia</a:t>
            </a:r>
            <a:r>
              <a:rPr lang="en-US" sz="3200" dirty="0" smtClean="0">
                <a:solidFill>
                  <a:srgbClr val="0033CC"/>
                </a:solidFill>
              </a:rPr>
              <a:t> </a:t>
            </a:r>
            <a:r>
              <a:rPr lang="en-US" sz="3200" dirty="0" err="1" smtClean="0">
                <a:solidFill>
                  <a:srgbClr val="0033CC"/>
                </a:solidFill>
              </a:rPr>
              <a:t>Belanda</a:t>
            </a:r>
            <a:r>
              <a:rPr lang="en-US" sz="3200" dirty="0" smtClean="0">
                <a:solidFill>
                  <a:srgbClr val="0033CC"/>
                </a:solidFill>
              </a:rPr>
              <a:t> </a:t>
            </a:r>
            <a:br>
              <a:rPr lang="en-US" sz="3200" dirty="0" smtClean="0">
                <a:solidFill>
                  <a:srgbClr val="0033CC"/>
                </a:solidFill>
              </a:rPr>
            </a:br>
            <a:r>
              <a:rPr lang="en-US" sz="3200" dirty="0" smtClean="0">
                <a:solidFill>
                  <a:srgbClr val="0033CC"/>
                </a:solidFill>
              </a:rPr>
              <a:t>(1986-1939)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857364"/>
            <a:ext cx="7929618" cy="4500594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85000" lnSpcReduction="20000"/>
          </a:bodyPr>
          <a:lstStyle/>
          <a:p>
            <a:pPr marL="274320" indent="-274320">
              <a:lnSpc>
                <a:spcPct val="80000"/>
              </a:lnSpc>
              <a:buFont typeface="Wingdings 2"/>
              <a:buChar char=""/>
              <a:defRPr/>
            </a:pPr>
            <a:endParaRPr lang="id-ID" dirty="0" smtClean="0"/>
          </a:p>
          <a:p>
            <a:pPr marL="274320" indent="-274320">
              <a:lnSpc>
                <a:spcPct val="80000"/>
              </a:lnSpc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Akibat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penjajahan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Belanda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kemiskinan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rakyat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buruh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petani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pegawai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korban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lintah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darat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Belanda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&amp;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bangsa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asing</a:t>
            </a:r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274320" indent="-274320">
              <a:lnSpc>
                <a:spcPct val="80000"/>
              </a:lnSpc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Th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1896 R Aria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Wiriatmadja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patih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Purwokerto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bersama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residen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E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Sieburen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mendirikan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Bank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simpan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Pinjam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dng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nama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‘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Hulp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Spaar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Bank”,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tujuan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menolong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pegawai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negeri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mengatasi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keuangan</a:t>
            </a:r>
            <a:endParaRPr lang="en-US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pPr marL="274320" indent="-274320">
              <a:lnSpc>
                <a:spcPct val="80000"/>
              </a:lnSpc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Lembaga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dikembangkan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dlm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jangkauan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lbh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luas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sampai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ke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pertanian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utk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mendrk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lumbung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desa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(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simpan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pinjam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natura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/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padi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)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Lembaga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dianggap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“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gagal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”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ttp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tetap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diterima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sbg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pelopor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Koperasi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Indonesia</a:t>
            </a:r>
          </a:p>
          <a:p>
            <a:pPr marL="274320" indent="-274320">
              <a:lnSpc>
                <a:spcPct val="80000"/>
              </a:lnSpc>
              <a:buFont typeface="Wingdings 2"/>
              <a:buChar char=""/>
              <a:defRPr/>
            </a:pP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Kmd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didirikan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Centrale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Kas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berubah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“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Algemene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Volka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Crediet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Bank”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lembaga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dianggap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sbg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embrio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Bank Rakyat Indonesia (BRI)</a:t>
            </a:r>
          </a:p>
          <a:p>
            <a:pPr marL="274320" indent="-274320">
              <a:lnSpc>
                <a:spcPct val="80000"/>
              </a:lnSpc>
              <a:buNone/>
              <a:defRPr/>
            </a:pP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7267588" y="661974"/>
            <a:ext cx="857256" cy="1676400"/>
          </a:xfrm>
          <a:prstGeom prst="stripedRightArrow">
            <a:avLst>
              <a:gd name="adj1" fmla="val 50000"/>
              <a:gd name="adj2" fmla="val 4812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  <a:solidFill>
            <a:srgbClr val="FFC000"/>
          </a:solidFill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err="1" smtClean="0">
                <a:solidFill>
                  <a:schemeClr val="accent3">
                    <a:shade val="75000"/>
                  </a:schemeClr>
                </a:solidFill>
              </a:rPr>
              <a:t>Zaman</a:t>
            </a:r>
            <a:r>
              <a:rPr lang="en-US" sz="3600" dirty="0" smtClean="0">
                <a:solidFill>
                  <a:schemeClr val="accent3">
                    <a:shade val="75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3">
                    <a:shade val="75000"/>
                  </a:schemeClr>
                </a:solidFill>
              </a:rPr>
              <a:t>Pemerintahan</a:t>
            </a:r>
            <a:r>
              <a:rPr lang="en-US" sz="3600" dirty="0" smtClean="0">
                <a:solidFill>
                  <a:schemeClr val="accent3">
                    <a:shade val="75000"/>
                  </a:schemeClr>
                </a:solidFill>
              </a:rPr>
              <a:t> JEPANG</a:t>
            </a:r>
            <a:br>
              <a:rPr lang="en-US" sz="3600" dirty="0" smtClean="0">
                <a:solidFill>
                  <a:schemeClr val="accent3">
                    <a:shade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3">
                    <a:shade val="75000"/>
                  </a:schemeClr>
                </a:solidFill>
              </a:rPr>
              <a:t>(1942 – 1945)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6705600" cy="3124200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tlh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Satu-satunya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: KUMIAI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Jk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, </a:t>
            </a:r>
            <a:r>
              <a:rPr lang="en-US" dirty="0" err="1" smtClean="0"/>
              <a:t>ttp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Kumiai</a:t>
            </a: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6553200" y="1143000"/>
            <a:ext cx="1219200" cy="1676400"/>
          </a:xfrm>
          <a:prstGeom prst="stripedRightArrow">
            <a:avLst>
              <a:gd name="adj1" fmla="val 50000"/>
              <a:gd name="adj2" fmla="val 48125"/>
            </a:avLst>
          </a:prstGeom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  <a:solidFill>
            <a:srgbClr val="FFC00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id-ID" sz="4400" u="sng" dirty="0" smtClean="0"/>
              <a:t>NEXT ...</a:t>
            </a:r>
            <a:r>
              <a:rPr lang="en-US" sz="4400" u="sng" dirty="0" smtClean="0"/>
              <a:t>TUGAS KUMIAI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2000240"/>
            <a:ext cx="6705600" cy="2143140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(</a:t>
            </a:r>
            <a:r>
              <a:rPr lang="en-US" dirty="0" err="1" smtClean="0"/>
              <a:t>padi</a:t>
            </a:r>
            <a:r>
              <a:rPr lang="en-US" dirty="0" smtClean="0"/>
              <a:t>, </a:t>
            </a:r>
            <a:r>
              <a:rPr lang="en-US" dirty="0" err="1" smtClean="0"/>
              <a:t>jagung</a:t>
            </a:r>
            <a:r>
              <a:rPr lang="en-US" dirty="0" smtClean="0"/>
              <a:t>, </a:t>
            </a:r>
            <a:r>
              <a:rPr lang="en-US" dirty="0" err="1" smtClean="0"/>
              <a:t>ubi</a:t>
            </a:r>
            <a:r>
              <a:rPr lang="en-US" dirty="0" smtClean="0"/>
              <a:t> </a:t>
            </a:r>
            <a:r>
              <a:rPr lang="en-US" dirty="0" err="1" smtClean="0"/>
              <a:t>kayu</a:t>
            </a:r>
            <a:r>
              <a:rPr lang="en-US" dirty="0" smtClean="0"/>
              <a:t>)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perang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Menyalurkan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7372368" y="700070"/>
            <a:ext cx="1219200" cy="1676400"/>
          </a:xfrm>
          <a:prstGeom prst="stripedRightArrow">
            <a:avLst>
              <a:gd name="adj1" fmla="val 50000"/>
              <a:gd name="adj2" fmla="val 48125"/>
            </a:avLst>
          </a:prstGeom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914400" y="4800600"/>
            <a:ext cx="7391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DILIHAT DARI  PEMBENTUKAN DAN CARA KERJA, KUMIAI</a:t>
            </a:r>
          </a:p>
          <a:p>
            <a:pPr algn="ctr"/>
            <a:r>
              <a:rPr lang="en-US"/>
              <a:t>TIDAK MEMENUHI PRINSIP-PRINSIP KOPRERASI </a:t>
            </a:r>
          </a:p>
          <a:p>
            <a:pPr algn="ctr"/>
            <a:r>
              <a:rPr lang="en-US"/>
              <a:t>(ONE MAN ONE VOTE) DIBAIKAN</a:t>
            </a: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229600" cy="1009672"/>
          </a:xfrm>
          <a:solidFill>
            <a:srgbClr val="FFC000"/>
          </a:solidFill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chemeClr val="accent3">
                    <a:shade val="75000"/>
                  </a:schemeClr>
                </a:solidFill>
              </a:rPr>
              <a:t>ZAMAN KEMERDEKAAN</a:t>
            </a:r>
            <a:br>
              <a:rPr lang="en-US" sz="3600" dirty="0" smtClean="0">
                <a:solidFill>
                  <a:schemeClr val="accent3">
                    <a:shade val="75000"/>
                  </a:schemeClr>
                </a:solidFill>
              </a:rPr>
            </a:br>
            <a:r>
              <a:rPr lang="en-US" sz="3600" dirty="0" smtClean="0">
                <a:solidFill>
                  <a:schemeClr val="accent3">
                    <a:shade val="75000"/>
                  </a:schemeClr>
                </a:solidFill>
              </a:rPr>
              <a:t>(1945 – SEKARANG)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6705600" cy="3124200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Citra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menggembirakan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penyalahgunaan</a:t>
            </a:r>
            <a:r>
              <a:rPr lang="en-US" dirty="0" smtClean="0"/>
              <a:t> </a:t>
            </a:r>
            <a:r>
              <a:rPr lang="en-US" dirty="0" err="1" smtClean="0"/>
              <a:t>pengurus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penyalur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jatah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dirty="0" err="1" smtClean="0">
                <a:sym typeface="Wingdings" pitchFamily="2" charset="2"/>
              </a:rPr>
              <a:t>Th</a:t>
            </a:r>
            <a:r>
              <a:rPr lang="en-US" dirty="0" smtClean="0">
                <a:sym typeface="Wingdings" pitchFamily="2" charset="2"/>
              </a:rPr>
              <a:t> 1946,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RI </a:t>
            </a:r>
            <a:r>
              <a:rPr lang="en-US" dirty="0" err="1" smtClean="0">
                <a:sym typeface="Wingdings" pitchFamily="2" charset="2"/>
              </a:rPr>
              <a:t>pertama</a:t>
            </a:r>
            <a:r>
              <a:rPr lang="en-US" dirty="0" smtClean="0">
                <a:sym typeface="Wingdings" pitchFamily="2" charset="2"/>
              </a:rPr>
              <a:t> kali </a:t>
            </a:r>
            <a:r>
              <a:rPr lang="en-US" dirty="0" err="1" smtClean="0">
                <a:sym typeface="Wingdings" pitchFamily="2" charset="2"/>
              </a:rPr>
              <a:t>membentuk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Jawatan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Koperasi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80000"/>
              </a:lnSpc>
            </a:pPr>
            <a:r>
              <a:rPr lang="en-US" dirty="0" smtClean="0"/>
              <a:t>Prakarsa </a:t>
            </a:r>
            <a:r>
              <a:rPr lang="en-US" dirty="0" err="1" smtClean="0"/>
              <a:t>Jawatan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, </a:t>
            </a:r>
            <a:r>
              <a:rPr lang="en-US" dirty="0" err="1" smtClean="0"/>
              <a:t>tgl</a:t>
            </a:r>
            <a:r>
              <a:rPr lang="en-US" dirty="0" smtClean="0"/>
              <a:t> 11-15 </a:t>
            </a:r>
            <a:r>
              <a:rPr lang="en-US" dirty="0" err="1" smtClean="0"/>
              <a:t>Juli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tasikmalaya</a:t>
            </a:r>
            <a:r>
              <a:rPr lang="en-US" dirty="0" smtClean="0"/>
              <a:t>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Konggres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I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6553200" y="1143000"/>
            <a:ext cx="1219200" cy="1676400"/>
          </a:xfrm>
          <a:prstGeom prst="stripedRightArrow">
            <a:avLst>
              <a:gd name="adj1" fmla="val 50000"/>
              <a:gd name="adj2" fmla="val 48125"/>
            </a:avLst>
          </a:prstGeom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id-ID" sz="4400" dirty="0" smtClean="0"/>
              <a:t>Next ...</a:t>
            </a:r>
            <a:r>
              <a:rPr lang="en-US" sz="4400" dirty="0" err="1" smtClean="0"/>
              <a:t>Keputusan</a:t>
            </a:r>
            <a:r>
              <a:rPr lang="en-US" sz="4400" dirty="0" smtClean="0"/>
              <a:t> KONGRES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6705600" cy="3124200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id-ID" dirty="0" smtClean="0"/>
              <a:t>    </a:t>
            </a:r>
            <a:r>
              <a:rPr lang="en-US" dirty="0" smtClean="0"/>
              <a:t> </a:t>
            </a:r>
            <a:r>
              <a:rPr lang="en-US" dirty="0" smtClean="0"/>
              <a:t>1.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tgl</a:t>
            </a:r>
            <a:r>
              <a:rPr lang="en-US" dirty="0" smtClean="0"/>
              <a:t> 12 </a:t>
            </a:r>
            <a:r>
              <a:rPr lang="en-US" dirty="0" err="1" smtClean="0"/>
              <a:t>juli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har</a:t>
            </a:r>
            <a:r>
              <a:rPr lang="id-ID" dirty="0" smtClean="0"/>
              <a:t>i </a:t>
            </a:r>
            <a:r>
              <a:rPr lang="en-US" dirty="0" err="1" smtClean="0"/>
              <a:t>Koperasi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 2.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prinsip</a:t>
            </a:r>
            <a:r>
              <a:rPr lang="en-US" dirty="0" smtClean="0"/>
              <a:t> “</a:t>
            </a:r>
            <a:r>
              <a:rPr lang="en-US" dirty="0" err="1" smtClean="0"/>
              <a:t>gotong</a:t>
            </a:r>
            <a:r>
              <a:rPr lang="id-ID" dirty="0" smtClean="0"/>
              <a:t> </a:t>
            </a:r>
            <a:r>
              <a:rPr lang="en-US" dirty="0" err="1" smtClean="0"/>
              <a:t>royong</a:t>
            </a:r>
            <a:r>
              <a:rPr lang="en-US" dirty="0" smtClean="0"/>
              <a:t>”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endParaRPr lang="id-ID" dirty="0" smtClean="0"/>
          </a:p>
          <a:p>
            <a:pPr>
              <a:lnSpc>
                <a:spcPct val="80000"/>
              </a:lnSpc>
              <a:buNone/>
            </a:pPr>
            <a:r>
              <a:rPr lang="id-ID" dirty="0" smtClean="0"/>
              <a:t> </a:t>
            </a:r>
            <a:r>
              <a:rPr lang="id-ID" dirty="0" smtClean="0"/>
              <a:t>        </a:t>
            </a:r>
            <a:r>
              <a:rPr lang="en-US" dirty="0" err="1" smtClean="0"/>
              <a:t>azas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 3.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rakyat</a:t>
            </a:r>
            <a:r>
              <a:rPr lang="en-US" dirty="0" smtClean="0"/>
              <a:t> Indonesia (SOKRI)  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Th</a:t>
            </a:r>
            <a:r>
              <a:rPr lang="en-US" dirty="0" smtClean="0"/>
              <a:t> 1948-1949, </a:t>
            </a:r>
            <a:r>
              <a:rPr lang="en-US" dirty="0" err="1" smtClean="0"/>
              <a:t>Agresi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,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macet</a:t>
            </a:r>
            <a:r>
              <a:rPr lang="en-US" dirty="0" smtClean="0"/>
              <a:t> &amp; </a:t>
            </a:r>
            <a:r>
              <a:rPr lang="en-US" dirty="0" err="1" smtClean="0"/>
              <a:t>rugi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sbg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brg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Th</a:t>
            </a:r>
            <a:r>
              <a:rPr lang="en-US" dirty="0" smtClean="0"/>
              <a:t> 1949-1950 (</a:t>
            </a:r>
            <a:r>
              <a:rPr lang="en-US" dirty="0" err="1" smtClean="0"/>
              <a:t>zaman</a:t>
            </a:r>
            <a:r>
              <a:rPr lang="en-US" dirty="0" smtClean="0"/>
              <a:t> RIS)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jawatan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disatukan</a:t>
            </a:r>
            <a:r>
              <a:rPr lang="en-US" dirty="0" smtClean="0"/>
              <a:t>  </a:t>
            </a:r>
            <a:r>
              <a:rPr lang="en-US" dirty="0" err="1" smtClean="0"/>
              <a:t>tercatat</a:t>
            </a:r>
            <a:r>
              <a:rPr lang="en-US" dirty="0" smtClean="0"/>
              <a:t> 5.770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6553200" y="1143000"/>
            <a:ext cx="1219200" cy="1676400"/>
          </a:xfrm>
          <a:prstGeom prst="stripedRightArrow">
            <a:avLst>
              <a:gd name="adj1" fmla="val 50000"/>
              <a:gd name="adj2" fmla="val 48125"/>
            </a:avLst>
          </a:prstGeom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4820" name="Picture 8" descr="C:\Documents and Settings\admin\My Documents\SEKJUR PKP\ANIMASI Bahan Kuliah\ANIMASI POWER POINT\ANIMASI POWER POINT\Animasi2\foo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857365"/>
            <a:ext cx="92869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  <a:solidFill>
            <a:srgbClr val="92D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Next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364"/>
            <a:ext cx="6705600" cy="4086236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Juli</a:t>
            </a:r>
            <a:r>
              <a:rPr lang="en-US" dirty="0" smtClean="0"/>
              <a:t> 1953 </a:t>
            </a:r>
            <a:r>
              <a:rPr lang="en-US" dirty="0" err="1" smtClean="0"/>
              <a:t>di</a:t>
            </a:r>
            <a:r>
              <a:rPr lang="en-US" dirty="0" smtClean="0"/>
              <a:t> Bandung </a:t>
            </a:r>
            <a:r>
              <a:rPr lang="en-US" dirty="0" err="1" smtClean="0"/>
              <a:t>diadakan</a:t>
            </a:r>
            <a:r>
              <a:rPr lang="en-US" dirty="0" smtClean="0"/>
              <a:t> </a:t>
            </a:r>
            <a:r>
              <a:rPr lang="en-US" dirty="0" err="1" smtClean="0"/>
              <a:t>Kongres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II,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: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 1. </a:t>
            </a:r>
            <a:r>
              <a:rPr lang="en-US" dirty="0" err="1" smtClean="0"/>
              <a:t>Mengubah</a:t>
            </a:r>
            <a:r>
              <a:rPr lang="en-US" dirty="0" smtClean="0"/>
              <a:t> SOKRI </a:t>
            </a:r>
            <a:r>
              <a:rPr lang="en-US" dirty="0" err="1" smtClean="0"/>
              <a:t>menjadi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Indonesia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 2.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ditiap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karesidenan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 3. </a:t>
            </a:r>
            <a:r>
              <a:rPr lang="en-US" dirty="0" err="1" smtClean="0"/>
              <a:t>Menggiatkan</a:t>
            </a:r>
            <a:r>
              <a:rPr lang="en-US" dirty="0" smtClean="0"/>
              <a:t> </a:t>
            </a:r>
            <a:r>
              <a:rPr lang="en-US" dirty="0" err="1" smtClean="0"/>
              <a:t>penyuluhan</a:t>
            </a:r>
            <a:endParaRPr lang="en-US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koperasi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Th</a:t>
            </a:r>
            <a:r>
              <a:rPr lang="en-US" dirty="0" smtClean="0"/>
              <a:t> 1957, pd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, </a:t>
            </a:r>
            <a:r>
              <a:rPr lang="en-US" dirty="0" err="1" smtClean="0"/>
              <a:t>dewan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Indonesia </a:t>
            </a:r>
            <a:r>
              <a:rPr lang="en-US" dirty="0" err="1" smtClean="0"/>
              <a:t>diubah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Indonesia (KOKSI)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6515112" y="557194"/>
            <a:ext cx="1219200" cy="1676400"/>
          </a:xfrm>
          <a:prstGeom prst="stripedRightArrow">
            <a:avLst>
              <a:gd name="adj1" fmla="val 50000"/>
              <a:gd name="adj2" fmla="val 48125"/>
            </a:avLst>
          </a:prstGeom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4820" name="Picture 8" descr="C:\Documents and Settings\admin\My Documents\SEKJUR PKP\ANIMASI Bahan Kuliah\ANIMASI POWER POINT\ANIMASI POWER POINT\Animasi2\foo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4643446"/>
            <a:ext cx="1319194" cy="1671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229600" cy="108111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dirty="0" err="1" smtClean="0"/>
              <a:t>Sejarah</a:t>
            </a:r>
            <a:r>
              <a:rPr lang="en-US" sz="4400" dirty="0" smtClean="0"/>
              <a:t> per </a:t>
            </a:r>
            <a:r>
              <a:rPr lang="en-US" sz="4400" dirty="0" err="1" smtClean="0"/>
              <a:t>undang-undangan</a:t>
            </a:r>
            <a:r>
              <a:rPr lang="en-US" sz="4400" dirty="0" smtClean="0"/>
              <a:t> </a:t>
            </a:r>
            <a:r>
              <a:rPr lang="en-US" sz="4400" dirty="0" err="1" smtClean="0"/>
              <a:t>koperasi</a:t>
            </a:r>
            <a:r>
              <a:rPr lang="en-US" sz="4400" dirty="0" smtClean="0"/>
              <a:t> </a:t>
            </a:r>
            <a:r>
              <a:rPr lang="en-US" sz="4400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3116"/>
            <a:ext cx="6705600" cy="3800484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</a:pPr>
            <a:r>
              <a:rPr lang="en-US" dirty="0" err="1" smtClean="0"/>
              <a:t>Algemene</a:t>
            </a:r>
            <a:r>
              <a:rPr lang="en-US" dirty="0" smtClean="0"/>
              <a:t> </a:t>
            </a:r>
            <a:r>
              <a:rPr lang="en-US" dirty="0" err="1" smtClean="0"/>
              <a:t>Reiling</a:t>
            </a:r>
            <a:r>
              <a:rPr lang="en-US" dirty="0" smtClean="0"/>
              <a:t> op de Co-operative </a:t>
            </a:r>
            <a:r>
              <a:rPr lang="en-US" dirty="0" err="1" smtClean="0"/>
              <a:t>verenigingen</a:t>
            </a:r>
            <a:r>
              <a:rPr lang="en-US" dirty="0" smtClean="0"/>
              <a:t> </a:t>
            </a:r>
            <a:r>
              <a:rPr lang="en-US" dirty="0" err="1" smtClean="0"/>
              <a:t>Ordonansi</a:t>
            </a:r>
            <a:r>
              <a:rPr lang="en-US" dirty="0" smtClean="0"/>
              <a:t> 11 </a:t>
            </a:r>
            <a:r>
              <a:rPr lang="en-US" dirty="0" err="1" smtClean="0"/>
              <a:t>maret</a:t>
            </a:r>
            <a:r>
              <a:rPr lang="en-US" dirty="0" smtClean="0"/>
              <a:t> 1933 </a:t>
            </a:r>
          </a:p>
          <a:p>
            <a:pPr>
              <a:lnSpc>
                <a:spcPct val="80000"/>
              </a:lnSpc>
            </a:pPr>
            <a:r>
              <a:rPr lang="en-US" dirty="0" err="1" smtClean="0"/>
              <a:t>Regeling</a:t>
            </a:r>
            <a:r>
              <a:rPr lang="en-US" dirty="0" smtClean="0"/>
              <a:t> Co-operative </a:t>
            </a:r>
            <a:r>
              <a:rPr lang="en-US" dirty="0" err="1" smtClean="0"/>
              <a:t>Vereniging</a:t>
            </a:r>
            <a:r>
              <a:rPr lang="en-US" dirty="0" smtClean="0"/>
              <a:t>, </a:t>
            </a:r>
            <a:r>
              <a:rPr lang="en-US" dirty="0" err="1" smtClean="0"/>
              <a:t>Ordonansi</a:t>
            </a:r>
            <a:r>
              <a:rPr lang="en-US" dirty="0" smtClean="0"/>
              <a:t> 7 </a:t>
            </a:r>
            <a:r>
              <a:rPr lang="en-US" dirty="0" err="1" smtClean="0"/>
              <a:t>Juli</a:t>
            </a:r>
            <a:r>
              <a:rPr lang="en-US" dirty="0" smtClean="0"/>
              <a:t> 1949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UU No 79/1958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Perkumpulan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Disusul</a:t>
            </a:r>
            <a:r>
              <a:rPr lang="en-US" dirty="0" smtClean="0"/>
              <a:t> PP No 60/1959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UU 12/1967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Pokok-Pokok</a:t>
            </a:r>
            <a:r>
              <a:rPr lang="en-US" dirty="0" smtClean="0"/>
              <a:t> </a:t>
            </a:r>
            <a:r>
              <a:rPr lang="en-US" dirty="0" err="1" smtClean="0"/>
              <a:t>Perkoperasian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UU 25/1992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Perkoperasian</a:t>
            </a:r>
            <a:endParaRPr lang="id-ID" dirty="0" smtClean="0"/>
          </a:p>
          <a:p>
            <a:pPr>
              <a:lnSpc>
                <a:spcPct val="80000"/>
              </a:lnSpc>
            </a:pPr>
            <a:r>
              <a:rPr lang="id-ID" dirty="0" smtClean="0"/>
              <a:t>UU 17/2012 TENTANG KOPERA</a:t>
            </a: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7086616" y="628632"/>
            <a:ext cx="1219200" cy="1676400"/>
          </a:xfrm>
          <a:prstGeom prst="stripedRightArrow">
            <a:avLst>
              <a:gd name="adj1" fmla="val 50000"/>
              <a:gd name="adj2" fmla="val 48125"/>
            </a:avLst>
          </a:prstGeom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229600" cy="1081110"/>
          </a:xfrm>
          <a:solidFill>
            <a:srgbClr val="92D050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TOKOH-TOKOH KOPERASI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28596" y="1928802"/>
          <a:ext cx="7929618" cy="4014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triped Right Arrow 3"/>
          <p:cNvSpPr/>
          <p:nvPr/>
        </p:nvSpPr>
        <p:spPr>
          <a:xfrm rot="5400000">
            <a:off x="6553200" y="1143000"/>
            <a:ext cx="1219200" cy="1676400"/>
          </a:xfrm>
          <a:prstGeom prst="stripedRightArrow">
            <a:avLst>
              <a:gd name="adj1" fmla="val 50000"/>
              <a:gd name="adj2" fmla="val 48125"/>
            </a:avLst>
          </a:prstGeom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71736" y="1643050"/>
            <a:ext cx="2883981" cy="396327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2400" b="1" u="sng" dirty="0" smtClean="0"/>
              <a:t>PARA IDEALIS</a:t>
            </a:r>
            <a:endParaRPr lang="en-US" sz="2400" b="1" u="sng" dirty="0" smtClean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229600" cy="1081110"/>
          </a:xfrm>
          <a:solidFill>
            <a:schemeClr val="accent4">
              <a:lumMod val="75000"/>
            </a:schemeClr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 smtClean="0"/>
              <a:t>Para </a:t>
            </a:r>
            <a:r>
              <a:rPr lang="en-US" sz="4000" dirty="0" err="1" smtClean="0"/>
              <a:t>praktikus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28662" y="1714488"/>
          <a:ext cx="7734328" cy="46434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triped Right Arrow 3"/>
          <p:cNvSpPr/>
          <p:nvPr/>
        </p:nvSpPr>
        <p:spPr>
          <a:xfrm rot="5400000">
            <a:off x="6800864" y="414318"/>
            <a:ext cx="1219200" cy="1676400"/>
          </a:xfrm>
          <a:prstGeom prst="stripedRightArrow">
            <a:avLst>
              <a:gd name="adj1" fmla="val 50000"/>
              <a:gd name="adj2" fmla="val 48125"/>
            </a:avLst>
          </a:prstGeom>
          <a:solidFill>
            <a:srgbClr val="FF0000"/>
          </a:solidFill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229600" cy="100967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LATAR BELAKANG TIMBULNYA KOPERASI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714488"/>
            <a:ext cx="8001056" cy="4229112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revolusi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 pd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r>
              <a:rPr lang="en-US" dirty="0" smtClean="0"/>
              <a:t> pula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kapitalis</a:t>
            </a:r>
            <a:r>
              <a:rPr lang="en-US" dirty="0" smtClean="0"/>
              <a:t> :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perekonomian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mengutamakan</a:t>
            </a:r>
            <a:r>
              <a:rPr lang="en-US" dirty="0" smtClean="0"/>
              <a:t> &amp; </a:t>
            </a:r>
            <a:r>
              <a:rPr lang="en-US" dirty="0" err="1" smtClean="0"/>
              <a:t>menilai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modal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dibdgkan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lain (TK)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Pertengahan</a:t>
            </a:r>
            <a:r>
              <a:rPr lang="en-US" dirty="0" smtClean="0"/>
              <a:t> </a:t>
            </a:r>
            <a:r>
              <a:rPr lang="en-US" dirty="0" err="1" smtClean="0"/>
              <a:t>abad</a:t>
            </a:r>
            <a:r>
              <a:rPr lang="en-US" dirty="0" smtClean="0"/>
              <a:t> 18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evolusi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industri,dng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diciptakan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mesin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pemintal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benang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mesin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tenun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mesin-mesin</a:t>
            </a:r>
            <a:r>
              <a:rPr lang="en-US" dirty="0" smtClean="0">
                <a:sym typeface="Wingdings" pitchFamily="2" charset="2"/>
              </a:rPr>
              <a:t> lain  TK </a:t>
            </a:r>
            <a:r>
              <a:rPr lang="en-US" dirty="0" err="1" smtClean="0">
                <a:sym typeface="Wingdings" pitchFamily="2" charset="2"/>
              </a:rPr>
              <a:t>tergusur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menyebabkan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kesengsaran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buruh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err="1" smtClean="0"/>
              <a:t>Dampaknya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, </a:t>
            </a:r>
            <a:r>
              <a:rPr lang="en-US" dirty="0" err="1" smtClean="0"/>
              <a:t>pembayaaran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“</a:t>
            </a:r>
            <a:r>
              <a:rPr lang="en-US" dirty="0" err="1" smtClean="0"/>
              <a:t>girik</a:t>
            </a:r>
            <a:r>
              <a:rPr lang="en-US" dirty="0" smtClean="0"/>
              <a:t>” </a:t>
            </a:r>
            <a:r>
              <a:rPr lang="en-US" dirty="0" err="1" smtClean="0"/>
              <a:t>ditukarkan</a:t>
            </a:r>
            <a:r>
              <a:rPr lang="en-US" dirty="0" smtClean="0"/>
              <a:t> </a:t>
            </a:r>
            <a:r>
              <a:rPr lang="en-US" dirty="0" err="1" smtClean="0"/>
              <a:t>bhn</a:t>
            </a:r>
            <a:r>
              <a:rPr lang="en-US" dirty="0" smtClean="0"/>
              <a:t> </a:t>
            </a:r>
            <a:r>
              <a:rPr lang="en-US" dirty="0" err="1" smtClean="0"/>
              <a:t>kbth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7088993" y="411941"/>
            <a:ext cx="928694" cy="1676400"/>
          </a:xfrm>
          <a:prstGeom prst="stripedRightArrow">
            <a:avLst>
              <a:gd name="adj1" fmla="val 50000"/>
              <a:gd name="adj2" fmla="val 48125"/>
            </a:avLst>
          </a:prstGeom>
          <a:solidFill>
            <a:srgbClr val="FFC000"/>
          </a:solidFill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3">
                    <a:shade val="75000"/>
                  </a:schemeClr>
                </a:solidFill>
              </a:rPr>
              <a:t>PARA PENGEMBANG ILMU KOPERASI</a:t>
            </a:r>
            <a:endParaRPr lang="en-US" dirty="0"/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>
          <a:xfrm>
            <a:off x="609600" y="2286000"/>
            <a:ext cx="6705600" cy="3565525"/>
          </a:xfrm>
          <a:ln w="57150">
            <a:solidFill>
              <a:srgbClr val="FF0000"/>
            </a:solidFill>
          </a:ln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b="1" dirty="0" smtClean="0"/>
              <a:t>Ivan </a:t>
            </a:r>
            <a:r>
              <a:rPr lang="en-US" b="1" dirty="0" err="1" smtClean="0"/>
              <a:t>Emelianoft</a:t>
            </a:r>
            <a:endParaRPr lang="en-US" b="1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Rusia</a:t>
            </a:r>
            <a:r>
              <a:rPr lang="en-US" dirty="0" smtClean="0"/>
              <a:t> </a:t>
            </a:r>
            <a:r>
              <a:rPr lang="en-US" dirty="0" err="1" smtClean="0"/>
              <a:t>melarikan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AS, </a:t>
            </a:r>
            <a:r>
              <a:rPr lang="en-US" dirty="0" err="1" smtClean="0"/>
              <a:t>gelar</a:t>
            </a:r>
            <a:r>
              <a:rPr lang="en-US" dirty="0" smtClean="0"/>
              <a:t> </a:t>
            </a:r>
            <a:r>
              <a:rPr lang="en-US" dirty="0" err="1" smtClean="0"/>
              <a:t>Doktor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“ Economic Theory of Cooperation”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terkenal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Margaret </a:t>
            </a:r>
            <a:r>
              <a:rPr lang="en-US" b="1" dirty="0" err="1" smtClean="0"/>
              <a:t>Digby</a:t>
            </a:r>
            <a:endParaRPr lang="en-US" b="1" dirty="0" smtClean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Aktivis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&amp; </a:t>
            </a:r>
            <a:r>
              <a:rPr lang="en-US" dirty="0" err="1" smtClean="0"/>
              <a:t>teorikitus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,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dipakai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id-ID" dirty="0" smtClean="0"/>
          </a:p>
          <a:p>
            <a:pPr>
              <a:lnSpc>
                <a:spcPct val="80000"/>
              </a:lnSpc>
            </a:pPr>
            <a:r>
              <a:rPr lang="en-US" b="1" dirty="0" smtClean="0"/>
              <a:t>Paul Lambert</a:t>
            </a:r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    </a:t>
            </a:r>
            <a:r>
              <a:rPr lang="en-US" dirty="0" err="1" smtClean="0"/>
              <a:t>Aktivis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falsafah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,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terkenal</a:t>
            </a:r>
            <a:r>
              <a:rPr lang="en-US" dirty="0" smtClean="0"/>
              <a:t> : Studies in the Social Philosophy of Cooperation”</a:t>
            </a:r>
          </a:p>
          <a:p>
            <a:pPr>
              <a:lnSpc>
                <a:spcPct val="80000"/>
              </a:lnSpc>
              <a:buNone/>
            </a:pPr>
            <a:endParaRPr lang="en-US" sz="2800" b="1" dirty="0" smtClean="0"/>
          </a:p>
        </p:txBody>
      </p:sp>
      <p:sp>
        <p:nvSpPr>
          <p:cNvPr id="5" name="Down Arrow 4"/>
          <p:cNvSpPr/>
          <p:nvPr/>
        </p:nvSpPr>
        <p:spPr>
          <a:xfrm>
            <a:off x="7072330" y="1071546"/>
            <a:ext cx="1700060" cy="1219200"/>
          </a:xfrm>
          <a:prstGeom prst="downArrow">
            <a:avLst/>
          </a:prstGeom>
          <a:solidFill>
            <a:srgbClr val="92D050"/>
          </a:solidFill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6868" name="Picture 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000504"/>
            <a:ext cx="2000264" cy="237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WordArt 4"/>
          <p:cNvSpPr>
            <a:spLocks noChangeArrowheads="1" noChangeShapeType="1" noTextEdit="1"/>
          </p:cNvSpPr>
          <p:nvPr/>
        </p:nvSpPr>
        <p:spPr bwMode="auto">
          <a:xfrm>
            <a:off x="1219200" y="2362200"/>
            <a:ext cx="6705600" cy="13906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  <a:endParaRPr lang="id-ID" sz="3600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229600" cy="1009672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LAHIRNYA KOPERASI DI INGGRIS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28802"/>
            <a:ext cx="7520014" cy="4014798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kota</a:t>
            </a:r>
            <a:r>
              <a:rPr lang="en-US" dirty="0" smtClean="0"/>
              <a:t> </a:t>
            </a:r>
            <a:r>
              <a:rPr lang="en-US" dirty="0" err="1" smtClean="0"/>
              <a:t>pertenunan</a:t>
            </a:r>
            <a:r>
              <a:rPr lang="en-US" dirty="0" smtClean="0"/>
              <a:t>, ROCHDALE (</a:t>
            </a:r>
            <a:r>
              <a:rPr lang="en-US" dirty="0" err="1" smtClean="0"/>
              <a:t>Inggris</a:t>
            </a:r>
            <a:r>
              <a:rPr lang="en-US" dirty="0" smtClean="0"/>
              <a:t>) </a:t>
            </a:r>
            <a:r>
              <a:rPr lang="en-US" dirty="0" err="1" smtClean="0"/>
              <a:t>tahun</a:t>
            </a:r>
            <a:r>
              <a:rPr lang="en-US" dirty="0" smtClean="0"/>
              <a:t> 1844, 28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buruh</a:t>
            </a:r>
            <a:r>
              <a:rPr lang="en-US" dirty="0" smtClean="0"/>
              <a:t> </a:t>
            </a:r>
            <a:r>
              <a:rPr lang="en-US" dirty="0" err="1" smtClean="0"/>
              <a:t>tenun</a:t>
            </a:r>
            <a:r>
              <a:rPr lang="en-US" dirty="0" smtClean="0"/>
              <a:t> </a:t>
            </a:r>
            <a:r>
              <a:rPr lang="en-US" dirty="0" err="1" smtClean="0"/>
              <a:t>sepakat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ikrar</a:t>
            </a:r>
            <a:r>
              <a:rPr lang="en-US" dirty="0" smtClean="0"/>
              <a:t> &amp; </a:t>
            </a:r>
            <a:r>
              <a:rPr lang="en-US" dirty="0" err="1" smtClean="0"/>
              <a:t>janji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menandatangani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dibwh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menyisihkan</a:t>
            </a:r>
            <a:r>
              <a:rPr lang="en-US" dirty="0" smtClean="0"/>
              <a:t> </a:t>
            </a:r>
            <a:r>
              <a:rPr lang="en-US" dirty="0" err="1" smtClean="0"/>
              <a:t>upah</a:t>
            </a:r>
            <a:r>
              <a:rPr lang="en-US" dirty="0" smtClean="0"/>
              <a:t> 2 pence/</a:t>
            </a:r>
            <a:r>
              <a:rPr lang="en-US" dirty="0" err="1" smtClean="0"/>
              <a:t>minggu</a:t>
            </a:r>
            <a:r>
              <a:rPr lang="en-US" dirty="0" smtClean="0"/>
              <a:t> (20 shilling = 240 pence)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memupuk</a:t>
            </a:r>
            <a:r>
              <a:rPr lang="en-US" dirty="0" smtClean="0"/>
              <a:t> modal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simpanan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kebth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dikumpulkan</a:t>
            </a:r>
            <a:r>
              <a:rPr lang="en-US" dirty="0" smtClean="0"/>
              <a:t> </a:t>
            </a:r>
            <a:r>
              <a:rPr lang="en-US" dirty="0" err="1" smtClean="0"/>
              <a:t>dinaikkan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terkumpul</a:t>
            </a:r>
            <a:r>
              <a:rPr lang="en-US" dirty="0" smtClean="0"/>
              <a:t> 1 </a:t>
            </a:r>
            <a:r>
              <a:rPr lang="en-US" dirty="0" err="1" smtClean="0"/>
              <a:t>foundstalling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6800864" y="700070"/>
            <a:ext cx="1219200" cy="1676400"/>
          </a:xfrm>
          <a:prstGeom prst="stripedRightArrow">
            <a:avLst>
              <a:gd name="adj1" fmla="val 50000"/>
              <a:gd name="adj2" fmla="val 48125"/>
            </a:avLst>
          </a:prstGeom>
          <a:solidFill>
            <a:srgbClr val="FFC000"/>
          </a:solidFill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4820" name="Picture 8" descr="C:\Documents and Settings\admin\My Documents\SEKJUR PKP\ANIMASI Bahan Kuliah\ANIMASI POWER POINT\ANIMASI POWER POINT\Animasi2\foo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5357826"/>
            <a:ext cx="1390632" cy="1314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  <a:solidFill>
            <a:srgbClr val="92D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NEXT ...</a:t>
            </a:r>
            <a:r>
              <a:rPr lang="en-US" dirty="0" smtClean="0">
                <a:solidFill>
                  <a:srgbClr val="7B9899"/>
                </a:solidFill>
              </a:rPr>
              <a:t> </a:t>
            </a:r>
            <a:r>
              <a:rPr lang="en-US" dirty="0" err="1" smtClean="0">
                <a:solidFill>
                  <a:srgbClr val="7B9899"/>
                </a:solidFill>
              </a:rPr>
              <a:t>Tujuan</a:t>
            </a:r>
            <a:r>
              <a:rPr lang="en-US" dirty="0" smtClean="0">
                <a:solidFill>
                  <a:srgbClr val="7B9899"/>
                </a:solidFill>
              </a:rPr>
              <a:t> Program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7364"/>
            <a:ext cx="7662890" cy="4086236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toko</a:t>
            </a:r>
            <a:r>
              <a:rPr lang="en-US" dirty="0" smtClean="0"/>
              <a:t>,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makanan</a:t>
            </a:r>
            <a:r>
              <a:rPr lang="en-US" dirty="0" smtClean="0"/>
              <a:t> &amp; </a:t>
            </a:r>
            <a:r>
              <a:rPr lang="en-US" dirty="0" err="1" smtClean="0"/>
              <a:t>pakaian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Membeli</a:t>
            </a:r>
            <a:r>
              <a:rPr lang="en-US" dirty="0" smtClean="0"/>
              <a:t> &amp; </a:t>
            </a: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tempat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layak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Membuat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sendiri</a:t>
            </a:r>
            <a:r>
              <a:rPr lang="en-US" dirty="0" smtClean="0">
                <a:sym typeface="Wingdings" pitchFamily="2" charset="2"/>
              </a:rPr>
              <a:t> brg2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dijual</a:t>
            </a:r>
            <a:r>
              <a:rPr lang="en-US" dirty="0" smtClean="0">
                <a:sym typeface="Wingdings" pitchFamily="2" charset="2"/>
              </a:rPr>
              <a:t> (home </a:t>
            </a:r>
            <a:r>
              <a:rPr lang="en-US" dirty="0" err="1" smtClean="0">
                <a:sym typeface="Wingdings" pitchFamily="2" charset="2"/>
              </a:rPr>
              <a:t>indutry</a:t>
            </a:r>
            <a:r>
              <a:rPr lang="en-US" dirty="0" smtClean="0">
                <a:sym typeface="Wingdings" pitchFamily="2" charset="2"/>
              </a:rPr>
              <a:t>)  </a:t>
            </a:r>
            <a:r>
              <a:rPr lang="en-US" dirty="0" err="1" smtClean="0">
                <a:sym typeface="Wingdings" pitchFamily="2" charset="2"/>
              </a:rPr>
              <a:t>tambahan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pendapatan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Menyewa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membeli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tanah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iusahakan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buka</a:t>
            </a:r>
            <a:r>
              <a:rPr lang="en-US" dirty="0" smtClean="0">
                <a:sym typeface="Wingdings" pitchFamily="2" charset="2"/>
              </a:rPr>
              <a:t> lap </a:t>
            </a:r>
            <a:r>
              <a:rPr lang="en-US" dirty="0" err="1" smtClean="0">
                <a:sym typeface="Wingdings" pitchFamily="2" charset="2"/>
              </a:rPr>
              <a:t>kerja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tambahan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pdpt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Membantu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perkumpulan</a:t>
            </a:r>
            <a:r>
              <a:rPr lang="en-US" dirty="0" smtClean="0">
                <a:sym typeface="Wingdings" pitchFamily="2" charset="2"/>
              </a:rPr>
              <a:t> lain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sama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err="1" smtClean="0"/>
              <a:t>Ke</a:t>
            </a:r>
            <a:r>
              <a:rPr lang="en-US" dirty="0" smtClean="0"/>
              <a:t> 28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dikenal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Pelopor</a:t>
            </a:r>
            <a:r>
              <a:rPr lang="en-US" dirty="0" smtClean="0"/>
              <a:t> </a:t>
            </a:r>
            <a:r>
              <a:rPr lang="en-US" dirty="0" err="1" smtClean="0"/>
              <a:t>Rochdale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tulus</a:t>
            </a:r>
            <a:r>
              <a:rPr lang="en-US" dirty="0" smtClean="0"/>
              <a:t> </a:t>
            </a:r>
            <a:r>
              <a:rPr lang="en-US" dirty="0" err="1" smtClean="0"/>
              <a:t>ikhlas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7410464" y="661974"/>
            <a:ext cx="857256" cy="1676400"/>
          </a:xfrm>
          <a:prstGeom prst="stripedRightArrow">
            <a:avLst>
              <a:gd name="adj1" fmla="val 50000"/>
              <a:gd name="adj2" fmla="val 48125"/>
            </a:avLst>
          </a:prstGeom>
          <a:solidFill>
            <a:srgbClr val="FFC000"/>
          </a:solidFill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7B9899"/>
                </a:solidFill>
              </a:rPr>
              <a:t>Lahirnya</a:t>
            </a:r>
            <a:r>
              <a:rPr lang="en-US" dirty="0" smtClean="0">
                <a:solidFill>
                  <a:srgbClr val="7B9899"/>
                </a:solidFill>
              </a:rPr>
              <a:t> KOPERASI </a:t>
            </a:r>
            <a:r>
              <a:rPr lang="en-US" dirty="0" err="1" smtClean="0">
                <a:solidFill>
                  <a:srgbClr val="7B9899"/>
                </a:solidFill>
              </a:rPr>
              <a:t>di</a:t>
            </a:r>
            <a:r>
              <a:rPr lang="en-US" dirty="0" smtClean="0">
                <a:solidFill>
                  <a:srgbClr val="7B9899"/>
                </a:solidFill>
              </a:rPr>
              <a:t> JERMAN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072494" cy="4572032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dirty="0" smtClean="0"/>
              <a:t>Abad 19,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Jerman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“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”, </a:t>
            </a:r>
            <a:r>
              <a:rPr lang="en-US" dirty="0" err="1" smtClean="0"/>
              <a:t>dihadapkan</a:t>
            </a:r>
            <a:r>
              <a:rPr lang="en-US" dirty="0" smtClean="0"/>
              <a:t> pd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alat-alat</a:t>
            </a:r>
            <a:r>
              <a:rPr lang="en-US" dirty="0" smtClean="0"/>
              <a:t> </a:t>
            </a:r>
            <a:r>
              <a:rPr lang="en-US" dirty="0" err="1" smtClean="0"/>
              <a:t>pertanian</a:t>
            </a:r>
            <a:r>
              <a:rPr lang="en-US" dirty="0" smtClean="0"/>
              <a:t> &amp; </a:t>
            </a:r>
            <a:r>
              <a:rPr lang="en-US" dirty="0" err="1" smtClean="0"/>
              <a:t>sarana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mahal</a:t>
            </a:r>
            <a:r>
              <a:rPr lang="en-US" dirty="0" smtClean="0"/>
              <a:t> &amp; hrs </a:t>
            </a:r>
            <a:r>
              <a:rPr lang="en-US" dirty="0" err="1" smtClean="0"/>
              <a:t>membayar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kontan</a:t>
            </a:r>
            <a:r>
              <a:rPr lang="en-US" dirty="0" smtClean="0"/>
              <a:t>, </a:t>
            </a:r>
            <a:r>
              <a:rPr lang="en-US" dirty="0" err="1" smtClean="0"/>
              <a:t>krn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tunai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membeli</a:t>
            </a:r>
            <a:r>
              <a:rPr lang="en-US" dirty="0" smtClean="0"/>
              <a:t> </a:t>
            </a:r>
            <a:r>
              <a:rPr lang="en-US" dirty="0" err="1" smtClean="0"/>
              <a:t>dng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“</a:t>
            </a:r>
            <a:r>
              <a:rPr lang="en-US" dirty="0" err="1" smtClean="0"/>
              <a:t>kredit</a:t>
            </a:r>
            <a:r>
              <a:rPr lang="en-US" dirty="0" smtClean="0"/>
              <a:t>”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Pd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panen</a:t>
            </a:r>
            <a:r>
              <a:rPr lang="en-US" dirty="0" smtClean="0"/>
              <a:t>,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hasilnya</a:t>
            </a:r>
            <a:r>
              <a:rPr lang="en-US" dirty="0" smtClean="0"/>
              <a:t> &amp;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 </a:t>
            </a:r>
            <a:r>
              <a:rPr lang="en-US" dirty="0" err="1" smtClean="0"/>
              <a:t>kemana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“</a:t>
            </a:r>
            <a:r>
              <a:rPr lang="en-US" dirty="0" err="1" smtClean="0"/>
              <a:t>pedagang</a:t>
            </a:r>
            <a:r>
              <a:rPr lang="en-US" dirty="0" smtClean="0"/>
              <a:t>” </a:t>
            </a:r>
            <a:r>
              <a:rPr lang="en-US" dirty="0" err="1" smtClean="0"/>
              <a:t>shg</a:t>
            </a:r>
            <a:r>
              <a:rPr lang="en-US" dirty="0" smtClean="0"/>
              <a:t>,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menjual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pedagang</a:t>
            </a: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tsb</a:t>
            </a:r>
            <a:r>
              <a:rPr lang="en-US" dirty="0" smtClean="0"/>
              <a:t>,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terjepit</a:t>
            </a:r>
            <a:r>
              <a:rPr lang="en-US" dirty="0" smtClean="0"/>
              <a:t>, pd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itulah</a:t>
            </a:r>
            <a:r>
              <a:rPr lang="en-US" dirty="0" smtClean="0"/>
              <a:t> </a:t>
            </a:r>
            <a:r>
              <a:rPr lang="en-US" dirty="0" err="1" smtClean="0"/>
              <a:t>Walikota</a:t>
            </a:r>
            <a:r>
              <a:rPr lang="en-US" dirty="0" smtClean="0"/>
              <a:t> (Fried rich </a:t>
            </a:r>
            <a:r>
              <a:rPr lang="en-US" dirty="0" err="1" smtClean="0"/>
              <a:t>Raiffeisen</a:t>
            </a:r>
            <a:r>
              <a:rPr lang="en-US" dirty="0" smtClean="0"/>
              <a:t>)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setia</a:t>
            </a:r>
            <a:r>
              <a:rPr lang="en-US" dirty="0" smtClean="0"/>
              <a:t> pd </a:t>
            </a:r>
            <a:r>
              <a:rPr lang="en-US" dirty="0" err="1" smtClean="0"/>
              <a:t>ajaran</a:t>
            </a:r>
            <a:r>
              <a:rPr lang="en-US" dirty="0" smtClean="0"/>
              <a:t> “</a:t>
            </a:r>
            <a:r>
              <a:rPr lang="en-US" dirty="0" err="1" smtClean="0"/>
              <a:t>kemanusiaan</a:t>
            </a:r>
            <a:r>
              <a:rPr lang="en-US" dirty="0" smtClean="0"/>
              <a:t>” </a:t>
            </a:r>
            <a:r>
              <a:rPr lang="en-US" dirty="0" err="1" smtClean="0"/>
              <a:t>tergerak</a:t>
            </a:r>
            <a:r>
              <a:rPr lang="en-US" dirty="0" smtClean="0"/>
              <a:t> </a:t>
            </a:r>
            <a:r>
              <a:rPr lang="en-US" dirty="0" err="1" smtClean="0"/>
              <a:t>menolong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3945721" y="769131"/>
            <a:ext cx="928694" cy="1676400"/>
          </a:xfrm>
          <a:prstGeom prst="stripedRightArrow">
            <a:avLst>
              <a:gd name="adj1" fmla="val 50000"/>
              <a:gd name="adj2" fmla="val 48125"/>
            </a:avLst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4820" name="Picture 8" descr="C:\Documents and Settings\admin\My Documents\SEKJUR PKP\ANIMASI Bahan Kuliah\ANIMASI POWER POINT\ANIMASI POWER POINT\Animasi2\foo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48" y="6043627"/>
            <a:ext cx="1000132" cy="814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  <a:solidFill>
            <a:schemeClr val="accent4">
              <a:lumMod val="60000"/>
              <a:lumOff val="40000"/>
            </a:schemeClr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solidFill>
                  <a:srgbClr val="7B9899"/>
                </a:solidFill>
              </a:rPr>
              <a:t>Reiffeisen</a:t>
            </a:r>
            <a:r>
              <a:rPr lang="en-US" dirty="0" smtClean="0">
                <a:solidFill>
                  <a:srgbClr val="7B9899"/>
                </a:solidFill>
              </a:rPr>
              <a:t> </a:t>
            </a:r>
            <a:r>
              <a:rPr lang="en-US" dirty="0" err="1" smtClean="0">
                <a:solidFill>
                  <a:srgbClr val="7B9899"/>
                </a:solidFill>
              </a:rPr>
              <a:t>berpendapat</a:t>
            </a:r>
            <a:r>
              <a:rPr lang="en-US" dirty="0" smtClean="0">
                <a:solidFill>
                  <a:srgbClr val="7B9899"/>
                </a:solidFill>
              </a:rPr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1744"/>
            <a:ext cx="6948510" cy="3371856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hutang-hutangnya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petani</a:t>
            </a:r>
            <a:r>
              <a:rPr lang="en-US" dirty="0" smtClean="0"/>
              <a:t> </a:t>
            </a:r>
            <a:r>
              <a:rPr lang="en-US" dirty="0" err="1" smtClean="0"/>
              <a:t>tdk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mk</a:t>
            </a:r>
            <a:r>
              <a:rPr lang="en-US" dirty="0" smtClean="0"/>
              <a:t> </a:t>
            </a:r>
            <a:r>
              <a:rPr lang="en-US" dirty="0" err="1" smtClean="0"/>
              <a:t>dimintakan</a:t>
            </a:r>
            <a:r>
              <a:rPr lang="en-US" dirty="0" smtClean="0"/>
              <a:t> </a:t>
            </a:r>
            <a:r>
              <a:rPr lang="en-US" dirty="0" err="1" smtClean="0"/>
              <a:t>jaminan</a:t>
            </a:r>
            <a:r>
              <a:rPr lang="en-US" dirty="0" smtClean="0"/>
              <a:t> </a:t>
            </a:r>
            <a:r>
              <a:rPr lang="en-US" dirty="0" err="1" smtClean="0"/>
              <a:t>kredit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, </a:t>
            </a:r>
            <a:r>
              <a:rPr lang="en-US" dirty="0" err="1" smtClean="0"/>
              <a:t>krena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motto </a:t>
            </a:r>
            <a:r>
              <a:rPr lang="en-US" dirty="0" err="1" smtClean="0"/>
              <a:t>Reiffeisen</a:t>
            </a:r>
            <a:r>
              <a:rPr lang="en-US" dirty="0" smtClean="0"/>
              <a:t> :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,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6553200" y="1143000"/>
            <a:ext cx="1219200" cy="1676400"/>
          </a:xfrm>
          <a:prstGeom prst="stripedRightArrow">
            <a:avLst>
              <a:gd name="adj1" fmla="val 50000"/>
              <a:gd name="adj2" fmla="val 48125"/>
            </a:avLst>
          </a:prstGeom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4820" name="Picture 8" descr="C:\Documents and Settings\admin\My Documents\SEKJUR PKP\ANIMASI Bahan Kuliah\ANIMASI POWER POINT\ANIMASI POWER POINT\Animasi2\foo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357826"/>
            <a:ext cx="157163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229600" cy="108111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chemeClr val="accent3">
                    <a:shade val="75000"/>
                  </a:schemeClr>
                </a:solidFill>
              </a:rPr>
              <a:t>PERKEMBANGAN KOPERASI DI NEGARA LAIN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9400"/>
            <a:ext cx="6705600" cy="3124200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ditujukan</a:t>
            </a:r>
            <a:r>
              <a:rPr lang="en-US" dirty="0" smtClean="0"/>
              <a:t> pd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 smtClean="0"/>
              <a:t>kaum</a:t>
            </a:r>
            <a:r>
              <a:rPr lang="en-US" dirty="0" smtClean="0"/>
              <a:t> </a:t>
            </a:r>
            <a:r>
              <a:rPr lang="en-US" dirty="0" err="1" smtClean="0"/>
              <a:t>pekerja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Kmd</a:t>
            </a:r>
            <a:r>
              <a:rPr lang="en-US" dirty="0" smtClean="0"/>
              <a:t> </a:t>
            </a:r>
            <a:r>
              <a:rPr lang="en-US" dirty="0" err="1" smtClean="0"/>
              <a:t>bermunculan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Koperasi2 </a:t>
            </a:r>
            <a:r>
              <a:rPr lang="en-US" dirty="0" err="1" smtClean="0"/>
              <a:t>tsb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disatukan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melalui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mewakili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kepentingan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koperasi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keseluruhan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Charles Gide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6553200" y="1143000"/>
            <a:ext cx="1219200" cy="1676400"/>
          </a:xfrm>
          <a:prstGeom prst="stripedRightArrow">
            <a:avLst>
              <a:gd name="adj1" fmla="val 50000"/>
              <a:gd name="adj2" fmla="val 48125"/>
            </a:avLst>
          </a:prstGeom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4820" name="Picture 8" descr="C:\Documents and Settings\admin\My Documents\SEKJUR PKP\ANIMASI Bahan Kuliah\ANIMASI POWER POINT\ANIMASI POWER POINT\Animasi2\foo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3657600"/>
            <a:ext cx="1533508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71472" y="1571612"/>
            <a:ext cx="1402948" cy="3416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u="sng" dirty="0" smtClean="0"/>
              <a:t>PERANCIS</a:t>
            </a:r>
            <a:endParaRPr lang="en-US" b="1" u="sng" dirty="0" smtClean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838200"/>
          </a:xfrm>
          <a:solidFill>
            <a:srgbClr val="92D050"/>
          </a:solidFill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d-ID" dirty="0" smtClean="0"/>
              <a:t>NEXT 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1744"/>
            <a:ext cx="6705600" cy="3371856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Swedia</a:t>
            </a:r>
            <a:r>
              <a:rPr lang="en-US" dirty="0" smtClean="0"/>
              <a:t>, </a:t>
            </a:r>
            <a:r>
              <a:rPr lang="en-US" dirty="0" err="1" smtClean="0"/>
              <a:t>Norwegia</a:t>
            </a:r>
            <a:r>
              <a:rPr lang="en-US" dirty="0" smtClean="0"/>
              <a:t>, Denmark, </a:t>
            </a:r>
            <a:r>
              <a:rPr lang="en-US" dirty="0" err="1" smtClean="0"/>
              <a:t>Finlandia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negara2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</a:t>
            </a:r>
            <a:r>
              <a:rPr lang="en-US" dirty="0" smtClean="0">
                <a:sym typeface="Wingdings" pitchFamily="2" charset="2"/>
              </a:rPr>
              <a:t> syarat2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pertumbuhan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kopersai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Negara </a:t>
            </a:r>
            <a:r>
              <a:rPr lang="en-US" dirty="0" err="1" smtClean="0">
                <a:sym typeface="Wingdings" pitchFamily="2" charset="2"/>
              </a:rPr>
              <a:t>tsb</a:t>
            </a:r>
            <a:r>
              <a:rPr lang="en-US" dirty="0" smtClean="0">
                <a:sym typeface="Wingdings" pitchFamily="2" charset="2"/>
              </a:rPr>
              <a:t> “</a:t>
            </a:r>
            <a:r>
              <a:rPr lang="en-US" dirty="0" err="1" smtClean="0">
                <a:sym typeface="Wingdings" pitchFamily="2" charset="2"/>
              </a:rPr>
              <a:t>agraris</a:t>
            </a:r>
            <a:r>
              <a:rPr lang="en-US" dirty="0" smtClean="0">
                <a:sym typeface="Wingdings" pitchFamily="2" charset="2"/>
              </a:rPr>
              <a:t>”  </a:t>
            </a:r>
            <a:r>
              <a:rPr lang="en-US" dirty="0" err="1" smtClean="0">
                <a:sym typeface="Wingdings" pitchFamily="2" charset="2"/>
              </a:rPr>
              <a:t>taraf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petani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tinggi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Tetapi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industri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berkembang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menimbulkan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kemelaratan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Gerakan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koperasi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timbul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abad</a:t>
            </a:r>
            <a:r>
              <a:rPr lang="en-US" dirty="0" smtClean="0">
                <a:sym typeface="Wingdings" pitchFamily="2" charset="2"/>
              </a:rPr>
              <a:t> 20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Mendirikan</a:t>
            </a:r>
            <a:r>
              <a:rPr lang="en-US" dirty="0" smtClean="0"/>
              <a:t>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6553200" y="1143000"/>
            <a:ext cx="1219200" cy="1676400"/>
          </a:xfrm>
          <a:prstGeom prst="stripedRightArrow">
            <a:avLst>
              <a:gd name="adj1" fmla="val 50000"/>
              <a:gd name="adj2" fmla="val 48125"/>
            </a:avLst>
          </a:prstGeom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34820" name="Picture 8" descr="C:\Documents and Settings\admin\My Documents\SEKJUR PKP\ANIMASI Bahan Kuliah\ANIMASI POWER POINT\ANIMASI POWER POINT\Animasi2\foo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3643314"/>
            <a:ext cx="146207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28596" y="1500174"/>
            <a:ext cx="1980029" cy="3416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b="1" u="sng" dirty="0" smtClean="0"/>
              <a:t>SKANDINAVIA</a:t>
            </a:r>
            <a:endParaRPr lang="en-US" b="1" u="sng" dirty="0" smtClean="0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229600" cy="1081110"/>
          </a:xfrm>
          <a:solidFill>
            <a:schemeClr val="accent4">
              <a:lumMod val="75000"/>
            </a:schemeClr>
          </a:solidFill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/>
              <a:t>PERKEMBANGAN KOPERASI DI NEGARA-NEGARA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14554"/>
            <a:ext cx="7091386" cy="3729046"/>
          </a:xfrm>
          <a:ln w="57150">
            <a:solidFill>
              <a:srgbClr val="FF0000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berdiri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dorongan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err="1" smtClean="0"/>
              <a:t>Latar</a:t>
            </a:r>
            <a:r>
              <a:rPr lang="en-US" dirty="0" smtClean="0"/>
              <a:t> </a:t>
            </a:r>
            <a:r>
              <a:rPr lang="en-US" dirty="0" err="1" smtClean="0"/>
              <a:t>belakang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(</a:t>
            </a:r>
            <a:r>
              <a:rPr lang="en-US" dirty="0" err="1" smtClean="0"/>
              <a:t>mis</a:t>
            </a:r>
            <a:r>
              <a:rPr lang="en-US" dirty="0" smtClean="0"/>
              <a:t> : India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tekanan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&amp; </a:t>
            </a:r>
            <a:r>
              <a:rPr lang="en-US" dirty="0" err="1" smtClean="0"/>
              <a:t>bahaya</a:t>
            </a:r>
            <a:r>
              <a:rPr lang="en-US" dirty="0" smtClean="0"/>
              <a:t> </a:t>
            </a:r>
            <a:r>
              <a:rPr lang="en-US" dirty="0" err="1" smtClean="0"/>
              <a:t>kelaparan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tahun</a:t>
            </a:r>
            <a:r>
              <a:rPr lang="en-US" dirty="0" smtClean="0"/>
              <a:t>, </a:t>
            </a:r>
            <a:r>
              <a:rPr lang="en-US" dirty="0" err="1" smtClean="0"/>
              <a:t>Tiongkok</a:t>
            </a:r>
            <a:r>
              <a:rPr lang="en-US" dirty="0" smtClean="0"/>
              <a:t> </a:t>
            </a:r>
            <a:r>
              <a:rPr lang="en-US" dirty="0" err="1" smtClean="0"/>
              <a:t>akibat</a:t>
            </a:r>
            <a:r>
              <a:rPr lang="en-US" dirty="0" smtClean="0"/>
              <a:t> </a:t>
            </a:r>
            <a:r>
              <a:rPr lang="en-US" dirty="0" err="1" smtClean="0"/>
              <a:t>banjir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bencana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nasional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dll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Di Asia, </a:t>
            </a:r>
            <a:r>
              <a:rPr lang="en-US" dirty="0" err="1" smtClean="0">
                <a:sym typeface="Wingdings" pitchFamily="2" charset="2"/>
              </a:rPr>
              <a:t>umumnya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koperasi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diarahkan</a:t>
            </a:r>
            <a:r>
              <a:rPr lang="en-US" dirty="0" smtClean="0">
                <a:sym typeface="Wingdings" pitchFamily="2" charset="2"/>
              </a:rPr>
              <a:t> spy </a:t>
            </a:r>
            <a:r>
              <a:rPr lang="en-US" dirty="0" err="1" smtClean="0">
                <a:sym typeface="Wingdings" pitchFamily="2" charset="2"/>
              </a:rPr>
              <a:t>petani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bebas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tekanan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kronis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hidup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layak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smtClean="0"/>
              <a:t>Di Asia, </a:t>
            </a:r>
            <a:r>
              <a:rPr lang="en-US" dirty="0" err="1" smtClean="0"/>
              <a:t>koperasi</a:t>
            </a:r>
            <a:r>
              <a:rPr lang="en-US" dirty="0" smtClean="0"/>
              <a:t> </a:t>
            </a:r>
            <a:r>
              <a:rPr lang="en-US" dirty="0" err="1" smtClean="0"/>
              <a:t>diarahkan</a:t>
            </a:r>
            <a:r>
              <a:rPr lang="en-US" dirty="0" smtClean="0"/>
              <a:t> pd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melancarkan</a:t>
            </a:r>
            <a:r>
              <a:rPr lang="en-US" dirty="0" smtClean="0"/>
              <a:t> “MORAL RECONSTRUCTION”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en-US" sz="2800" b="1" dirty="0"/>
          </a:p>
        </p:txBody>
      </p:sp>
      <p:sp>
        <p:nvSpPr>
          <p:cNvPr id="4" name="Striped Right Arrow 3"/>
          <p:cNvSpPr/>
          <p:nvPr/>
        </p:nvSpPr>
        <p:spPr>
          <a:xfrm rot="5400000">
            <a:off x="6838960" y="947726"/>
            <a:ext cx="1000132" cy="1676400"/>
          </a:xfrm>
          <a:prstGeom prst="stripedRightArrow">
            <a:avLst>
              <a:gd name="adj1" fmla="val 50000"/>
              <a:gd name="adj2" fmla="val 48125"/>
            </a:avLst>
          </a:prstGeom>
          <a:ln>
            <a:noFill/>
          </a:ln>
          <a:effectLst>
            <a:reflection blurRad="6350" stA="50000" endA="295" endPos="92000" dist="1016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1162</Words>
  <Application>Microsoft Office PowerPoint</Application>
  <PresentationFormat>On-screen Show (4:3)</PresentationFormat>
  <Paragraphs>148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Apex</vt:lpstr>
      <vt:lpstr>KUL KE 2 : KOPERASI &amp; KEMITRAAN AGRIBISNIS  SEJARAH PERKOPERASIAN</vt:lpstr>
      <vt:lpstr>LATAR BELAKANG TIMBULNYA KOPERASI</vt:lpstr>
      <vt:lpstr>LAHIRNYA KOPERASI DI INGGRIS</vt:lpstr>
      <vt:lpstr>NEXT ... Tujuan Program </vt:lpstr>
      <vt:lpstr>Lahirnya KOPERASI di JERMAN</vt:lpstr>
      <vt:lpstr>Reiffeisen berpendapat :</vt:lpstr>
      <vt:lpstr>PERKEMBANGAN KOPERASI DI NEGARA LAIN</vt:lpstr>
      <vt:lpstr>NEXT ...</vt:lpstr>
      <vt:lpstr>PERKEMBANGAN KOPERASI DI NEGARA-NEGARA ASIA</vt:lpstr>
      <vt:lpstr>SEJARAH PERKEMBANGAN KOPERASI  DI INDONESIA</vt:lpstr>
      <vt:lpstr>Zaman  Pemerintahan Hindia Belanda  (1986-1939)</vt:lpstr>
      <vt:lpstr>Zaman Pemerintahan JEPANG (1942 – 1945)</vt:lpstr>
      <vt:lpstr>NEXT ...TUGAS KUMIAI</vt:lpstr>
      <vt:lpstr>ZAMAN KEMERDEKAAN (1945 – SEKARANG)</vt:lpstr>
      <vt:lpstr>Next ...Keputusan KONGRES</vt:lpstr>
      <vt:lpstr>Next …</vt:lpstr>
      <vt:lpstr>Sejarah per undang-undangan koperasi :</vt:lpstr>
      <vt:lpstr>TOKOH-TOKOH KOPERASI</vt:lpstr>
      <vt:lpstr>Para praktikus</vt:lpstr>
      <vt:lpstr>PARA PENGEMBANG ILMU KOPERASI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 KE 2 : KOPERASI &amp; KEMITRAAN AGRIBISNIS  SEJARAH PERKOPERASIAN</dc:title>
  <dc:creator>ACER-S3</dc:creator>
  <cp:lastModifiedBy>ACER-S3</cp:lastModifiedBy>
  <cp:revision>5</cp:revision>
  <dcterms:created xsi:type="dcterms:W3CDTF">2015-08-31T12:20:34Z</dcterms:created>
  <dcterms:modified xsi:type="dcterms:W3CDTF">2015-08-31T13:07:09Z</dcterms:modified>
</cp:coreProperties>
</file>