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B0DA-06E0-4ED7-BBF4-6D5AE4D4DBE4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6564-E28B-4E3E-A5D9-164870C2C8F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(PENGISIAN ) MATRIK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ANALISIS MATRIK  DAPAT DILAKUKAN BERSAMAAN PADA PROSES PENGUMPULAN DATA.</a:t>
            </a:r>
          </a:p>
          <a:p>
            <a:r>
              <a:rPr lang="id-ID" dirty="0" smtClean="0"/>
              <a:t>ANALISIS MATRIK DAPAT DILAKUKAN SECARA BERTAHAP  PADA SAAT PENGUMPULAN DATA</a:t>
            </a:r>
          </a:p>
          <a:p>
            <a:pPr>
              <a:buNone/>
            </a:pPr>
            <a:r>
              <a:rPr lang="id-ID" dirty="0" smtClean="0"/>
              <a:t>    DICATAT SELANJUTNYA DARI HASIL CATATAN DIBUAT MATRIK.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MATRIK  </a:t>
            </a:r>
            <a:br>
              <a:rPr lang="id-ID" sz="3200" dirty="0" smtClean="0"/>
            </a:br>
            <a:r>
              <a:rPr lang="id-ID" sz="3200" dirty="0" smtClean="0"/>
              <a:t>LSM  DALAM  PENGEMBANGAN   BERAS  ORGANIK  PETANI   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                                        PETANI PADI SAWAH</a:t>
            </a:r>
          </a:p>
          <a:p>
            <a:pPr>
              <a:buNone/>
            </a:pPr>
            <a:r>
              <a:rPr lang="id-ID" dirty="0" smtClean="0"/>
              <a:t>                              BIBIT    PUPUK   PENGENDALIAN</a:t>
            </a:r>
          </a:p>
          <a:p>
            <a:pPr>
              <a:buNone/>
            </a:pPr>
            <a:r>
              <a:rPr lang="id-ID" dirty="0" smtClean="0"/>
              <a:t>                                                           HAMA TIKUS</a:t>
            </a:r>
          </a:p>
          <a:p>
            <a:pPr>
              <a:buNone/>
            </a:pPr>
            <a:r>
              <a:rPr lang="id-ID" dirty="0" smtClean="0"/>
              <a:t>LSM   IND</a:t>
            </a:r>
          </a:p>
          <a:p>
            <a:pPr>
              <a:buNone/>
            </a:pPr>
            <a:r>
              <a:rPr lang="id-ID" dirty="0" smtClean="0"/>
              <a:t>FASILITASI             BIBIT    PUPUK         HEWAN </a:t>
            </a:r>
          </a:p>
          <a:p>
            <a:pPr>
              <a:buNone/>
            </a:pPr>
            <a:r>
              <a:rPr lang="id-ID" dirty="0" smtClean="0"/>
              <a:t>                               BERAS  KANDANG   BURUNG </a:t>
            </a:r>
          </a:p>
          <a:p>
            <a:pPr>
              <a:buNone/>
            </a:pPr>
            <a:r>
              <a:rPr lang="id-ID" dirty="0" smtClean="0"/>
              <a:t>                                                                  HANTU      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2800" dirty="0" smtClean="0"/>
              <a:t>ANALISIS MATRIK  </a:t>
            </a:r>
            <a:br>
              <a:rPr lang="id-ID" sz="2800" dirty="0" smtClean="0"/>
            </a:br>
            <a:r>
              <a:rPr lang="id-ID" sz="2800" dirty="0" smtClean="0"/>
              <a:t>HUBUNGAN  PENGUSAHA BESAR DNG PENGUSAHA KECIL DALAM  HUBUNGAN SUB KONTRAK SPESIALISASI   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                                             PENGUSAHA KECIL</a:t>
            </a:r>
          </a:p>
          <a:p>
            <a:pPr>
              <a:buNone/>
            </a:pPr>
            <a:r>
              <a:rPr lang="id-ID" dirty="0" smtClean="0"/>
              <a:t>                                TEKNOLOGI        MODAL </a:t>
            </a:r>
          </a:p>
          <a:p>
            <a:pPr>
              <a:buNone/>
            </a:pPr>
            <a:r>
              <a:rPr lang="id-ID" dirty="0" smtClean="0"/>
              <a:t>PENGUSAHA </a:t>
            </a:r>
          </a:p>
          <a:p>
            <a:pPr>
              <a:buNone/>
            </a:pPr>
            <a:r>
              <a:rPr lang="id-ID" dirty="0" smtClean="0"/>
              <a:t>BESAR      </a:t>
            </a:r>
          </a:p>
          <a:p>
            <a:pPr>
              <a:buNone/>
            </a:pPr>
            <a:r>
              <a:rPr lang="id-ID" dirty="0" smtClean="0"/>
              <a:t>DUKUNGAN           KUAT                 PEMBAGIAN</a:t>
            </a:r>
          </a:p>
          <a:p>
            <a:pPr>
              <a:buNone/>
            </a:pPr>
            <a:r>
              <a:rPr lang="id-ID" dirty="0" smtClean="0"/>
              <a:t>                                TRANSFER         KEUNTUNGAN </a:t>
            </a:r>
          </a:p>
          <a:p>
            <a:pPr>
              <a:buNone/>
            </a:pPr>
            <a:r>
              <a:rPr lang="id-ID" dirty="0" smtClean="0"/>
              <a:t> KONTROL              TINGGI              MANAJEMEN</a:t>
            </a:r>
          </a:p>
          <a:p>
            <a:pPr>
              <a:buNone/>
            </a:pPr>
            <a:r>
              <a:rPr lang="id-ID" dirty="0" smtClean="0"/>
              <a:t>                                 STANDARISASI PEMBUKUAN           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ANALISIS (PENGISIAN ) MATRIK</vt:lpstr>
      <vt:lpstr>MATRIK   LSM  DALAM  PENGEMBANGAN   BERAS  ORGANIK  PETANI    </vt:lpstr>
      <vt:lpstr>ANALISIS MATRIK   HUBUNGAN  PENGUSAHA BESAR DNG PENGUSAHA KECIL DALAM  HUBUNGAN SUB KONTRAK SPESIALISASI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(PENGISIAN ) MATRIK</dc:title>
  <dc:creator>Asus X453M</dc:creator>
  <cp:lastModifiedBy>Asus X453M</cp:lastModifiedBy>
  <cp:revision>1</cp:revision>
  <dcterms:created xsi:type="dcterms:W3CDTF">2020-02-16T07:45:49Z</dcterms:created>
  <dcterms:modified xsi:type="dcterms:W3CDTF">2020-02-16T07:46:17Z</dcterms:modified>
</cp:coreProperties>
</file>