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8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58" r:id="rId5"/>
    <p:sldId id="274" r:id="rId6"/>
    <p:sldId id="275" r:id="rId7"/>
    <p:sldId id="276" r:id="rId8"/>
    <p:sldId id="262" r:id="rId9"/>
    <p:sldId id="277" r:id="rId10"/>
    <p:sldId id="263" r:id="rId11"/>
    <p:sldId id="264" r:id="rId12"/>
    <p:sldId id="278" r:id="rId13"/>
    <p:sldId id="265" r:id="rId14"/>
    <p:sldId id="266" r:id="rId15"/>
    <p:sldId id="269" r:id="rId16"/>
    <p:sldId id="270" r:id="rId17"/>
    <p:sldId id="267" r:id="rId18"/>
    <p:sldId id="268" r:id="rId19"/>
    <p:sldId id="271" r:id="rId20"/>
    <p:sldId id="272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24" autoAdjust="0"/>
    <p:restoredTop sz="94660"/>
  </p:normalViewPr>
  <p:slideViewPr>
    <p:cSldViewPr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2815D7-1053-4106-A1AD-9A27DF131926}" type="doc">
      <dgm:prSet loTypeId="urn:microsoft.com/office/officeart/2005/8/layout/hierarchy4" loCatId="hierarchy" qsTypeId="urn:microsoft.com/office/officeart/2005/8/quickstyle/simple4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2CA539D7-D163-40D6-8878-4A4DB19330A8}">
      <dgm:prSet phldrT="[Text]"/>
      <dgm:spPr>
        <a:gradFill rotWithShape="0">
          <a:gsLst>
            <a:gs pos="0">
              <a:srgbClr val="FFC000"/>
            </a:gs>
            <a:gs pos="80000">
              <a:schemeClr val="accent6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Rockwell Condensed" pitchFamily="18" charset="0"/>
              <a:cs typeface="Andalus" pitchFamily="18" charset="-78"/>
            </a:rPr>
            <a:t>Tujuan</a:t>
          </a:r>
          <a:r>
            <a:rPr lang="en-US" dirty="0" smtClean="0">
              <a:solidFill>
                <a:schemeClr val="tx1"/>
              </a:solidFill>
              <a:latin typeface="Rockwell Condensed" pitchFamily="18" charset="0"/>
              <a:cs typeface="Andalus" pitchFamily="18" charset="-78"/>
            </a:rPr>
            <a:t> </a:t>
          </a:r>
          <a:r>
            <a:rPr lang="en-US" dirty="0" err="1" smtClean="0">
              <a:solidFill>
                <a:schemeClr val="tx1"/>
              </a:solidFill>
              <a:latin typeface="Rockwell Condensed" pitchFamily="18" charset="0"/>
              <a:cs typeface="Andalus" pitchFamily="18" charset="-78"/>
            </a:rPr>
            <a:t>pembelajaran</a:t>
          </a:r>
          <a:endParaRPr lang="en-US" dirty="0">
            <a:solidFill>
              <a:schemeClr val="tx1"/>
            </a:solidFill>
            <a:latin typeface="Rockwell Condensed" pitchFamily="18" charset="0"/>
            <a:cs typeface="Andalus" pitchFamily="18" charset="-78"/>
          </a:endParaRPr>
        </a:p>
      </dgm:t>
    </dgm:pt>
    <dgm:pt modelId="{FE7F7656-19B7-4E46-AE49-7FDD91383900}" type="parTrans" cxnId="{F5DE5AC9-E434-4E2B-8335-614D479217F3}">
      <dgm:prSet/>
      <dgm:spPr/>
      <dgm:t>
        <a:bodyPr/>
        <a:lstStyle/>
        <a:p>
          <a:endParaRPr lang="en-US"/>
        </a:p>
      </dgm:t>
    </dgm:pt>
    <dgm:pt modelId="{D62DEB6D-2B92-4AD0-9121-BAAB2FDDF78F}" type="sibTrans" cxnId="{F5DE5AC9-E434-4E2B-8335-614D479217F3}">
      <dgm:prSet/>
      <dgm:spPr/>
      <dgm:t>
        <a:bodyPr/>
        <a:lstStyle/>
        <a:p>
          <a:endParaRPr lang="en-US"/>
        </a:p>
      </dgm:t>
    </dgm:pt>
    <dgm:pt modelId="{F49E9E1C-69F6-4E45-AA3A-063187D0389B}">
      <dgm:prSet phldrT="[Text]"/>
      <dgm:spPr>
        <a:gradFill rotWithShape="0">
          <a:gsLst>
            <a:gs pos="0">
              <a:srgbClr val="FFC000"/>
            </a:gs>
            <a:gs pos="80000">
              <a:schemeClr val="accent6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Rockwell" pitchFamily="18" charset="0"/>
            </a:rPr>
            <a:t>Pengertian</a:t>
          </a:r>
          <a:endParaRPr lang="en-US" dirty="0">
            <a:solidFill>
              <a:schemeClr val="tx1"/>
            </a:solidFill>
            <a:latin typeface="Rockwell" pitchFamily="18" charset="0"/>
          </a:endParaRPr>
        </a:p>
      </dgm:t>
    </dgm:pt>
    <dgm:pt modelId="{60A4701D-C37D-43EA-892D-A94E8CE34AAA}" type="parTrans" cxnId="{DD32A9D4-C81F-4EF2-BA4A-047FF3767F90}">
      <dgm:prSet/>
      <dgm:spPr/>
      <dgm:t>
        <a:bodyPr/>
        <a:lstStyle/>
        <a:p>
          <a:endParaRPr lang="en-US"/>
        </a:p>
      </dgm:t>
    </dgm:pt>
    <dgm:pt modelId="{B54EFEAE-DD6E-4CA7-8731-293B1A3D7966}" type="sibTrans" cxnId="{DD32A9D4-C81F-4EF2-BA4A-047FF3767F90}">
      <dgm:prSet/>
      <dgm:spPr/>
      <dgm:t>
        <a:bodyPr/>
        <a:lstStyle/>
        <a:p>
          <a:endParaRPr lang="en-US"/>
        </a:p>
      </dgm:t>
    </dgm:pt>
    <dgm:pt modelId="{DACB32E3-92FA-48BE-BB0E-63FF5D54BEEC}">
      <dgm:prSet phldrT="[Text]"/>
      <dgm:spPr>
        <a:gradFill rotWithShape="0">
          <a:gsLst>
            <a:gs pos="0">
              <a:srgbClr val="FFC000"/>
            </a:gs>
            <a:gs pos="80000">
              <a:schemeClr val="accent6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Rockwell" pitchFamily="18" charset="0"/>
            </a:rPr>
            <a:t>manfaat</a:t>
          </a:r>
          <a:endParaRPr lang="en-US" dirty="0">
            <a:solidFill>
              <a:schemeClr val="tx1"/>
            </a:solidFill>
            <a:latin typeface="Rockwell" pitchFamily="18" charset="0"/>
          </a:endParaRPr>
        </a:p>
      </dgm:t>
    </dgm:pt>
    <dgm:pt modelId="{A3F790D6-67ED-426C-83BA-3B1C1BD0765E}" type="parTrans" cxnId="{33877E1C-A3BF-4DBB-89D7-71B01B5438DA}">
      <dgm:prSet/>
      <dgm:spPr/>
      <dgm:t>
        <a:bodyPr/>
        <a:lstStyle/>
        <a:p>
          <a:endParaRPr lang="en-US"/>
        </a:p>
      </dgm:t>
    </dgm:pt>
    <dgm:pt modelId="{6C6412DD-A76F-4B1D-880F-F4A6423F098B}" type="sibTrans" cxnId="{33877E1C-A3BF-4DBB-89D7-71B01B5438DA}">
      <dgm:prSet/>
      <dgm:spPr/>
      <dgm:t>
        <a:bodyPr/>
        <a:lstStyle/>
        <a:p>
          <a:endParaRPr lang="en-US"/>
        </a:p>
      </dgm:t>
    </dgm:pt>
    <dgm:pt modelId="{4A55B29E-52BD-42DF-807A-C364A8CD728A}">
      <dgm:prSet phldrT="[Text]"/>
      <dgm:spPr>
        <a:gradFill rotWithShape="0">
          <a:gsLst>
            <a:gs pos="0">
              <a:srgbClr val="FFC000"/>
            </a:gs>
            <a:gs pos="80000">
              <a:schemeClr val="accent6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Rockwell" pitchFamily="18" charset="0"/>
            </a:rPr>
            <a:t>Rumusan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  <a:latin typeface="Rockwell" pitchFamily="18" charset="0"/>
            </a:rPr>
            <a:t>tujuan</a:t>
          </a:r>
          <a:r>
            <a:rPr lang="en-US" dirty="0" smtClean="0">
              <a:solidFill>
                <a:schemeClr val="tx1"/>
              </a:solidFill>
              <a:latin typeface="Rockwell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Rockwell" pitchFamily="18" charset="0"/>
            </a:rPr>
            <a:t>pembelajaran</a:t>
          </a:r>
          <a:endParaRPr lang="en-US" dirty="0">
            <a:solidFill>
              <a:schemeClr val="tx1"/>
            </a:solidFill>
            <a:latin typeface="Rockwell" pitchFamily="18" charset="0"/>
          </a:endParaRPr>
        </a:p>
      </dgm:t>
    </dgm:pt>
    <dgm:pt modelId="{1BE063E6-F555-4DD0-8F79-D94754DF1DAB}" type="parTrans" cxnId="{1BB663EE-8D9F-409F-8EC6-92680BE10056}">
      <dgm:prSet/>
      <dgm:spPr/>
      <dgm:t>
        <a:bodyPr/>
        <a:lstStyle/>
        <a:p>
          <a:endParaRPr lang="en-US"/>
        </a:p>
      </dgm:t>
    </dgm:pt>
    <dgm:pt modelId="{AA565D89-8429-489B-84B6-ACEF5355AED5}" type="sibTrans" cxnId="{1BB663EE-8D9F-409F-8EC6-92680BE10056}">
      <dgm:prSet/>
      <dgm:spPr/>
      <dgm:t>
        <a:bodyPr/>
        <a:lstStyle/>
        <a:p>
          <a:endParaRPr lang="en-US"/>
        </a:p>
      </dgm:t>
    </dgm:pt>
    <dgm:pt modelId="{C6625597-C260-4561-A447-8649B70AA3D0}">
      <dgm:prSet phldrT="[Text]"/>
      <dgm:spPr>
        <a:gradFill rotWithShape="0">
          <a:gsLst>
            <a:gs pos="0">
              <a:srgbClr val="FFC000"/>
            </a:gs>
            <a:gs pos="80000">
              <a:schemeClr val="accent6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Rockwell" pitchFamily="18" charset="0"/>
            </a:rPr>
            <a:t>Taksonomi</a:t>
          </a:r>
          <a:r>
            <a:rPr lang="en-US" dirty="0" smtClean="0">
              <a:solidFill>
                <a:schemeClr val="tx1"/>
              </a:solidFill>
              <a:latin typeface="Rockwell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Rockwell" pitchFamily="18" charset="0"/>
            </a:rPr>
            <a:t>Tujuan</a:t>
          </a:r>
          <a:r>
            <a:rPr lang="en-US" dirty="0" smtClean="0">
              <a:solidFill>
                <a:schemeClr val="tx1"/>
              </a:solidFill>
              <a:latin typeface="Rockwell" pitchFamily="18" charset="0"/>
            </a:rPr>
            <a:t>  </a:t>
          </a:r>
          <a:r>
            <a:rPr lang="en-US" dirty="0" err="1" smtClean="0">
              <a:solidFill>
                <a:schemeClr val="tx1"/>
              </a:solidFill>
              <a:latin typeface="Rockwell" pitchFamily="18" charset="0"/>
            </a:rPr>
            <a:t>pembelajaran</a:t>
          </a:r>
          <a:endParaRPr lang="en-US" dirty="0">
            <a:solidFill>
              <a:schemeClr val="tx1"/>
            </a:solidFill>
            <a:latin typeface="Rockwell" pitchFamily="18" charset="0"/>
          </a:endParaRPr>
        </a:p>
      </dgm:t>
    </dgm:pt>
    <dgm:pt modelId="{17816E80-45DE-418B-AB04-6D4FF4E5C940}" type="parTrans" cxnId="{F6409FC6-2255-4378-B205-0487550A0DD0}">
      <dgm:prSet/>
      <dgm:spPr/>
      <dgm:t>
        <a:bodyPr/>
        <a:lstStyle/>
        <a:p>
          <a:endParaRPr lang="en-US"/>
        </a:p>
      </dgm:t>
    </dgm:pt>
    <dgm:pt modelId="{6C463741-42C4-4815-AD79-1FAE4D0F3FBA}" type="sibTrans" cxnId="{F6409FC6-2255-4378-B205-0487550A0DD0}">
      <dgm:prSet/>
      <dgm:spPr/>
      <dgm:t>
        <a:bodyPr/>
        <a:lstStyle/>
        <a:p>
          <a:endParaRPr lang="en-US"/>
        </a:p>
      </dgm:t>
    </dgm:pt>
    <dgm:pt modelId="{7425644C-ECF3-4A42-8B7E-3D6421413252}" type="pres">
      <dgm:prSet presAssocID="{142815D7-1053-4106-A1AD-9A27DF13192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7B07753-2C9F-41BF-A3C9-E9DDBC94D0CA}" type="pres">
      <dgm:prSet presAssocID="{2CA539D7-D163-40D6-8878-4A4DB19330A8}" presName="vertOne" presStyleCnt="0"/>
      <dgm:spPr/>
    </dgm:pt>
    <dgm:pt modelId="{FCB6AD22-97F3-4FA6-94F5-C36B14E6878C}" type="pres">
      <dgm:prSet presAssocID="{2CA539D7-D163-40D6-8878-4A4DB19330A8}" presName="txOne" presStyleLbl="node0" presStyleIdx="0" presStyleCnt="1" custScaleY="644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FA67C6-F2AB-497A-961C-A8A4741F75EC}" type="pres">
      <dgm:prSet presAssocID="{2CA539D7-D163-40D6-8878-4A4DB19330A8}" presName="parTransOne" presStyleCnt="0"/>
      <dgm:spPr/>
    </dgm:pt>
    <dgm:pt modelId="{EF58917B-8A7A-40F1-8CA0-44EFBFBC09DE}" type="pres">
      <dgm:prSet presAssocID="{2CA539D7-D163-40D6-8878-4A4DB19330A8}" presName="horzOne" presStyleCnt="0"/>
      <dgm:spPr/>
    </dgm:pt>
    <dgm:pt modelId="{6897F572-B044-4530-ACE5-1B6FB14B8939}" type="pres">
      <dgm:prSet presAssocID="{F49E9E1C-69F6-4E45-AA3A-063187D0389B}" presName="vertTwo" presStyleCnt="0"/>
      <dgm:spPr/>
    </dgm:pt>
    <dgm:pt modelId="{6CC3D1D4-3EE3-44D9-AB4B-4E6DD543D9B5}" type="pres">
      <dgm:prSet presAssocID="{F49E9E1C-69F6-4E45-AA3A-063187D0389B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2C2496-D884-4367-B90D-3D33633169B6}" type="pres">
      <dgm:prSet presAssocID="{F49E9E1C-69F6-4E45-AA3A-063187D0389B}" presName="horzTwo" presStyleCnt="0"/>
      <dgm:spPr/>
    </dgm:pt>
    <dgm:pt modelId="{22A966F0-5855-45B0-A76B-C67D2B733EF2}" type="pres">
      <dgm:prSet presAssocID="{B54EFEAE-DD6E-4CA7-8731-293B1A3D7966}" presName="sibSpaceTwo" presStyleCnt="0"/>
      <dgm:spPr/>
    </dgm:pt>
    <dgm:pt modelId="{337BCC78-D26A-4F41-8683-07C37A8E16E0}" type="pres">
      <dgm:prSet presAssocID="{DACB32E3-92FA-48BE-BB0E-63FF5D54BEEC}" presName="vertTwo" presStyleCnt="0"/>
      <dgm:spPr/>
    </dgm:pt>
    <dgm:pt modelId="{2A428B62-983A-40B9-AF65-FE6747A5A3F5}" type="pres">
      <dgm:prSet presAssocID="{DACB32E3-92FA-48BE-BB0E-63FF5D54BEEC}" presName="txTwo" presStyleLbl="node2" presStyleIdx="1" presStyleCnt="4" custLinFactNeighborX="-2134" custLinFactNeighborY="1074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394CCA-DAAF-423D-B29A-0765185593B4}" type="pres">
      <dgm:prSet presAssocID="{DACB32E3-92FA-48BE-BB0E-63FF5D54BEEC}" presName="horzTwo" presStyleCnt="0"/>
      <dgm:spPr/>
    </dgm:pt>
    <dgm:pt modelId="{3B8E3419-EAAC-48C7-84A1-178079255D9C}" type="pres">
      <dgm:prSet presAssocID="{6C6412DD-A76F-4B1D-880F-F4A6423F098B}" presName="sibSpaceTwo" presStyleCnt="0"/>
      <dgm:spPr/>
    </dgm:pt>
    <dgm:pt modelId="{6C555EE9-8A70-4DD6-A23D-4FC7B14AB162}" type="pres">
      <dgm:prSet presAssocID="{4A55B29E-52BD-42DF-807A-C364A8CD728A}" presName="vertTwo" presStyleCnt="0"/>
      <dgm:spPr/>
    </dgm:pt>
    <dgm:pt modelId="{FC7722F7-FCDD-41A2-B1E6-6E9850560B8B}" type="pres">
      <dgm:prSet presAssocID="{4A55B29E-52BD-42DF-807A-C364A8CD728A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6D6DF4-2A81-48EE-8F07-D4368B85A510}" type="pres">
      <dgm:prSet presAssocID="{4A55B29E-52BD-42DF-807A-C364A8CD728A}" presName="horzTwo" presStyleCnt="0"/>
      <dgm:spPr/>
    </dgm:pt>
    <dgm:pt modelId="{57BD9FBB-56D1-494B-AF13-7CFE3E2431A5}" type="pres">
      <dgm:prSet presAssocID="{AA565D89-8429-489B-84B6-ACEF5355AED5}" presName="sibSpaceTwo" presStyleCnt="0"/>
      <dgm:spPr/>
    </dgm:pt>
    <dgm:pt modelId="{523EF4F1-81FE-486D-B889-D37E6238A421}" type="pres">
      <dgm:prSet presAssocID="{C6625597-C260-4561-A447-8649B70AA3D0}" presName="vertTwo" presStyleCnt="0"/>
      <dgm:spPr/>
    </dgm:pt>
    <dgm:pt modelId="{C3DD5A26-3DD5-400B-B922-345015CDD18B}" type="pres">
      <dgm:prSet presAssocID="{C6625597-C260-4561-A447-8649B70AA3D0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35FFBB-600F-479B-8421-87F70B28F53E}" type="pres">
      <dgm:prSet presAssocID="{C6625597-C260-4561-A447-8649B70AA3D0}" presName="horzTwo" presStyleCnt="0"/>
      <dgm:spPr/>
    </dgm:pt>
  </dgm:ptLst>
  <dgm:cxnLst>
    <dgm:cxn modelId="{FAE22AA4-61AC-42DF-A3D8-D3D07686C857}" type="presOf" srcId="{F49E9E1C-69F6-4E45-AA3A-063187D0389B}" destId="{6CC3D1D4-3EE3-44D9-AB4B-4E6DD543D9B5}" srcOrd="0" destOrd="0" presId="urn:microsoft.com/office/officeart/2005/8/layout/hierarchy4"/>
    <dgm:cxn modelId="{8B17060A-B732-4890-8FCD-8780D25A6863}" type="presOf" srcId="{2CA539D7-D163-40D6-8878-4A4DB19330A8}" destId="{FCB6AD22-97F3-4FA6-94F5-C36B14E6878C}" srcOrd="0" destOrd="0" presId="urn:microsoft.com/office/officeart/2005/8/layout/hierarchy4"/>
    <dgm:cxn modelId="{1BB663EE-8D9F-409F-8EC6-92680BE10056}" srcId="{2CA539D7-D163-40D6-8878-4A4DB19330A8}" destId="{4A55B29E-52BD-42DF-807A-C364A8CD728A}" srcOrd="2" destOrd="0" parTransId="{1BE063E6-F555-4DD0-8F79-D94754DF1DAB}" sibTransId="{AA565D89-8429-489B-84B6-ACEF5355AED5}"/>
    <dgm:cxn modelId="{DD32A9D4-C81F-4EF2-BA4A-047FF3767F90}" srcId="{2CA539D7-D163-40D6-8878-4A4DB19330A8}" destId="{F49E9E1C-69F6-4E45-AA3A-063187D0389B}" srcOrd="0" destOrd="0" parTransId="{60A4701D-C37D-43EA-892D-A94E8CE34AAA}" sibTransId="{B54EFEAE-DD6E-4CA7-8731-293B1A3D7966}"/>
    <dgm:cxn modelId="{33877E1C-A3BF-4DBB-89D7-71B01B5438DA}" srcId="{2CA539D7-D163-40D6-8878-4A4DB19330A8}" destId="{DACB32E3-92FA-48BE-BB0E-63FF5D54BEEC}" srcOrd="1" destOrd="0" parTransId="{A3F790D6-67ED-426C-83BA-3B1C1BD0765E}" sibTransId="{6C6412DD-A76F-4B1D-880F-F4A6423F098B}"/>
    <dgm:cxn modelId="{B3FBC7A7-4BA5-4ACD-B8DC-464CB74842E7}" type="presOf" srcId="{142815D7-1053-4106-A1AD-9A27DF131926}" destId="{7425644C-ECF3-4A42-8B7E-3D6421413252}" srcOrd="0" destOrd="0" presId="urn:microsoft.com/office/officeart/2005/8/layout/hierarchy4"/>
    <dgm:cxn modelId="{1F88834F-95F4-4CAA-AB29-4FB3101B4F88}" type="presOf" srcId="{DACB32E3-92FA-48BE-BB0E-63FF5D54BEEC}" destId="{2A428B62-983A-40B9-AF65-FE6747A5A3F5}" srcOrd="0" destOrd="0" presId="urn:microsoft.com/office/officeart/2005/8/layout/hierarchy4"/>
    <dgm:cxn modelId="{F796D9E2-85A7-4A3B-AA57-8725EE5CFB68}" type="presOf" srcId="{C6625597-C260-4561-A447-8649B70AA3D0}" destId="{C3DD5A26-3DD5-400B-B922-345015CDD18B}" srcOrd="0" destOrd="0" presId="urn:microsoft.com/office/officeart/2005/8/layout/hierarchy4"/>
    <dgm:cxn modelId="{F6409FC6-2255-4378-B205-0487550A0DD0}" srcId="{2CA539D7-D163-40D6-8878-4A4DB19330A8}" destId="{C6625597-C260-4561-A447-8649B70AA3D0}" srcOrd="3" destOrd="0" parTransId="{17816E80-45DE-418B-AB04-6D4FF4E5C940}" sibTransId="{6C463741-42C4-4815-AD79-1FAE4D0F3FBA}"/>
    <dgm:cxn modelId="{0A9C9223-9A82-44D3-8641-3848766D8BD8}" type="presOf" srcId="{4A55B29E-52BD-42DF-807A-C364A8CD728A}" destId="{FC7722F7-FCDD-41A2-B1E6-6E9850560B8B}" srcOrd="0" destOrd="0" presId="urn:microsoft.com/office/officeart/2005/8/layout/hierarchy4"/>
    <dgm:cxn modelId="{F5DE5AC9-E434-4E2B-8335-614D479217F3}" srcId="{142815D7-1053-4106-A1AD-9A27DF131926}" destId="{2CA539D7-D163-40D6-8878-4A4DB19330A8}" srcOrd="0" destOrd="0" parTransId="{FE7F7656-19B7-4E46-AE49-7FDD91383900}" sibTransId="{D62DEB6D-2B92-4AD0-9121-BAAB2FDDF78F}"/>
    <dgm:cxn modelId="{F906F490-AFB1-4135-B024-F061C6425719}" type="presParOf" srcId="{7425644C-ECF3-4A42-8B7E-3D6421413252}" destId="{37B07753-2C9F-41BF-A3C9-E9DDBC94D0CA}" srcOrd="0" destOrd="0" presId="urn:microsoft.com/office/officeart/2005/8/layout/hierarchy4"/>
    <dgm:cxn modelId="{09533A67-FA51-4461-9D72-A9D0A5A65CFF}" type="presParOf" srcId="{37B07753-2C9F-41BF-A3C9-E9DDBC94D0CA}" destId="{FCB6AD22-97F3-4FA6-94F5-C36B14E6878C}" srcOrd="0" destOrd="0" presId="urn:microsoft.com/office/officeart/2005/8/layout/hierarchy4"/>
    <dgm:cxn modelId="{13E2F348-075E-492C-9A87-4760039A33C3}" type="presParOf" srcId="{37B07753-2C9F-41BF-A3C9-E9DDBC94D0CA}" destId="{3EFA67C6-F2AB-497A-961C-A8A4741F75EC}" srcOrd="1" destOrd="0" presId="urn:microsoft.com/office/officeart/2005/8/layout/hierarchy4"/>
    <dgm:cxn modelId="{C5C95293-C87D-4D4C-A214-63AF50578FDA}" type="presParOf" srcId="{37B07753-2C9F-41BF-A3C9-E9DDBC94D0CA}" destId="{EF58917B-8A7A-40F1-8CA0-44EFBFBC09DE}" srcOrd="2" destOrd="0" presId="urn:microsoft.com/office/officeart/2005/8/layout/hierarchy4"/>
    <dgm:cxn modelId="{9D92F1A3-6096-4071-9D2C-3C6B3048A566}" type="presParOf" srcId="{EF58917B-8A7A-40F1-8CA0-44EFBFBC09DE}" destId="{6897F572-B044-4530-ACE5-1B6FB14B8939}" srcOrd="0" destOrd="0" presId="urn:microsoft.com/office/officeart/2005/8/layout/hierarchy4"/>
    <dgm:cxn modelId="{861D72C6-E87B-46A0-92AA-B0A8080828B7}" type="presParOf" srcId="{6897F572-B044-4530-ACE5-1B6FB14B8939}" destId="{6CC3D1D4-3EE3-44D9-AB4B-4E6DD543D9B5}" srcOrd="0" destOrd="0" presId="urn:microsoft.com/office/officeart/2005/8/layout/hierarchy4"/>
    <dgm:cxn modelId="{1DEABE51-962D-48EC-8F44-E7B218E3D98F}" type="presParOf" srcId="{6897F572-B044-4530-ACE5-1B6FB14B8939}" destId="{8A2C2496-D884-4367-B90D-3D33633169B6}" srcOrd="1" destOrd="0" presId="urn:microsoft.com/office/officeart/2005/8/layout/hierarchy4"/>
    <dgm:cxn modelId="{711EA3AD-B5C1-41B7-8832-177D77487A52}" type="presParOf" srcId="{EF58917B-8A7A-40F1-8CA0-44EFBFBC09DE}" destId="{22A966F0-5855-45B0-A76B-C67D2B733EF2}" srcOrd="1" destOrd="0" presId="urn:microsoft.com/office/officeart/2005/8/layout/hierarchy4"/>
    <dgm:cxn modelId="{251E8192-B0F8-4DEF-B292-2DA663E8AB47}" type="presParOf" srcId="{EF58917B-8A7A-40F1-8CA0-44EFBFBC09DE}" destId="{337BCC78-D26A-4F41-8683-07C37A8E16E0}" srcOrd="2" destOrd="0" presId="urn:microsoft.com/office/officeart/2005/8/layout/hierarchy4"/>
    <dgm:cxn modelId="{A6B91F03-1AA9-4288-9D62-E18447FDB52F}" type="presParOf" srcId="{337BCC78-D26A-4F41-8683-07C37A8E16E0}" destId="{2A428B62-983A-40B9-AF65-FE6747A5A3F5}" srcOrd="0" destOrd="0" presId="urn:microsoft.com/office/officeart/2005/8/layout/hierarchy4"/>
    <dgm:cxn modelId="{5F7D405A-1F3E-4569-95F8-77C01564B072}" type="presParOf" srcId="{337BCC78-D26A-4F41-8683-07C37A8E16E0}" destId="{69394CCA-DAAF-423D-B29A-0765185593B4}" srcOrd="1" destOrd="0" presId="urn:microsoft.com/office/officeart/2005/8/layout/hierarchy4"/>
    <dgm:cxn modelId="{E8137DB7-0249-499F-BC1F-F206AD608807}" type="presParOf" srcId="{EF58917B-8A7A-40F1-8CA0-44EFBFBC09DE}" destId="{3B8E3419-EAAC-48C7-84A1-178079255D9C}" srcOrd="3" destOrd="0" presId="urn:microsoft.com/office/officeart/2005/8/layout/hierarchy4"/>
    <dgm:cxn modelId="{0E2D0499-812C-40A0-968B-E4DCA240D6B3}" type="presParOf" srcId="{EF58917B-8A7A-40F1-8CA0-44EFBFBC09DE}" destId="{6C555EE9-8A70-4DD6-A23D-4FC7B14AB162}" srcOrd="4" destOrd="0" presId="urn:microsoft.com/office/officeart/2005/8/layout/hierarchy4"/>
    <dgm:cxn modelId="{F893C9D0-65D0-4632-924B-4528855048D5}" type="presParOf" srcId="{6C555EE9-8A70-4DD6-A23D-4FC7B14AB162}" destId="{FC7722F7-FCDD-41A2-B1E6-6E9850560B8B}" srcOrd="0" destOrd="0" presId="urn:microsoft.com/office/officeart/2005/8/layout/hierarchy4"/>
    <dgm:cxn modelId="{D12F43E5-1929-4866-9ACA-0405E4F09F02}" type="presParOf" srcId="{6C555EE9-8A70-4DD6-A23D-4FC7B14AB162}" destId="{D26D6DF4-2A81-48EE-8F07-D4368B85A510}" srcOrd="1" destOrd="0" presId="urn:microsoft.com/office/officeart/2005/8/layout/hierarchy4"/>
    <dgm:cxn modelId="{E43D0138-9D99-491D-B64A-354A5F249BC9}" type="presParOf" srcId="{EF58917B-8A7A-40F1-8CA0-44EFBFBC09DE}" destId="{57BD9FBB-56D1-494B-AF13-7CFE3E2431A5}" srcOrd="5" destOrd="0" presId="urn:microsoft.com/office/officeart/2005/8/layout/hierarchy4"/>
    <dgm:cxn modelId="{F55C20BE-E283-4B54-A5C5-5DD31DD2AD36}" type="presParOf" srcId="{EF58917B-8A7A-40F1-8CA0-44EFBFBC09DE}" destId="{523EF4F1-81FE-486D-B889-D37E6238A421}" srcOrd="6" destOrd="0" presId="urn:microsoft.com/office/officeart/2005/8/layout/hierarchy4"/>
    <dgm:cxn modelId="{A05EA9FB-5774-4ED1-A322-4BC3066C8572}" type="presParOf" srcId="{523EF4F1-81FE-486D-B889-D37E6238A421}" destId="{C3DD5A26-3DD5-400B-B922-345015CDD18B}" srcOrd="0" destOrd="0" presId="urn:microsoft.com/office/officeart/2005/8/layout/hierarchy4"/>
    <dgm:cxn modelId="{21229364-470C-4D1A-AE20-570C148BD56E}" type="presParOf" srcId="{523EF4F1-81FE-486D-B889-D37E6238A421}" destId="{E935FFBB-600F-479B-8421-87F70B28F53E}" srcOrd="1" destOrd="0" presId="urn:microsoft.com/office/officeart/2005/8/layout/hierarchy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8A743B-B2B0-42B7-8B7C-E2ADBD3716B0}" type="doc">
      <dgm:prSet loTypeId="urn:microsoft.com/office/officeart/2005/8/layout/venn1" loCatId="relationship" qsTypeId="urn:microsoft.com/office/officeart/2005/8/quickstyle/simple1" qsCatId="simple" csTypeId="urn:microsoft.com/office/officeart/2005/8/colors/accent1_5" csCatId="accent1" phldr="1"/>
      <dgm:spPr/>
    </dgm:pt>
    <dgm:pt modelId="{458B04F4-A3CD-4C9F-AAE7-315A0F3A0E83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err="1" smtClean="0">
              <a:latin typeface="Rockwell" pitchFamily="18" charset="0"/>
            </a:rPr>
            <a:t>Untuk</a:t>
          </a:r>
          <a:r>
            <a:rPr lang="en-US" dirty="0" smtClean="0">
              <a:latin typeface="Rockwell" pitchFamily="18" charset="0"/>
            </a:rPr>
            <a:t> </a:t>
          </a:r>
          <a:r>
            <a:rPr lang="en-US" dirty="0" err="1" smtClean="0">
              <a:latin typeface="Rockwell" pitchFamily="18" charset="0"/>
            </a:rPr>
            <a:t>pemilihan</a:t>
          </a:r>
          <a:r>
            <a:rPr lang="en-US" dirty="0" smtClean="0">
              <a:latin typeface="Rockwell" pitchFamily="18" charset="0"/>
            </a:rPr>
            <a:t> </a:t>
          </a:r>
          <a:r>
            <a:rPr lang="en-US" dirty="0" err="1" smtClean="0">
              <a:latin typeface="Rockwell" pitchFamily="18" charset="0"/>
            </a:rPr>
            <a:t>materi</a:t>
          </a:r>
          <a:r>
            <a:rPr lang="en-US" dirty="0" smtClean="0">
              <a:latin typeface="Rockwell" pitchFamily="18" charset="0"/>
            </a:rPr>
            <a:t>, </a:t>
          </a:r>
          <a:r>
            <a:rPr lang="en-US" dirty="0" err="1" smtClean="0">
              <a:latin typeface="Rockwell" pitchFamily="18" charset="0"/>
            </a:rPr>
            <a:t>metode</a:t>
          </a:r>
          <a:r>
            <a:rPr lang="en-US" dirty="0" smtClean="0">
              <a:latin typeface="Rockwell" pitchFamily="18" charset="0"/>
            </a:rPr>
            <a:t>, </a:t>
          </a:r>
          <a:r>
            <a:rPr lang="en-US" dirty="0" err="1" smtClean="0">
              <a:latin typeface="Rockwell" pitchFamily="18" charset="0"/>
            </a:rPr>
            <a:t>dan</a:t>
          </a:r>
          <a:r>
            <a:rPr lang="en-US" dirty="0" smtClean="0">
              <a:latin typeface="Rockwell" pitchFamily="18" charset="0"/>
            </a:rPr>
            <a:t> media</a:t>
          </a:r>
          <a:endParaRPr lang="en-US" dirty="0">
            <a:latin typeface="Rockwell" pitchFamily="18" charset="0"/>
          </a:endParaRPr>
        </a:p>
      </dgm:t>
    </dgm:pt>
    <dgm:pt modelId="{08F987A9-AC03-4B92-AF8F-E3973C28C631}" type="parTrans" cxnId="{F9181505-25E4-40E0-96FA-0949D0277699}">
      <dgm:prSet/>
      <dgm:spPr/>
      <dgm:t>
        <a:bodyPr/>
        <a:lstStyle/>
        <a:p>
          <a:endParaRPr lang="en-US"/>
        </a:p>
      </dgm:t>
    </dgm:pt>
    <dgm:pt modelId="{84CF6E0F-F0C3-415D-9C00-263E60ED7C4E}" type="sibTrans" cxnId="{F9181505-25E4-40E0-96FA-0949D0277699}">
      <dgm:prSet/>
      <dgm:spPr/>
      <dgm:t>
        <a:bodyPr/>
        <a:lstStyle/>
        <a:p>
          <a:endParaRPr lang="en-US"/>
        </a:p>
      </dgm:t>
    </dgm:pt>
    <dgm:pt modelId="{780B3B20-33AA-42E5-AE3E-ED7F789B61B6}">
      <dgm:prSet phldrT="[Text]"/>
      <dgm:spPr>
        <a:solidFill>
          <a:srgbClr val="FFC000">
            <a:alpha val="65000"/>
          </a:srgbClr>
        </a:solidFill>
      </dgm:spPr>
      <dgm:t>
        <a:bodyPr/>
        <a:lstStyle/>
        <a:p>
          <a:r>
            <a:rPr lang="en-US" dirty="0" err="1" smtClean="0">
              <a:latin typeface="Rockwell" pitchFamily="18" charset="0"/>
            </a:rPr>
            <a:t>Untuk</a:t>
          </a:r>
          <a:r>
            <a:rPr lang="en-US" dirty="0" smtClean="0">
              <a:latin typeface="Rockwell" pitchFamily="18" charset="0"/>
            </a:rPr>
            <a:t> </a:t>
          </a:r>
          <a:r>
            <a:rPr lang="en-US" dirty="0" err="1" smtClean="0">
              <a:latin typeface="Rockwell" pitchFamily="18" charset="0"/>
            </a:rPr>
            <a:t>menyusun</a:t>
          </a:r>
          <a:r>
            <a:rPr lang="en-US" dirty="0" smtClean="0">
              <a:latin typeface="Rockwell" pitchFamily="18" charset="0"/>
            </a:rPr>
            <a:t> </a:t>
          </a:r>
          <a:r>
            <a:rPr lang="en-US" dirty="0" err="1" smtClean="0">
              <a:latin typeface="Rockwell" pitchFamily="18" charset="0"/>
            </a:rPr>
            <a:t>evaluasi</a:t>
          </a:r>
          <a:endParaRPr lang="en-US" dirty="0">
            <a:latin typeface="Rockwell" pitchFamily="18" charset="0"/>
          </a:endParaRPr>
        </a:p>
      </dgm:t>
    </dgm:pt>
    <dgm:pt modelId="{F44E5675-06E6-44B5-AED4-A17A2DEBA8C9}" type="parTrans" cxnId="{79329278-0FA2-42C6-8E5C-977E5F89C130}">
      <dgm:prSet/>
      <dgm:spPr/>
      <dgm:t>
        <a:bodyPr/>
        <a:lstStyle/>
        <a:p>
          <a:endParaRPr lang="en-US"/>
        </a:p>
      </dgm:t>
    </dgm:pt>
    <dgm:pt modelId="{3894D09D-2A20-4FFC-A4CD-4C6DBDB97967}" type="sibTrans" cxnId="{79329278-0FA2-42C6-8E5C-977E5F89C130}">
      <dgm:prSet/>
      <dgm:spPr/>
      <dgm:t>
        <a:bodyPr/>
        <a:lstStyle/>
        <a:p>
          <a:endParaRPr lang="en-US"/>
        </a:p>
      </dgm:t>
    </dgm:pt>
    <dgm:pt modelId="{A3E248C5-AD95-409A-8E91-73D21D64DA51}">
      <dgm:prSet phldrT="[Text]"/>
      <dgm:spPr>
        <a:solidFill>
          <a:srgbClr val="FFC000">
            <a:alpha val="80000"/>
          </a:srgbClr>
        </a:solidFill>
      </dgm:spPr>
      <dgm:t>
        <a:bodyPr/>
        <a:lstStyle/>
        <a:p>
          <a:r>
            <a:rPr lang="en-US" dirty="0" err="1" smtClean="0">
              <a:latin typeface="Rockwell" pitchFamily="18" charset="0"/>
            </a:rPr>
            <a:t>Mencapai</a:t>
          </a:r>
          <a:r>
            <a:rPr lang="en-US" dirty="0" smtClean="0">
              <a:latin typeface="Rockwell" pitchFamily="18" charset="0"/>
            </a:rPr>
            <a:t> </a:t>
          </a:r>
          <a:r>
            <a:rPr lang="en-US" dirty="0" err="1" smtClean="0">
              <a:latin typeface="Rockwell" pitchFamily="18" charset="0"/>
            </a:rPr>
            <a:t>tujuan</a:t>
          </a:r>
          <a:r>
            <a:rPr lang="en-US" dirty="0" smtClean="0">
              <a:latin typeface="Rockwell" pitchFamily="18" charset="0"/>
            </a:rPr>
            <a:t> </a:t>
          </a:r>
          <a:endParaRPr lang="en-US" dirty="0">
            <a:latin typeface="Rockwell" pitchFamily="18" charset="0"/>
          </a:endParaRPr>
        </a:p>
      </dgm:t>
    </dgm:pt>
    <dgm:pt modelId="{1903EF63-939D-4F5E-90D6-4F7E5957EF86}" type="parTrans" cxnId="{DAEEF403-51EB-435D-BF73-D64195F73C4B}">
      <dgm:prSet/>
      <dgm:spPr/>
      <dgm:t>
        <a:bodyPr/>
        <a:lstStyle/>
        <a:p>
          <a:endParaRPr lang="en-US"/>
        </a:p>
      </dgm:t>
    </dgm:pt>
    <dgm:pt modelId="{2FBEBFF8-03F7-41C6-8C35-A9F0B3E06793}" type="sibTrans" cxnId="{DAEEF403-51EB-435D-BF73-D64195F73C4B}">
      <dgm:prSet/>
      <dgm:spPr/>
      <dgm:t>
        <a:bodyPr/>
        <a:lstStyle/>
        <a:p>
          <a:endParaRPr lang="en-US"/>
        </a:p>
      </dgm:t>
    </dgm:pt>
    <dgm:pt modelId="{CC0D92FE-088B-448A-A8EF-87FFB02D1095}" type="pres">
      <dgm:prSet presAssocID="{1E8A743B-B2B0-42B7-8B7C-E2ADBD3716B0}" presName="compositeShape" presStyleCnt="0">
        <dgm:presLayoutVars>
          <dgm:chMax val="7"/>
          <dgm:dir/>
          <dgm:resizeHandles val="exact"/>
        </dgm:presLayoutVars>
      </dgm:prSet>
      <dgm:spPr/>
    </dgm:pt>
    <dgm:pt modelId="{5B8C2662-85FA-4E82-A524-EB174B94F3B1}" type="pres">
      <dgm:prSet presAssocID="{458B04F4-A3CD-4C9F-AAE7-315A0F3A0E83}" presName="circ1" presStyleLbl="vennNode1" presStyleIdx="0" presStyleCnt="3"/>
      <dgm:spPr/>
      <dgm:t>
        <a:bodyPr/>
        <a:lstStyle/>
        <a:p>
          <a:endParaRPr lang="en-US"/>
        </a:p>
      </dgm:t>
    </dgm:pt>
    <dgm:pt modelId="{D6A85EFA-4FD9-47A4-A50B-57C184254143}" type="pres">
      <dgm:prSet presAssocID="{458B04F4-A3CD-4C9F-AAE7-315A0F3A0E8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CB8AF7-9408-4277-9B0D-67084E167C18}" type="pres">
      <dgm:prSet presAssocID="{780B3B20-33AA-42E5-AE3E-ED7F789B61B6}" presName="circ2" presStyleLbl="vennNode1" presStyleIdx="1" presStyleCnt="3"/>
      <dgm:spPr/>
      <dgm:t>
        <a:bodyPr/>
        <a:lstStyle/>
        <a:p>
          <a:endParaRPr lang="en-US"/>
        </a:p>
      </dgm:t>
    </dgm:pt>
    <dgm:pt modelId="{A63124F8-B419-4FC2-A683-34959803A24F}" type="pres">
      <dgm:prSet presAssocID="{780B3B20-33AA-42E5-AE3E-ED7F789B61B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5FA823-4F12-4AAE-BC5A-51C9A30ECB90}" type="pres">
      <dgm:prSet presAssocID="{A3E248C5-AD95-409A-8E91-73D21D64DA51}" presName="circ3" presStyleLbl="vennNode1" presStyleIdx="2" presStyleCnt="3"/>
      <dgm:spPr/>
      <dgm:t>
        <a:bodyPr/>
        <a:lstStyle/>
        <a:p>
          <a:endParaRPr lang="en-US"/>
        </a:p>
      </dgm:t>
    </dgm:pt>
    <dgm:pt modelId="{56A0283A-279F-4A02-921E-D61403BD9F14}" type="pres">
      <dgm:prSet presAssocID="{A3E248C5-AD95-409A-8E91-73D21D64DA5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EEF403-51EB-435D-BF73-D64195F73C4B}" srcId="{1E8A743B-B2B0-42B7-8B7C-E2ADBD3716B0}" destId="{A3E248C5-AD95-409A-8E91-73D21D64DA51}" srcOrd="2" destOrd="0" parTransId="{1903EF63-939D-4F5E-90D6-4F7E5957EF86}" sibTransId="{2FBEBFF8-03F7-41C6-8C35-A9F0B3E06793}"/>
    <dgm:cxn modelId="{969B533A-8FF3-41B5-BEA4-EE11B99B4BF8}" type="presOf" srcId="{780B3B20-33AA-42E5-AE3E-ED7F789B61B6}" destId="{ABCB8AF7-9408-4277-9B0D-67084E167C18}" srcOrd="0" destOrd="0" presId="urn:microsoft.com/office/officeart/2005/8/layout/venn1"/>
    <dgm:cxn modelId="{708FF4CD-4B6E-433B-A176-12C31A67DE0C}" type="presOf" srcId="{780B3B20-33AA-42E5-AE3E-ED7F789B61B6}" destId="{A63124F8-B419-4FC2-A683-34959803A24F}" srcOrd="1" destOrd="0" presId="urn:microsoft.com/office/officeart/2005/8/layout/venn1"/>
    <dgm:cxn modelId="{EC91D007-0736-4068-8C64-66CCF585EF65}" type="presOf" srcId="{1E8A743B-B2B0-42B7-8B7C-E2ADBD3716B0}" destId="{CC0D92FE-088B-448A-A8EF-87FFB02D1095}" srcOrd="0" destOrd="0" presId="urn:microsoft.com/office/officeart/2005/8/layout/venn1"/>
    <dgm:cxn modelId="{9446FD09-ED29-48E3-A2C2-C1A139BB7882}" type="presOf" srcId="{458B04F4-A3CD-4C9F-AAE7-315A0F3A0E83}" destId="{5B8C2662-85FA-4E82-A524-EB174B94F3B1}" srcOrd="0" destOrd="0" presId="urn:microsoft.com/office/officeart/2005/8/layout/venn1"/>
    <dgm:cxn modelId="{F9181505-25E4-40E0-96FA-0949D0277699}" srcId="{1E8A743B-B2B0-42B7-8B7C-E2ADBD3716B0}" destId="{458B04F4-A3CD-4C9F-AAE7-315A0F3A0E83}" srcOrd="0" destOrd="0" parTransId="{08F987A9-AC03-4B92-AF8F-E3973C28C631}" sibTransId="{84CF6E0F-F0C3-415D-9C00-263E60ED7C4E}"/>
    <dgm:cxn modelId="{7C115690-ADEB-465F-9758-D59A602A0181}" type="presOf" srcId="{A3E248C5-AD95-409A-8E91-73D21D64DA51}" destId="{56A0283A-279F-4A02-921E-D61403BD9F14}" srcOrd="1" destOrd="0" presId="urn:microsoft.com/office/officeart/2005/8/layout/venn1"/>
    <dgm:cxn modelId="{5DBCAD93-4001-4875-A1B3-BFACB6193787}" type="presOf" srcId="{A3E248C5-AD95-409A-8E91-73D21D64DA51}" destId="{535FA823-4F12-4AAE-BC5A-51C9A30ECB90}" srcOrd="0" destOrd="0" presId="urn:microsoft.com/office/officeart/2005/8/layout/venn1"/>
    <dgm:cxn modelId="{EFB31453-461E-4622-9449-DF4BA6878CA1}" type="presOf" srcId="{458B04F4-A3CD-4C9F-AAE7-315A0F3A0E83}" destId="{D6A85EFA-4FD9-47A4-A50B-57C184254143}" srcOrd="1" destOrd="0" presId="urn:microsoft.com/office/officeart/2005/8/layout/venn1"/>
    <dgm:cxn modelId="{79329278-0FA2-42C6-8E5C-977E5F89C130}" srcId="{1E8A743B-B2B0-42B7-8B7C-E2ADBD3716B0}" destId="{780B3B20-33AA-42E5-AE3E-ED7F789B61B6}" srcOrd="1" destOrd="0" parTransId="{F44E5675-06E6-44B5-AED4-A17A2DEBA8C9}" sibTransId="{3894D09D-2A20-4FFC-A4CD-4C6DBDB97967}"/>
    <dgm:cxn modelId="{E96C3DDF-AA3C-4C34-804C-EFA7B41A3BD7}" type="presParOf" srcId="{CC0D92FE-088B-448A-A8EF-87FFB02D1095}" destId="{5B8C2662-85FA-4E82-A524-EB174B94F3B1}" srcOrd="0" destOrd="0" presId="urn:microsoft.com/office/officeart/2005/8/layout/venn1"/>
    <dgm:cxn modelId="{E3CEB2A0-FE52-4499-B5C0-42878F4F5ED7}" type="presParOf" srcId="{CC0D92FE-088B-448A-A8EF-87FFB02D1095}" destId="{D6A85EFA-4FD9-47A4-A50B-57C184254143}" srcOrd="1" destOrd="0" presId="urn:microsoft.com/office/officeart/2005/8/layout/venn1"/>
    <dgm:cxn modelId="{6DB0CD2E-17DB-41EF-9964-30DE4985E20B}" type="presParOf" srcId="{CC0D92FE-088B-448A-A8EF-87FFB02D1095}" destId="{ABCB8AF7-9408-4277-9B0D-67084E167C18}" srcOrd="2" destOrd="0" presId="urn:microsoft.com/office/officeart/2005/8/layout/venn1"/>
    <dgm:cxn modelId="{E2B25781-DB4B-42EB-8BDB-02B2E26210EE}" type="presParOf" srcId="{CC0D92FE-088B-448A-A8EF-87FFB02D1095}" destId="{A63124F8-B419-4FC2-A683-34959803A24F}" srcOrd="3" destOrd="0" presId="urn:microsoft.com/office/officeart/2005/8/layout/venn1"/>
    <dgm:cxn modelId="{E44ABFD7-4BFF-4876-BE9D-7E89F8EA09FD}" type="presParOf" srcId="{CC0D92FE-088B-448A-A8EF-87FFB02D1095}" destId="{535FA823-4F12-4AAE-BC5A-51C9A30ECB90}" srcOrd="4" destOrd="0" presId="urn:microsoft.com/office/officeart/2005/8/layout/venn1"/>
    <dgm:cxn modelId="{3815AA2C-5E49-4F08-ACE1-7597D648D2E2}" type="presParOf" srcId="{CC0D92FE-088B-448A-A8EF-87FFB02D1095}" destId="{56A0283A-279F-4A02-921E-D61403BD9F14}" srcOrd="5" destOrd="0" presId="urn:microsoft.com/office/officeart/2005/8/layout/venn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CE53E7-9B79-438D-A3CE-AA7439EEC736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0B104D-4BF8-47CF-8F5F-A89A94F05105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000" dirty="0" err="1" smtClean="0">
              <a:solidFill>
                <a:schemeClr val="tx1"/>
              </a:solidFill>
              <a:latin typeface="Rockwell Extra Bold" pitchFamily="18" charset="0"/>
            </a:rPr>
            <a:t>Manfaat</a:t>
          </a:r>
          <a:r>
            <a:rPr lang="en-US" sz="2000" dirty="0" smtClean="0">
              <a:solidFill>
                <a:schemeClr val="tx1"/>
              </a:solidFill>
              <a:latin typeface="Rockwell Extra Bold" pitchFamily="18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Rockwell Extra Bold" pitchFamily="18" charset="0"/>
            </a:rPr>
            <a:t>tujuan</a:t>
          </a:r>
          <a:r>
            <a:rPr lang="en-US" sz="2000" dirty="0" smtClean="0">
              <a:solidFill>
                <a:schemeClr val="tx1"/>
              </a:solidFill>
              <a:latin typeface="Rockwell Extra Bold" pitchFamily="18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Rockwell Extra Bold" pitchFamily="18" charset="0"/>
            </a:rPr>
            <a:t>pembelajaran</a:t>
          </a:r>
          <a:endParaRPr lang="en-US" sz="2000" dirty="0">
            <a:solidFill>
              <a:schemeClr val="tx1"/>
            </a:solidFill>
            <a:latin typeface="Rockwell Extra Bold" pitchFamily="18" charset="0"/>
          </a:endParaRPr>
        </a:p>
      </dgm:t>
    </dgm:pt>
    <dgm:pt modelId="{3F68AEA9-197F-474F-83AA-5F359972D413}" type="parTrans" cxnId="{72F9147F-53E8-4A7E-A4A5-8F426156CC98}">
      <dgm:prSet/>
      <dgm:spPr/>
      <dgm:t>
        <a:bodyPr/>
        <a:lstStyle/>
        <a:p>
          <a:endParaRPr lang="en-US"/>
        </a:p>
      </dgm:t>
    </dgm:pt>
    <dgm:pt modelId="{A2335202-44B7-465E-89E6-28DD9D955AA0}" type="sibTrans" cxnId="{72F9147F-53E8-4A7E-A4A5-8F426156CC98}">
      <dgm:prSet/>
      <dgm:spPr/>
      <dgm:t>
        <a:bodyPr/>
        <a:lstStyle/>
        <a:p>
          <a:endParaRPr lang="en-US"/>
        </a:p>
      </dgm:t>
    </dgm:pt>
    <dgm:pt modelId="{EC823AB8-8CBA-4D6A-BB70-E7F577209A31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000" dirty="0" err="1" smtClean="0">
              <a:solidFill>
                <a:schemeClr val="tx1"/>
              </a:solidFill>
              <a:latin typeface="Rockwell" pitchFamily="18" charset="0"/>
            </a:rPr>
            <a:t>Untuk</a:t>
          </a:r>
          <a:r>
            <a:rPr lang="en-US" sz="2000" dirty="0" smtClean="0">
              <a:solidFill>
                <a:schemeClr val="tx1"/>
              </a:solidFill>
              <a:latin typeface="Rockwell" pitchFamily="18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Rockwell" pitchFamily="18" charset="0"/>
            </a:rPr>
            <a:t>mengkomunikasikan</a:t>
          </a:r>
          <a:r>
            <a:rPr lang="en-US" sz="2000" dirty="0" smtClean="0">
              <a:solidFill>
                <a:schemeClr val="tx1"/>
              </a:solidFill>
              <a:latin typeface="Rockwell" pitchFamily="18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Rockwell" pitchFamily="18" charset="0"/>
            </a:rPr>
            <a:t>maksud</a:t>
          </a:r>
          <a:r>
            <a:rPr lang="en-US" sz="2000" dirty="0" smtClean="0">
              <a:solidFill>
                <a:schemeClr val="tx1"/>
              </a:solidFill>
              <a:latin typeface="Rockwell" pitchFamily="18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Rockwell" pitchFamily="18" charset="0"/>
            </a:rPr>
            <a:t>kegiatan</a:t>
          </a:r>
          <a:r>
            <a:rPr lang="en-US" sz="2000" dirty="0" smtClean="0">
              <a:solidFill>
                <a:schemeClr val="tx1"/>
              </a:solidFill>
              <a:latin typeface="Rockwell" pitchFamily="18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Rockwell" pitchFamily="18" charset="0"/>
            </a:rPr>
            <a:t>belajar</a:t>
          </a:r>
          <a:r>
            <a:rPr lang="en-US" sz="2000" dirty="0" smtClean="0">
              <a:solidFill>
                <a:schemeClr val="tx1"/>
              </a:solidFill>
              <a:latin typeface="Rockwell" pitchFamily="18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Rockwell" pitchFamily="18" charset="0"/>
            </a:rPr>
            <a:t>mengajar</a:t>
          </a:r>
          <a:r>
            <a:rPr lang="en-US" sz="2000" dirty="0" smtClean="0">
              <a:solidFill>
                <a:schemeClr val="tx1"/>
              </a:solidFill>
              <a:latin typeface="Rockwell" pitchFamily="18" charset="0"/>
            </a:rPr>
            <a:t> </a:t>
          </a:r>
          <a:endParaRPr lang="en-US" sz="2000" dirty="0">
            <a:solidFill>
              <a:schemeClr val="tx1"/>
            </a:solidFill>
            <a:latin typeface="Rockwell" pitchFamily="18" charset="0"/>
          </a:endParaRPr>
        </a:p>
      </dgm:t>
    </dgm:pt>
    <dgm:pt modelId="{6C200D0C-06EF-4187-A68F-19038FF87CAA}" type="parTrans" cxnId="{CC58875F-8EDA-4356-B2BF-4E90177F9A34}">
      <dgm:prSet/>
      <dgm:spPr/>
      <dgm:t>
        <a:bodyPr/>
        <a:lstStyle/>
        <a:p>
          <a:endParaRPr lang="en-US"/>
        </a:p>
      </dgm:t>
    </dgm:pt>
    <dgm:pt modelId="{5E0572F3-CF5A-4FAF-A749-CA2971934E10}" type="sibTrans" cxnId="{CC58875F-8EDA-4356-B2BF-4E90177F9A34}">
      <dgm:prSet/>
      <dgm:spPr/>
      <dgm:t>
        <a:bodyPr/>
        <a:lstStyle/>
        <a:p>
          <a:endParaRPr lang="en-US"/>
        </a:p>
      </dgm:t>
    </dgm:pt>
    <dgm:pt modelId="{C63D7616-0D64-40C1-9311-B1CF9AA14187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000" dirty="0" err="1" smtClean="0">
              <a:solidFill>
                <a:schemeClr val="tx1"/>
              </a:solidFill>
              <a:latin typeface="Rockwell" pitchFamily="18" charset="0"/>
            </a:rPr>
            <a:t>Untuk</a:t>
          </a:r>
          <a:r>
            <a:rPr lang="en-US" sz="2000" dirty="0" smtClean="0">
              <a:solidFill>
                <a:schemeClr val="tx1"/>
              </a:solidFill>
              <a:latin typeface="Rockwell" pitchFamily="18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Rockwell" pitchFamily="18" charset="0"/>
            </a:rPr>
            <a:t>memilih</a:t>
          </a:r>
          <a:r>
            <a:rPr lang="en-US" sz="2000" dirty="0" smtClean="0">
              <a:solidFill>
                <a:schemeClr val="tx1"/>
              </a:solidFill>
              <a:latin typeface="Rockwell" pitchFamily="18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Rockwell" pitchFamily="18" charset="0"/>
            </a:rPr>
            <a:t>dan</a:t>
          </a:r>
          <a:r>
            <a:rPr lang="en-US" sz="2000" dirty="0" smtClean="0">
              <a:solidFill>
                <a:schemeClr val="tx1"/>
              </a:solidFill>
              <a:latin typeface="Rockwell" pitchFamily="18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Rockwell" pitchFamily="18" charset="0"/>
            </a:rPr>
            <a:t>menyusun</a:t>
          </a:r>
          <a:r>
            <a:rPr lang="en-US" sz="2000" dirty="0" smtClean="0">
              <a:solidFill>
                <a:schemeClr val="tx1"/>
              </a:solidFill>
              <a:latin typeface="Rockwell" pitchFamily="18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Rockwell" pitchFamily="18" charset="0"/>
            </a:rPr>
            <a:t>bahan</a:t>
          </a:r>
          <a:r>
            <a:rPr lang="en-US" sz="2000" dirty="0" smtClean="0">
              <a:solidFill>
                <a:schemeClr val="tx1"/>
              </a:solidFill>
              <a:latin typeface="Rockwell" pitchFamily="18" charset="0"/>
            </a:rPr>
            <a:t> ajar</a:t>
          </a:r>
          <a:endParaRPr lang="en-US" sz="2000" dirty="0">
            <a:solidFill>
              <a:schemeClr val="tx1"/>
            </a:solidFill>
            <a:latin typeface="Rockwell" pitchFamily="18" charset="0"/>
          </a:endParaRPr>
        </a:p>
      </dgm:t>
    </dgm:pt>
    <dgm:pt modelId="{CAF43199-CA73-466F-BEF5-FEF5F3B6822F}" type="parTrans" cxnId="{B0F4E044-2D0D-452A-B876-AF6AF2013D62}">
      <dgm:prSet/>
      <dgm:spPr/>
      <dgm:t>
        <a:bodyPr/>
        <a:lstStyle/>
        <a:p>
          <a:endParaRPr lang="en-US"/>
        </a:p>
      </dgm:t>
    </dgm:pt>
    <dgm:pt modelId="{A28D31FD-B312-48E6-A6C8-15CF9D90CE25}" type="sibTrans" cxnId="{B0F4E044-2D0D-452A-B876-AF6AF2013D62}">
      <dgm:prSet/>
      <dgm:spPr/>
      <dgm:t>
        <a:bodyPr/>
        <a:lstStyle/>
        <a:p>
          <a:endParaRPr lang="en-US"/>
        </a:p>
      </dgm:t>
    </dgm:pt>
    <dgm:pt modelId="{AFBC510E-723B-4DD7-917B-4EC127287AD7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Rockwell" pitchFamily="18" charset="0"/>
            </a:rPr>
            <a:t>Untuk</a:t>
          </a:r>
          <a:r>
            <a:rPr lang="en-US" dirty="0" smtClean="0">
              <a:solidFill>
                <a:schemeClr val="tx1"/>
              </a:solidFill>
              <a:latin typeface="Rockwell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Rockwell" pitchFamily="18" charset="0"/>
            </a:rPr>
            <a:t>menentukan</a:t>
          </a:r>
          <a:r>
            <a:rPr lang="en-US" dirty="0" smtClean="0">
              <a:solidFill>
                <a:schemeClr val="tx1"/>
              </a:solidFill>
              <a:latin typeface="Rockwell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Rockwell" pitchFamily="18" charset="0"/>
            </a:rPr>
            <a:t>kegiatan</a:t>
          </a:r>
          <a:r>
            <a:rPr lang="en-US" dirty="0" smtClean="0">
              <a:solidFill>
                <a:schemeClr val="tx1"/>
              </a:solidFill>
              <a:latin typeface="Rockwell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Rockwell" pitchFamily="18" charset="0"/>
            </a:rPr>
            <a:t>belajar</a:t>
          </a:r>
          <a:r>
            <a:rPr lang="en-US" dirty="0" smtClean="0">
              <a:solidFill>
                <a:schemeClr val="tx1"/>
              </a:solidFill>
              <a:latin typeface="Rockwell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Rockwell" pitchFamily="18" charset="0"/>
            </a:rPr>
            <a:t>dan</a:t>
          </a:r>
          <a:r>
            <a:rPr lang="en-US" dirty="0" smtClean="0">
              <a:solidFill>
                <a:schemeClr val="tx1"/>
              </a:solidFill>
              <a:latin typeface="Rockwell" pitchFamily="18" charset="0"/>
            </a:rPr>
            <a:t> media </a:t>
          </a:r>
          <a:r>
            <a:rPr lang="en-US" dirty="0" err="1" smtClean="0">
              <a:solidFill>
                <a:schemeClr val="tx1"/>
              </a:solidFill>
              <a:latin typeface="Rockwell" pitchFamily="18" charset="0"/>
            </a:rPr>
            <a:t>pembelajaran</a:t>
          </a:r>
          <a:endParaRPr lang="en-US" dirty="0">
            <a:solidFill>
              <a:schemeClr val="tx1"/>
            </a:solidFill>
            <a:latin typeface="Rockwell" pitchFamily="18" charset="0"/>
          </a:endParaRPr>
        </a:p>
      </dgm:t>
    </dgm:pt>
    <dgm:pt modelId="{CBC12A6A-C1EB-4C14-88C1-6B36D0C89BA8}" type="parTrans" cxnId="{D4DEB482-1407-4F51-93C0-66BF2733A58A}">
      <dgm:prSet/>
      <dgm:spPr/>
      <dgm:t>
        <a:bodyPr/>
        <a:lstStyle/>
        <a:p>
          <a:endParaRPr lang="en-US"/>
        </a:p>
      </dgm:t>
    </dgm:pt>
    <dgm:pt modelId="{E73A9126-5E90-4534-B35F-39635ABA33B8}" type="sibTrans" cxnId="{D4DEB482-1407-4F51-93C0-66BF2733A58A}">
      <dgm:prSet/>
      <dgm:spPr/>
      <dgm:t>
        <a:bodyPr/>
        <a:lstStyle/>
        <a:p>
          <a:endParaRPr lang="en-US"/>
        </a:p>
      </dgm:t>
    </dgm:pt>
    <dgm:pt modelId="{0E334DB9-ED8A-497A-909B-7B6EE9F602DC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Rockwell" pitchFamily="18" charset="0"/>
            </a:rPr>
            <a:t>Untuk</a:t>
          </a:r>
          <a:r>
            <a:rPr lang="en-US" dirty="0" smtClean="0">
              <a:solidFill>
                <a:schemeClr val="tx1"/>
              </a:solidFill>
              <a:latin typeface="Rockwell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Rockwell" pitchFamily="18" charset="0"/>
            </a:rPr>
            <a:t>mengadakan</a:t>
          </a:r>
          <a:r>
            <a:rPr lang="en-US" dirty="0" smtClean="0">
              <a:solidFill>
                <a:schemeClr val="tx1"/>
              </a:solidFill>
              <a:latin typeface="Rockwell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Rockwell" pitchFamily="18" charset="0"/>
            </a:rPr>
            <a:t>penilaian</a:t>
          </a:r>
          <a:endParaRPr lang="en-US" dirty="0">
            <a:solidFill>
              <a:schemeClr val="tx1"/>
            </a:solidFill>
            <a:latin typeface="Rockwell" pitchFamily="18" charset="0"/>
          </a:endParaRPr>
        </a:p>
      </dgm:t>
    </dgm:pt>
    <dgm:pt modelId="{B4714CCF-6B6E-4A7F-B97D-109EA931A335}" type="parTrans" cxnId="{CF1F5A48-EBA0-45C1-A68F-C6FFE9EA2768}">
      <dgm:prSet/>
      <dgm:spPr/>
      <dgm:t>
        <a:bodyPr/>
        <a:lstStyle/>
        <a:p>
          <a:endParaRPr lang="en-US"/>
        </a:p>
      </dgm:t>
    </dgm:pt>
    <dgm:pt modelId="{08FC7F17-C454-45DE-ADD8-9A24F5CB8FAC}" type="sibTrans" cxnId="{CF1F5A48-EBA0-45C1-A68F-C6FFE9EA2768}">
      <dgm:prSet/>
      <dgm:spPr/>
      <dgm:t>
        <a:bodyPr/>
        <a:lstStyle/>
        <a:p>
          <a:endParaRPr lang="en-US"/>
        </a:p>
      </dgm:t>
    </dgm:pt>
    <dgm:pt modelId="{C28A20F7-1CC3-428C-A7E6-530AB5BA48E7}" type="pres">
      <dgm:prSet presAssocID="{3DCE53E7-9B79-438D-A3CE-AA7439EEC73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F3BE83-40AC-4CD9-8023-B1EF6F3A4711}" type="pres">
      <dgm:prSet presAssocID="{D90B104D-4BF8-47CF-8F5F-A89A94F05105}" presName="centerShape" presStyleLbl="node0" presStyleIdx="0" presStyleCnt="1" custScaleX="136866" custScaleY="113102"/>
      <dgm:spPr/>
      <dgm:t>
        <a:bodyPr/>
        <a:lstStyle/>
        <a:p>
          <a:endParaRPr lang="en-US"/>
        </a:p>
      </dgm:t>
    </dgm:pt>
    <dgm:pt modelId="{AF096A0D-601C-45CC-A614-EC252F60DCCC}" type="pres">
      <dgm:prSet presAssocID="{6C200D0C-06EF-4187-A68F-19038FF87CAA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65405ADD-F189-4B41-AE8E-FCF52F10AA9A}" type="pres">
      <dgm:prSet presAssocID="{EC823AB8-8CBA-4D6A-BB70-E7F577209A31}" presName="node" presStyleLbl="node1" presStyleIdx="0" presStyleCnt="4" custScaleX="100131" custScaleY="1229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89CF76-7362-467A-9751-4025F2EA0102}" type="pres">
      <dgm:prSet presAssocID="{CAF43199-CA73-466F-BEF5-FEF5F3B6822F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95577C5D-98A9-418D-8670-380FD6F2674A}" type="pres">
      <dgm:prSet presAssocID="{C63D7616-0D64-40C1-9311-B1CF9AA1418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632B69-4045-42F1-9C40-9A296C948DDC}" type="pres">
      <dgm:prSet presAssocID="{CBC12A6A-C1EB-4C14-88C1-6B36D0C89BA8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BF8E5DEF-6EA8-42CB-8EE6-C448B2CE3EED}" type="pres">
      <dgm:prSet presAssocID="{AFBC510E-723B-4DD7-917B-4EC127287AD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7B6E12-2EE2-4B5B-8677-3055FEF2ED31}" type="pres">
      <dgm:prSet presAssocID="{B4714CCF-6B6E-4A7F-B97D-109EA931A335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B8E296EE-9B52-4435-A946-DE3FD987CF15}" type="pres">
      <dgm:prSet presAssocID="{0E334DB9-ED8A-497A-909B-7B6EE9F602D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1F5A48-EBA0-45C1-A68F-C6FFE9EA2768}" srcId="{D90B104D-4BF8-47CF-8F5F-A89A94F05105}" destId="{0E334DB9-ED8A-497A-909B-7B6EE9F602DC}" srcOrd="3" destOrd="0" parTransId="{B4714CCF-6B6E-4A7F-B97D-109EA931A335}" sibTransId="{08FC7F17-C454-45DE-ADD8-9A24F5CB8FAC}"/>
    <dgm:cxn modelId="{D67B5580-69BC-47F3-92DB-E64E7BEE87C8}" type="presOf" srcId="{3DCE53E7-9B79-438D-A3CE-AA7439EEC736}" destId="{C28A20F7-1CC3-428C-A7E6-530AB5BA48E7}" srcOrd="0" destOrd="0" presId="urn:microsoft.com/office/officeart/2005/8/layout/radial4"/>
    <dgm:cxn modelId="{0D4C7D56-4479-4CD4-B548-45227F61DF61}" type="presOf" srcId="{CAF43199-CA73-466F-BEF5-FEF5F3B6822F}" destId="{4689CF76-7362-467A-9751-4025F2EA0102}" srcOrd="0" destOrd="0" presId="urn:microsoft.com/office/officeart/2005/8/layout/radial4"/>
    <dgm:cxn modelId="{2EAC152E-55E3-4E6C-8F9B-C56CB7984CB8}" type="presOf" srcId="{AFBC510E-723B-4DD7-917B-4EC127287AD7}" destId="{BF8E5DEF-6EA8-42CB-8EE6-C448B2CE3EED}" srcOrd="0" destOrd="0" presId="urn:microsoft.com/office/officeart/2005/8/layout/radial4"/>
    <dgm:cxn modelId="{2186FB8F-9215-49FB-AD68-9FC5B7050A70}" type="presOf" srcId="{EC823AB8-8CBA-4D6A-BB70-E7F577209A31}" destId="{65405ADD-F189-4B41-AE8E-FCF52F10AA9A}" srcOrd="0" destOrd="0" presId="urn:microsoft.com/office/officeart/2005/8/layout/radial4"/>
    <dgm:cxn modelId="{AF4DF6C4-F94F-465F-A0FA-35229DCD5F31}" type="presOf" srcId="{C63D7616-0D64-40C1-9311-B1CF9AA14187}" destId="{95577C5D-98A9-418D-8670-380FD6F2674A}" srcOrd="0" destOrd="0" presId="urn:microsoft.com/office/officeart/2005/8/layout/radial4"/>
    <dgm:cxn modelId="{B0F4E044-2D0D-452A-B876-AF6AF2013D62}" srcId="{D90B104D-4BF8-47CF-8F5F-A89A94F05105}" destId="{C63D7616-0D64-40C1-9311-B1CF9AA14187}" srcOrd="1" destOrd="0" parTransId="{CAF43199-CA73-466F-BEF5-FEF5F3B6822F}" sibTransId="{A28D31FD-B312-48E6-A6C8-15CF9D90CE25}"/>
    <dgm:cxn modelId="{E51F7CD3-2A91-4A4C-8B23-26E8A636F66C}" type="presOf" srcId="{0E334DB9-ED8A-497A-909B-7B6EE9F602DC}" destId="{B8E296EE-9B52-4435-A946-DE3FD987CF15}" srcOrd="0" destOrd="0" presId="urn:microsoft.com/office/officeart/2005/8/layout/radial4"/>
    <dgm:cxn modelId="{414C8921-B885-4961-846F-9BC547061070}" type="presOf" srcId="{CBC12A6A-C1EB-4C14-88C1-6B36D0C89BA8}" destId="{0C632B69-4045-42F1-9C40-9A296C948DDC}" srcOrd="0" destOrd="0" presId="urn:microsoft.com/office/officeart/2005/8/layout/radial4"/>
    <dgm:cxn modelId="{72F9147F-53E8-4A7E-A4A5-8F426156CC98}" srcId="{3DCE53E7-9B79-438D-A3CE-AA7439EEC736}" destId="{D90B104D-4BF8-47CF-8F5F-A89A94F05105}" srcOrd="0" destOrd="0" parTransId="{3F68AEA9-197F-474F-83AA-5F359972D413}" sibTransId="{A2335202-44B7-465E-89E6-28DD9D955AA0}"/>
    <dgm:cxn modelId="{CC58875F-8EDA-4356-B2BF-4E90177F9A34}" srcId="{D90B104D-4BF8-47CF-8F5F-A89A94F05105}" destId="{EC823AB8-8CBA-4D6A-BB70-E7F577209A31}" srcOrd="0" destOrd="0" parTransId="{6C200D0C-06EF-4187-A68F-19038FF87CAA}" sibTransId="{5E0572F3-CF5A-4FAF-A749-CA2971934E10}"/>
    <dgm:cxn modelId="{D9C112A5-DFEB-4BF1-8DFF-065444A7E4E8}" type="presOf" srcId="{B4714CCF-6B6E-4A7F-B97D-109EA931A335}" destId="{FF7B6E12-2EE2-4B5B-8677-3055FEF2ED31}" srcOrd="0" destOrd="0" presId="urn:microsoft.com/office/officeart/2005/8/layout/radial4"/>
    <dgm:cxn modelId="{D4DEB482-1407-4F51-93C0-66BF2733A58A}" srcId="{D90B104D-4BF8-47CF-8F5F-A89A94F05105}" destId="{AFBC510E-723B-4DD7-917B-4EC127287AD7}" srcOrd="2" destOrd="0" parTransId="{CBC12A6A-C1EB-4C14-88C1-6B36D0C89BA8}" sibTransId="{E73A9126-5E90-4534-B35F-39635ABA33B8}"/>
    <dgm:cxn modelId="{C367F5DF-5402-4D70-A093-5FE91822DFDD}" type="presOf" srcId="{6C200D0C-06EF-4187-A68F-19038FF87CAA}" destId="{AF096A0D-601C-45CC-A614-EC252F60DCCC}" srcOrd="0" destOrd="0" presId="urn:microsoft.com/office/officeart/2005/8/layout/radial4"/>
    <dgm:cxn modelId="{98CEAA56-F0AE-4BCF-AA9F-D1E93B25537A}" type="presOf" srcId="{D90B104D-4BF8-47CF-8F5F-A89A94F05105}" destId="{67F3BE83-40AC-4CD9-8023-B1EF6F3A4711}" srcOrd="0" destOrd="0" presId="urn:microsoft.com/office/officeart/2005/8/layout/radial4"/>
    <dgm:cxn modelId="{41308FF6-5DFC-4FB2-9081-866816DB29DA}" type="presParOf" srcId="{C28A20F7-1CC3-428C-A7E6-530AB5BA48E7}" destId="{67F3BE83-40AC-4CD9-8023-B1EF6F3A4711}" srcOrd="0" destOrd="0" presId="urn:microsoft.com/office/officeart/2005/8/layout/radial4"/>
    <dgm:cxn modelId="{CF1E3CC4-ED59-4BF9-8969-E5285D7F7E3F}" type="presParOf" srcId="{C28A20F7-1CC3-428C-A7E6-530AB5BA48E7}" destId="{AF096A0D-601C-45CC-A614-EC252F60DCCC}" srcOrd="1" destOrd="0" presId="urn:microsoft.com/office/officeart/2005/8/layout/radial4"/>
    <dgm:cxn modelId="{8AA24FB7-B72B-4D54-B171-997CB75FFE32}" type="presParOf" srcId="{C28A20F7-1CC3-428C-A7E6-530AB5BA48E7}" destId="{65405ADD-F189-4B41-AE8E-FCF52F10AA9A}" srcOrd="2" destOrd="0" presId="urn:microsoft.com/office/officeart/2005/8/layout/radial4"/>
    <dgm:cxn modelId="{81114794-E793-4FC1-B916-968363CF5DBB}" type="presParOf" srcId="{C28A20F7-1CC3-428C-A7E6-530AB5BA48E7}" destId="{4689CF76-7362-467A-9751-4025F2EA0102}" srcOrd="3" destOrd="0" presId="urn:microsoft.com/office/officeart/2005/8/layout/radial4"/>
    <dgm:cxn modelId="{9638F69B-BCE5-40DB-89AD-4A14CE5D0BE5}" type="presParOf" srcId="{C28A20F7-1CC3-428C-A7E6-530AB5BA48E7}" destId="{95577C5D-98A9-418D-8670-380FD6F2674A}" srcOrd="4" destOrd="0" presId="urn:microsoft.com/office/officeart/2005/8/layout/radial4"/>
    <dgm:cxn modelId="{F73E1FD5-6518-484A-83EC-6C761EFD88CC}" type="presParOf" srcId="{C28A20F7-1CC3-428C-A7E6-530AB5BA48E7}" destId="{0C632B69-4045-42F1-9C40-9A296C948DDC}" srcOrd="5" destOrd="0" presId="urn:microsoft.com/office/officeart/2005/8/layout/radial4"/>
    <dgm:cxn modelId="{74283E60-68CF-4494-A7B5-108688C41ED7}" type="presParOf" srcId="{C28A20F7-1CC3-428C-A7E6-530AB5BA48E7}" destId="{BF8E5DEF-6EA8-42CB-8EE6-C448B2CE3EED}" srcOrd="6" destOrd="0" presId="urn:microsoft.com/office/officeart/2005/8/layout/radial4"/>
    <dgm:cxn modelId="{ED578339-588C-47E1-BFEA-6A15BF597C7E}" type="presParOf" srcId="{C28A20F7-1CC3-428C-A7E6-530AB5BA48E7}" destId="{FF7B6E12-2EE2-4B5B-8677-3055FEF2ED31}" srcOrd="7" destOrd="0" presId="urn:microsoft.com/office/officeart/2005/8/layout/radial4"/>
    <dgm:cxn modelId="{1A46A146-1BC3-4155-BA7D-071D706400F7}" type="presParOf" srcId="{C28A20F7-1CC3-428C-A7E6-530AB5BA48E7}" destId="{B8E296EE-9B52-4435-A946-DE3FD987CF15}" srcOrd="8" destOrd="0" presId="urn:microsoft.com/office/officeart/2005/8/layout/radial4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91C1B3-9D29-41A7-8005-F2A0253B7C0C}" type="doc">
      <dgm:prSet loTypeId="urn:microsoft.com/office/officeart/2005/8/layout/orgChart1" loCatId="hierarchy" qsTypeId="urn:microsoft.com/office/officeart/2005/8/quickstyle/simple5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CD1E6633-B1EF-41C7-9199-6C665E1EC750}">
      <dgm:prSet phldrT="[Text]" custT="1"/>
      <dgm:spPr>
        <a:gradFill rotWithShape="0">
          <a:gsLst>
            <a:gs pos="0">
              <a:srgbClr val="FFFF00"/>
            </a:gs>
            <a:gs pos="80000">
              <a:schemeClr val="accent6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sz="3200" dirty="0" err="1" smtClean="0">
              <a:solidFill>
                <a:schemeClr val="tx1"/>
              </a:solidFill>
              <a:latin typeface="Rockwell Extra Bold" pitchFamily="18" charset="0"/>
            </a:rPr>
            <a:t>Rumusan</a:t>
          </a:r>
          <a:r>
            <a:rPr lang="en-US" sz="3200" dirty="0" smtClean="0">
              <a:solidFill>
                <a:schemeClr val="tx1"/>
              </a:solidFill>
              <a:latin typeface="Rockwell Extra Bold" pitchFamily="18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Rockwell Extra Bold" pitchFamily="18" charset="0"/>
            </a:rPr>
            <a:t>Tujuan</a:t>
          </a:r>
          <a:r>
            <a:rPr lang="en-US" sz="3200" dirty="0" smtClean="0">
              <a:solidFill>
                <a:schemeClr val="tx1"/>
              </a:solidFill>
              <a:latin typeface="Rockwell Extra Bold" pitchFamily="18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Rockwell Extra Bold" pitchFamily="18" charset="0"/>
            </a:rPr>
            <a:t>Pembelajaran</a:t>
          </a:r>
          <a:r>
            <a:rPr lang="en-US" sz="3200" dirty="0" smtClean="0">
              <a:solidFill>
                <a:schemeClr val="tx1"/>
              </a:solidFill>
              <a:latin typeface="Rockwell Extra Bold" pitchFamily="18" charset="0"/>
            </a:rPr>
            <a:t> </a:t>
          </a:r>
          <a:endParaRPr lang="en-US" sz="3200" dirty="0">
            <a:solidFill>
              <a:schemeClr val="tx1"/>
            </a:solidFill>
            <a:latin typeface="Rockwell Extra Bold" pitchFamily="18" charset="0"/>
          </a:endParaRPr>
        </a:p>
      </dgm:t>
    </dgm:pt>
    <dgm:pt modelId="{4BF21239-5DBA-4DCC-A3F2-0DB4DD664E1B}" type="parTrans" cxnId="{0B02D587-10C2-491E-9B7C-6414C2DC5D75}">
      <dgm:prSet/>
      <dgm:spPr/>
      <dgm:t>
        <a:bodyPr/>
        <a:lstStyle/>
        <a:p>
          <a:endParaRPr lang="en-US"/>
        </a:p>
      </dgm:t>
    </dgm:pt>
    <dgm:pt modelId="{AF977406-0974-41BC-81FB-9D08356DFBFE}" type="sibTrans" cxnId="{0B02D587-10C2-491E-9B7C-6414C2DC5D75}">
      <dgm:prSet/>
      <dgm:spPr/>
      <dgm:t>
        <a:bodyPr/>
        <a:lstStyle/>
        <a:p>
          <a:endParaRPr lang="en-US"/>
        </a:p>
      </dgm:t>
    </dgm:pt>
    <dgm:pt modelId="{CBDA22DC-C7A8-4C1A-94DD-9DB3248CEDB5}" type="asst">
      <dgm:prSet phldrT="[Text]" custT="1"/>
      <dgm:spPr>
        <a:gradFill rotWithShape="0">
          <a:gsLst>
            <a:gs pos="0">
              <a:srgbClr val="FFFF00"/>
            </a:gs>
            <a:gs pos="80000">
              <a:schemeClr val="accent6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sz="2800" dirty="0" smtClean="0">
              <a:solidFill>
                <a:schemeClr val="tx1"/>
              </a:solidFill>
              <a:latin typeface="Rockwell" pitchFamily="18" charset="0"/>
            </a:rPr>
            <a:t>Format ABCD</a:t>
          </a:r>
          <a:endParaRPr lang="en-US" sz="2800" dirty="0">
            <a:solidFill>
              <a:schemeClr val="tx1"/>
            </a:solidFill>
            <a:latin typeface="Rockwell" pitchFamily="18" charset="0"/>
          </a:endParaRPr>
        </a:p>
      </dgm:t>
    </dgm:pt>
    <dgm:pt modelId="{6E3DB9AB-FF35-4ACA-93AE-5DCD8D74A30A}" type="parTrans" cxnId="{A0B2C869-892A-4592-91F4-13C05AD7E04A}">
      <dgm:prSet/>
      <dgm:spPr/>
      <dgm:t>
        <a:bodyPr/>
        <a:lstStyle/>
        <a:p>
          <a:endParaRPr lang="en-US"/>
        </a:p>
      </dgm:t>
    </dgm:pt>
    <dgm:pt modelId="{3359F46C-97C7-4EC7-B173-C751FE138058}" type="sibTrans" cxnId="{A0B2C869-892A-4592-91F4-13C05AD7E04A}">
      <dgm:prSet/>
      <dgm:spPr/>
      <dgm:t>
        <a:bodyPr/>
        <a:lstStyle/>
        <a:p>
          <a:endParaRPr lang="en-US"/>
        </a:p>
      </dgm:t>
    </dgm:pt>
    <dgm:pt modelId="{BB63E127-0A89-497E-A71F-1C1B7D64360B}">
      <dgm:prSet phldrT="[Text]" custT="1"/>
      <dgm:spPr>
        <a:gradFill rotWithShape="0">
          <a:gsLst>
            <a:gs pos="0">
              <a:srgbClr val="FFFF00"/>
            </a:gs>
            <a:gs pos="80000">
              <a:schemeClr val="accent6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sz="2800" dirty="0" smtClean="0">
              <a:solidFill>
                <a:schemeClr val="tx1"/>
              </a:solidFill>
              <a:latin typeface="Rockwell" pitchFamily="18" charset="0"/>
            </a:rPr>
            <a:t>Audience</a:t>
          </a:r>
          <a:endParaRPr lang="en-US" sz="2800" dirty="0">
            <a:solidFill>
              <a:schemeClr val="tx1"/>
            </a:solidFill>
            <a:latin typeface="Rockwell" pitchFamily="18" charset="0"/>
          </a:endParaRPr>
        </a:p>
      </dgm:t>
    </dgm:pt>
    <dgm:pt modelId="{4DE183EB-31B7-4406-AD06-CC69750BE737}" type="parTrans" cxnId="{2659A870-8E98-4146-A422-0D3AA1F079E3}">
      <dgm:prSet/>
      <dgm:spPr/>
      <dgm:t>
        <a:bodyPr/>
        <a:lstStyle/>
        <a:p>
          <a:endParaRPr lang="en-US"/>
        </a:p>
      </dgm:t>
    </dgm:pt>
    <dgm:pt modelId="{78CC61CC-40EB-43E1-8720-E01CEDFF16A8}" type="sibTrans" cxnId="{2659A870-8E98-4146-A422-0D3AA1F079E3}">
      <dgm:prSet/>
      <dgm:spPr/>
      <dgm:t>
        <a:bodyPr/>
        <a:lstStyle/>
        <a:p>
          <a:endParaRPr lang="en-US"/>
        </a:p>
      </dgm:t>
    </dgm:pt>
    <dgm:pt modelId="{0B116A70-D4AE-4565-BFB5-73C844B789BE}">
      <dgm:prSet phldrT="[Text]" custT="1"/>
      <dgm:spPr>
        <a:gradFill rotWithShape="0">
          <a:gsLst>
            <a:gs pos="0">
              <a:srgbClr val="FFFF00"/>
            </a:gs>
            <a:gs pos="80000">
              <a:schemeClr val="accent6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sz="2800" dirty="0" smtClean="0">
              <a:solidFill>
                <a:schemeClr val="tx1"/>
              </a:solidFill>
              <a:latin typeface="Rockwell" pitchFamily="18" charset="0"/>
            </a:rPr>
            <a:t>Behavior</a:t>
          </a:r>
          <a:endParaRPr lang="en-US" sz="2800" dirty="0">
            <a:solidFill>
              <a:schemeClr val="tx1"/>
            </a:solidFill>
            <a:latin typeface="Rockwell" pitchFamily="18" charset="0"/>
          </a:endParaRPr>
        </a:p>
      </dgm:t>
    </dgm:pt>
    <dgm:pt modelId="{269CCCDD-9B65-443B-9768-045B215305D2}" type="parTrans" cxnId="{82EE3613-6495-4ED0-85EE-40E9ACA9C3A5}">
      <dgm:prSet/>
      <dgm:spPr/>
      <dgm:t>
        <a:bodyPr/>
        <a:lstStyle/>
        <a:p>
          <a:endParaRPr lang="en-US"/>
        </a:p>
      </dgm:t>
    </dgm:pt>
    <dgm:pt modelId="{DEBCC785-F979-4718-B244-BD744C500771}" type="sibTrans" cxnId="{82EE3613-6495-4ED0-85EE-40E9ACA9C3A5}">
      <dgm:prSet/>
      <dgm:spPr/>
      <dgm:t>
        <a:bodyPr/>
        <a:lstStyle/>
        <a:p>
          <a:endParaRPr lang="en-US"/>
        </a:p>
      </dgm:t>
    </dgm:pt>
    <dgm:pt modelId="{B6854621-7FBE-4AEF-B939-92590AF0BCDC}">
      <dgm:prSet phldrT="[Text]" custT="1"/>
      <dgm:spPr>
        <a:gradFill rotWithShape="0">
          <a:gsLst>
            <a:gs pos="0">
              <a:srgbClr val="FFFF00"/>
            </a:gs>
            <a:gs pos="80000">
              <a:schemeClr val="accent6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sz="2800" dirty="0" smtClean="0">
              <a:solidFill>
                <a:schemeClr val="tx1"/>
              </a:solidFill>
              <a:latin typeface="Rockwell" pitchFamily="18" charset="0"/>
            </a:rPr>
            <a:t>Conditions</a:t>
          </a:r>
          <a:endParaRPr lang="en-US" sz="2800" dirty="0">
            <a:solidFill>
              <a:schemeClr val="tx1"/>
            </a:solidFill>
            <a:latin typeface="Rockwell" pitchFamily="18" charset="0"/>
          </a:endParaRPr>
        </a:p>
      </dgm:t>
    </dgm:pt>
    <dgm:pt modelId="{1D0EE349-1968-4D7E-80C8-8D4003C307D6}" type="parTrans" cxnId="{34BA2B07-123C-416D-A257-BACC45E0430D}">
      <dgm:prSet/>
      <dgm:spPr/>
      <dgm:t>
        <a:bodyPr/>
        <a:lstStyle/>
        <a:p>
          <a:endParaRPr lang="en-US"/>
        </a:p>
      </dgm:t>
    </dgm:pt>
    <dgm:pt modelId="{BAD89C76-0344-457B-97A5-A5A7F13F211C}" type="sibTrans" cxnId="{34BA2B07-123C-416D-A257-BACC45E0430D}">
      <dgm:prSet/>
      <dgm:spPr/>
      <dgm:t>
        <a:bodyPr/>
        <a:lstStyle/>
        <a:p>
          <a:endParaRPr lang="en-US"/>
        </a:p>
      </dgm:t>
    </dgm:pt>
    <dgm:pt modelId="{1A444400-044C-4AD6-91C7-9237F9BA9867}">
      <dgm:prSet custT="1"/>
      <dgm:spPr>
        <a:gradFill rotWithShape="0">
          <a:gsLst>
            <a:gs pos="0">
              <a:srgbClr val="FFFF00"/>
            </a:gs>
            <a:gs pos="80000">
              <a:schemeClr val="accent6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sz="2800" dirty="0" smtClean="0">
              <a:solidFill>
                <a:schemeClr val="tx1"/>
              </a:solidFill>
              <a:latin typeface="Rockwell" pitchFamily="18" charset="0"/>
            </a:rPr>
            <a:t>Degree</a:t>
          </a:r>
          <a:endParaRPr lang="en-US" sz="2800" dirty="0">
            <a:solidFill>
              <a:schemeClr val="tx1"/>
            </a:solidFill>
            <a:latin typeface="Rockwell" pitchFamily="18" charset="0"/>
          </a:endParaRPr>
        </a:p>
      </dgm:t>
    </dgm:pt>
    <dgm:pt modelId="{7E23BBCA-ADD7-42F6-8E8B-CC644C045746}" type="parTrans" cxnId="{5B2D76D7-A4AC-49FC-B4B9-0B5C3F39D530}">
      <dgm:prSet/>
      <dgm:spPr/>
      <dgm:t>
        <a:bodyPr/>
        <a:lstStyle/>
        <a:p>
          <a:endParaRPr lang="en-US"/>
        </a:p>
      </dgm:t>
    </dgm:pt>
    <dgm:pt modelId="{E3C668E4-24FB-4F51-BBB5-55230373768E}" type="sibTrans" cxnId="{5B2D76D7-A4AC-49FC-B4B9-0B5C3F39D530}">
      <dgm:prSet/>
      <dgm:spPr/>
      <dgm:t>
        <a:bodyPr/>
        <a:lstStyle/>
        <a:p>
          <a:endParaRPr lang="en-US"/>
        </a:p>
      </dgm:t>
    </dgm:pt>
    <dgm:pt modelId="{8391219E-2F08-4F2E-9B26-1DDEB785BCBC}" type="pres">
      <dgm:prSet presAssocID="{6191C1B3-9D29-41A7-8005-F2A0253B7C0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5A43591-A2DE-42A4-8052-8C29B6F04454}" type="pres">
      <dgm:prSet presAssocID="{CD1E6633-B1EF-41C7-9199-6C665E1EC750}" presName="hierRoot1" presStyleCnt="0">
        <dgm:presLayoutVars>
          <dgm:hierBranch val="init"/>
        </dgm:presLayoutVars>
      </dgm:prSet>
      <dgm:spPr/>
    </dgm:pt>
    <dgm:pt modelId="{4D8B87FF-1DD3-4789-9207-E15E64F40169}" type="pres">
      <dgm:prSet presAssocID="{CD1E6633-B1EF-41C7-9199-6C665E1EC750}" presName="rootComposite1" presStyleCnt="0"/>
      <dgm:spPr/>
    </dgm:pt>
    <dgm:pt modelId="{1C4438F7-15BF-4CF1-959A-92CAA211F397}" type="pres">
      <dgm:prSet presAssocID="{CD1E6633-B1EF-41C7-9199-6C665E1EC750}" presName="rootText1" presStyleLbl="node0" presStyleIdx="0" presStyleCnt="1" custScaleX="204599" custScaleY="217059" custLinFactNeighborY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B15297-9DF8-4E91-86AB-45AABF57E151}" type="pres">
      <dgm:prSet presAssocID="{CD1E6633-B1EF-41C7-9199-6C665E1EC75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13F7FB7-F40B-43DB-B5E0-6256A2379113}" type="pres">
      <dgm:prSet presAssocID="{CD1E6633-B1EF-41C7-9199-6C665E1EC750}" presName="hierChild2" presStyleCnt="0"/>
      <dgm:spPr/>
    </dgm:pt>
    <dgm:pt modelId="{4D3B5A83-586C-4253-8016-98771F0F63C1}" type="pres">
      <dgm:prSet presAssocID="{4DE183EB-31B7-4406-AD06-CC69750BE737}" presName="Name37" presStyleLbl="parChTrans1D2" presStyleIdx="0" presStyleCnt="5"/>
      <dgm:spPr/>
      <dgm:t>
        <a:bodyPr/>
        <a:lstStyle/>
        <a:p>
          <a:endParaRPr lang="en-US"/>
        </a:p>
      </dgm:t>
    </dgm:pt>
    <dgm:pt modelId="{C5EFCDC8-46A4-411A-B874-C9171817D745}" type="pres">
      <dgm:prSet presAssocID="{BB63E127-0A89-497E-A71F-1C1B7D64360B}" presName="hierRoot2" presStyleCnt="0">
        <dgm:presLayoutVars>
          <dgm:hierBranch val="init"/>
        </dgm:presLayoutVars>
      </dgm:prSet>
      <dgm:spPr/>
    </dgm:pt>
    <dgm:pt modelId="{6A9A3887-A8FE-484B-BCE1-586F7F99739B}" type="pres">
      <dgm:prSet presAssocID="{BB63E127-0A89-497E-A71F-1C1B7D64360B}" presName="rootComposite" presStyleCnt="0"/>
      <dgm:spPr/>
    </dgm:pt>
    <dgm:pt modelId="{9002445A-F9C2-4AC9-A26F-4C7F3EE19276}" type="pres">
      <dgm:prSet presAssocID="{BB63E127-0A89-497E-A71F-1C1B7D64360B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FC157A-F7A4-494F-A4B9-17D3A05160EA}" type="pres">
      <dgm:prSet presAssocID="{BB63E127-0A89-497E-A71F-1C1B7D64360B}" presName="rootConnector" presStyleLbl="node2" presStyleIdx="0" presStyleCnt="4"/>
      <dgm:spPr/>
      <dgm:t>
        <a:bodyPr/>
        <a:lstStyle/>
        <a:p>
          <a:endParaRPr lang="en-US"/>
        </a:p>
      </dgm:t>
    </dgm:pt>
    <dgm:pt modelId="{086157C5-8AD4-4078-9A51-8DFD04B77ADF}" type="pres">
      <dgm:prSet presAssocID="{BB63E127-0A89-497E-A71F-1C1B7D64360B}" presName="hierChild4" presStyleCnt="0"/>
      <dgm:spPr/>
    </dgm:pt>
    <dgm:pt modelId="{ECD8E90E-BFBF-4E54-9D2D-82C6E5948AEE}" type="pres">
      <dgm:prSet presAssocID="{BB63E127-0A89-497E-A71F-1C1B7D64360B}" presName="hierChild5" presStyleCnt="0"/>
      <dgm:spPr/>
    </dgm:pt>
    <dgm:pt modelId="{EFA6B4BD-092E-436A-A9A3-B8C52C3C5C7A}" type="pres">
      <dgm:prSet presAssocID="{269CCCDD-9B65-443B-9768-045B215305D2}" presName="Name37" presStyleLbl="parChTrans1D2" presStyleIdx="1" presStyleCnt="5"/>
      <dgm:spPr/>
      <dgm:t>
        <a:bodyPr/>
        <a:lstStyle/>
        <a:p>
          <a:endParaRPr lang="en-US"/>
        </a:p>
      </dgm:t>
    </dgm:pt>
    <dgm:pt modelId="{11C925AF-8BF3-4601-A9C4-9A2A90563602}" type="pres">
      <dgm:prSet presAssocID="{0B116A70-D4AE-4565-BFB5-73C844B789BE}" presName="hierRoot2" presStyleCnt="0">
        <dgm:presLayoutVars>
          <dgm:hierBranch val="init"/>
        </dgm:presLayoutVars>
      </dgm:prSet>
      <dgm:spPr/>
    </dgm:pt>
    <dgm:pt modelId="{68F66A46-219B-4615-A590-4BC6A54B6938}" type="pres">
      <dgm:prSet presAssocID="{0B116A70-D4AE-4565-BFB5-73C844B789BE}" presName="rootComposite" presStyleCnt="0"/>
      <dgm:spPr/>
    </dgm:pt>
    <dgm:pt modelId="{98CE2F41-FD6D-495F-9886-E002B0353732}" type="pres">
      <dgm:prSet presAssocID="{0B116A70-D4AE-4565-BFB5-73C844B789BE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45EA9A-8EB0-43CC-8219-F3D13567755E}" type="pres">
      <dgm:prSet presAssocID="{0B116A70-D4AE-4565-BFB5-73C844B789BE}" presName="rootConnector" presStyleLbl="node2" presStyleIdx="1" presStyleCnt="4"/>
      <dgm:spPr/>
      <dgm:t>
        <a:bodyPr/>
        <a:lstStyle/>
        <a:p>
          <a:endParaRPr lang="en-US"/>
        </a:p>
      </dgm:t>
    </dgm:pt>
    <dgm:pt modelId="{13D69768-BD84-4638-8CC8-BC56CDC8BD58}" type="pres">
      <dgm:prSet presAssocID="{0B116A70-D4AE-4565-BFB5-73C844B789BE}" presName="hierChild4" presStyleCnt="0"/>
      <dgm:spPr/>
    </dgm:pt>
    <dgm:pt modelId="{48C476A4-E12C-4D91-9F4D-8757785D3EE4}" type="pres">
      <dgm:prSet presAssocID="{0B116A70-D4AE-4565-BFB5-73C844B789BE}" presName="hierChild5" presStyleCnt="0"/>
      <dgm:spPr/>
    </dgm:pt>
    <dgm:pt modelId="{D3219C8E-3109-4092-9934-E0469E4238A4}" type="pres">
      <dgm:prSet presAssocID="{1D0EE349-1968-4D7E-80C8-8D4003C307D6}" presName="Name37" presStyleLbl="parChTrans1D2" presStyleIdx="2" presStyleCnt="5"/>
      <dgm:spPr/>
      <dgm:t>
        <a:bodyPr/>
        <a:lstStyle/>
        <a:p>
          <a:endParaRPr lang="en-US"/>
        </a:p>
      </dgm:t>
    </dgm:pt>
    <dgm:pt modelId="{1739321C-EC6F-4C53-B033-B1C29E52037F}" type="pres">
      <dgm:prSet presAssocID="{B6854621-7FBE-4AEF-B939-92590AF0BCDC}" presName="hierRoot2" presStyleCnt="0">
        <dgm:presLayoutVars>
          <dgm:hierBranch val="init"/>
        </dgm:presLayoutVars>
      </dgm:prSet>
      <dgm:spPr/>
    </dgm:pt>
    <dgm:pt modelId="{A1A8191F-84FE-480E-9BAB-4E0346694E7B}" type="pres">
      <dgm:prSet presAssocID="{B6854621-7FBE-4AEF-B939-92590AF0BCDC}" presName="rootComposite" presStyleCnt="0"/>
      <dgm:spPr/>
    </dgm:pt>
    <dgm:pt modelId="{D723F57C-89C7-4E2C-A004-5A13A883A02F}" type="pres">
      <dgm:prSet presAssocID="{B6854621-7FBE-4AEF-B939-92590AF0BCDC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A77850-A125-4284-8A80-11604E95A98B}" type="pres">
      <dgm:prSet presAssocID="{B6854621-7FBE-4AEF-B939-92590AF0BCDC}" presName="rootConnector" presStyleLbl="node2" presStyleIdx="2" presStyleCnt="4"/>
      <dgm:spPr/>
      <dgm:t>
        <a:bodyPr/>
        <a:lstStyle/>
        <a:p>
          <a:endParaRPr lang="en-US"/>
        </a:p>
      </dgm:t>
    </dgm:pt>
    <dgm:pt modelId="{8583A1B5-39CE-462A-BF2E-9E8512B225D5}" type="pres">
      <dgm:prSet presAssocID="{B6854621-7FBE-4AEF-B939-92590AF0BCDC}" presName="hierChild4" presStyleCnt="0"/>
      <dgm:spPr/>
    </dgm:pt>
    <dgm:pt modelId="{4C29B018-7F20-4559-B323-D648585B3BDD}" type="pres">
      <dgm:prSet presAssocID="{B6854621-7FBE-4AEF-B939-92590AF0BCDC}" presName="hierChild5" presStyleCnt="0"/>
      <dgm:spPr/>
    </dgm:pt>
    <dgm:pt modelId="{11CD8DE0-41E3-4B2C-9D7F-F2EC1798A373}" type="pres">
      <dgm:prSet presAssocID="{7E23BBCA-ADD7-42F6-8E8B-CC644C045746}" presName="Name37" presStyleLbl="parChTrans1D2" presStyleIdx="3" presStyleCnt="5"/>
      <dgm:spPr/>
      <dgm:t>
        <a:bodyPr/>
        <a:lstStyle/>
        <a:p>
          <a:endParaRPr lang="en-US"/>
        </a:p>
      </dgm:t>
    </dgm:pt>
    <dgm:pt modelId="{135DC0FC-12F4-4ED6-B539-980F8155AF8E}" type="pres">
      <dgm:prSet presAssocID="{1A444400-044C-4AD6-91C7-9237F9BA9867}" presName="hierRoot2" presStyleCnt="0">
        <dgm:presLayoutVars>
          <dgm:hierBranch val="init"/>
        </dgm:presLayoutVars>
      </dgm:prSet>
      <dgm:spPr/>
    </dgm:pt>
    <dgm:pt modelId="{0A9A9799-63CA-43FA-AE2C-B54BBA194332}" type="pres">
      <dgm:prSet presAssocID="{1A444400-044C-4AD6-91C7-9237F9BA9867}" presName="rootComposite" presStyleCnt="0"/>
      <dgm:spPr/>
    </dgm:pt>
    <dgm:pt modelId="{53663AC1-A9AB-4412-9787-A651472139FB}" type="pres">
      <dgm:prSet presAssocID="{1A444400-044C-4AD6-91C7-9237F9BA9867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C6A7936-F9D4-41D4-9CAF-4C6B31C0E987}" type="pres">
      <dgm:prSet presAssocID="{1A444400-044C-4AD6-91C7-9237F9BA9867}" presName="rootConnector" presStyleLbl="node2" presStyleIdx="3" presStyleCnt="4"/>
      <dgm:spPr/>
      <dgm:t>
        <a:bodyPr/>
        <a:lstStyle/>
        <a:p>
          <a:endParaRPr lang="en-US"/>
        </a:p>
      </dgm:t>
    </dgm:pt>
    <dgm:pt modelId="{7B43A640-AE81-42F7-997E-207C69DCA043}" type="pres">
      <dgm:prSet presAssocID="{1A444400-044C-4AD6-91C7-9237F9BA9867}" presName="hierChild4" presStyleCnt="0"/>
      <dgm:spPr/>
    </dgm:pt>
    <dgm:pt modelId="{55160978-DCD7-4696-A4E5-D22633C45156}" type="pres">
      <dgm:prSet presAssocID="{1A444400-044C-4AD6-91C7-9237F9BA9867}" presName="hierChild5" presStyleCnt="0"/>
      <dgm:spPr/>
    </dgm:pt>
    <dgm:pt modelId="{B98C9458-30F5-4DD0-B67C-1493D3E069C4}" type="pres">
      <dgm:prSet presAssocID="{CD1E6633-B1EF-41C7-9199-6C665E1EC750}" presName="hierChild3" presStyleCnt="0"/>
      <dgm:spPr/>
    </dgm:pt>
    <dgm:pt modelId="{D86D5786-BC06-4195-AD3F-DE7DBA230C48}" type="pres">
      <dgm:prSet presAssocID="{6E3DB9AB-FF35-4ACA-93AE-5DCD8D74A30A}" presName="Name111" presStyleLbl="parChTrans1D2" presStyleIdx="4" presStyleCnt="5"/>
      <dgm:spPr/>
      <dgm:t>
        <a:bodyPr/>
        <a:lstStyle/>
        <a:p>
          <a:endParaRPr lang="en-US"/>
        </a:p>
      </dgm:t>
    </dgm:pt>
    <dgm:pt modelId="{322A38C4-A4DE-4730-B7CB-7C63B08D0F32}" type="pres">
      <dgm:prSet presAssocID="{CBDA22DC-C7A8-4C1A-94DD-9DB3248CEDB5}" presName="hierRoot3" presStyleCnt="0">
        <dgm:presLayoutVars>
          <dgm:hierBranch val="init"/>
        </dgm:presLayoutVars>
      </dgm:prSet>
      <dgm:spPr/>
    </dgm:pt>
    <dgm:pt modelId="{11DE9458-111B-459B-AF52-11C965DFCE45}" type="pres">
      <dgm:prSet presAssocID="{CBDA22DC-C7A8-4C1A-94DD-9DB3248CEDB5}" presName="rootComposite3" presStyleCnt="0"/>
      <dgm:spPr/>
    </dgm:pt>
    <dgm:pt modelId="{DCFDA1D4-5D7F-4FD6-B9ED-1072682F037E}" type="pres">
      <dgm:prSet presAssocID="{CBDA22DC-C7A8-4C1A-94DD-9DB3248CEDB5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A1CE800-816F-476E-9FA8-53FA0EBBC286}" type="pres">
      <dgm:prSet presAssocID="{CBDA22DC-C7A8-4C1A-94DD-9DB3248CEDB5}" presName="rootConnector3" presStyleLbl="asst1" presStyleIdx="0" presStyleCnt="1"/>
      <dgm:spPr/>
      <dgm:t>
        <a:bodyPr/>
        <a:lstStyle/>
        <a:p>
          <a:endParaRPr lang="en-US"/>
        </a:p>
      </dgm:t>
    </dgm:pt>
    <dgm:pt modelId="{23F3EA75-9669-4FEE-BDAB-477F29DD50ED}" type="pres">
      <dgm:prSet presAssocID="{CBDA22DC-C7A8-4C1A-94DD-9DB3248CEDB5}" presName="hierChild6" presStyleCnt="0"/>
      <dgm:spPr/>
    </dgm:pt>
    <dgm:pt modelId="{20E43126-93B0-4DF7-9EC3-0E88D3D1FD4F}" type="pres">
      <dgm:prSet presAssocID="{CBDA22DC-C7A8-4C1A-94DD-9DB3248CEDB5}" presName="hierChild7" presStyleCnt="0"/>
      <dgm:spPr/>
    </dgm:pt>
  </dgm:ptLst>
  <dgm:cxnLst>
    <dgm:cxn modelId="{0866E11C-3694-4B17-AD51-D92382664463}" type="presOf" srcId="{CD1E6633-B1EF-41C7-9199-6C665E1EC750}" destId="{E1B15297-9DF8-4E91-86AB-45AABF57E151}" srcOrd="1" destOrd="0" presId="urn:microsoft.com/office/officeart/2005/8/layout/orgChart1"/>
    <dgm:cxn modelId="{9A1962B1-3098-4707-9C1F-E8ECA9DFD7C0}" type="presOf" srcId="{0B116A70-D4AE-4565-BFB5-73C844B789BE}" destId="{3145EA9A-8EB0-43CC-8219-F3D13567755E}" srcOrd="1" destOrd="0" presId="urn:microsoft.com/office/officeart/2005/8/layout/orgChart1"/>
    <dgm:cxn modelId="{2F25EA77-B4F5-407D-A904-07387F7E3B06}" type="presOf" srcId="{CBDA22DC-C7A8-4C1A-94DD-9DB3248CEDB5}" destId="{DCFDA1D4-5D7F-4FD6-B9ED-1072682F037E}" srcOrd="0" destOrd="0" presId="urn:microsoft.com/office/officeart/2005/8/layout/orgChart1"/>
    <dgm:cxn modelId="{BC6529AC-3BE2-47B8-B4B8-7DC1CA27D7A0}" type="presOf" srcId="{CD1E6633-B1EF-41C7-9199-6C665E1EC750}" destId="{1C4438F7-15BF-4CF1-959A-92CAA211F397}" srcOrd="0" destOrd="0" presId="urn:microsoft.com/office/officeart/2005/8/layout/orgChart1"/>
    <dgm:cxn modelId="{7A51E0D7-9CBB-4D8D-8400-F65DC46AAAD8}" type="presOf" srcId="{CBDA22DC-C7A8-4C1A-94DD-9DB3248CEDB5}" destId="{DA1CE800-816F-476E-9FA8-53FA0EBBC286}" srcOrd="1" destOrd="0" presId="urn:microsoft.com/office/officeart/2005/8/layout/orgChart1"/>
    <dgm:cxn modelId="{97C231A5-B6BB-4210-A133-C330A4E5217B}" type="presOf" srcId="{1A444400-044C-4AD6-91C7-9237F9BA9867}" destId="{53663AC1-A9AB-4412-9787-A651472139FB}" srcOrd="0" destOrd="0" presId="urn:microsoft.com/office/officeart/2005/8/layout/orgChart1"/>
    <dgm:cxn modelId="{B62469D6-CF48-4B7C-BB8C-334B1A5FD847}" type="presOf" srcId="{1A444400-044C-4AD6-91C7-9237F9BA9867}" destId="{5C6A7936-F9D4-41D4-9CAF-4C6B31C0E987}" srcOrd="1" destOrd="0" presId="urn:microsoft.com/office/officeart/2005/8/layout/orgChart1"/>
    <dgm:cxn modelId="{A0B2C869-892A-4592-91F4-13C05AD7E04A}" srcId="{CD1E6633-B1EF-41C7-9199-6C665E1EC750}" destId="{CBDA22DC-C7A8-4C1A-94DD-9DB3248CEDB5}" srcOrd="0" destOrd="0" parTransId="{6E3DB9AB-FF35-4ACA-93AE-5DCD8D74A30A}" sibTransId="{3359F46C-97C7-4EC7-B173-C751FE138058}"/>
    <dgm:cxn modelId="{82EE3613-6495-4ED0-85EE-40E9ACA9C3A5}" srcId="{CD1E6633-B1EF-41C7-9199-6C665E1EC750}" destId="{0B116A70-D4AE-4565-BFB5-73C844B789BE}" srcOrd="2" destOrd="0" parTransId="{269CCCDD-9B65-443B-9768-045B215305D2}" sibTransId="{DEBCC785-F979-4718-B244-BD744C500771}"/>
    <dgm:cxn modelId="{CBC53CBA-68B5-4F64-A127-B2F2E497EE5F}" type="presOf" srcId="{B6854621-7FBE-4AEF-B939-92590AF0BCDC}" destId="{D723F57C-89C7-4E2C-A004-5A13A883A02F}" srcOrd="0" destOrd="0" presId="urn:microsoft.com/office/officeart/2005/8/layout/orgChart1"/>
    <dgm:cxn modelId="{34BA2B07-123C-416D-A257-BACC45E0430D}" srcId="{CD1E6633-B1EF-41C7-9199-6C665E1EC750}" destId="{B6854621-7FBE-4AEF-B939-92590AF0BCDC}" srcOrd="3" destOrd="0" parTransId="{1D0EE349-1968-4D7E-80C8-8D4003C307D6}" sibTransId="{BAD89C76-0344-457B-97A5-A5A7F13F211C}"/>
    <dgm:cxn modelId="{42DFC092-67FD-41FB-A046-EFA4AC8455CE}" type="presOf" srcId="{B6854621-7FBE-4AEF-B939-92590AF0BCDC}" destId="{DDA77850-A125-4284-8A80-11604E95A98B}" srcOrd="1" destOrd="0" presId="urn:microsoft.com/office/officeart/2005/8/layout/orgChart1"/>
    <dgm:cxn modelId="{0B02D587-10C2-491E-9B7C-6414C2DC5D75}" srcId="{6191C1B3-9D29-41A7-8005-F2A0253B7C0C}" destId="{CD1E6633-B1EF-41C7-9199-6C665E1EC750}" srcOrd="0" destOrd="0" parTransId="{4BF21239-5DBA-4DCC-A3F2-0DB4DD664E1B}" sibTransId="{AF977406-0974-41BC-81FB-9D08356DFBFE}"/>
    <dgm:cxn modelId="{6723B35B-AEA0-4047-976C-66E7B235B9FC}" type="presOf" srcId="{1D0EE349-1968-4D7E-80C8-8D4003C307D6}" destId="{D3219C8E-3109-4092-9934-E0469E4238A4}" srcOrd="0" destOrd="0" presId="urn:microsoft.com/office/officeart/2005/8/layout/orgChart1"/>
    <dgm:cxn modelId="{23C36138-8A10-48DC-B9B9-5AAF6FBBA00D}" type="presOf" srcId="{269CCCDD-9B65-443B-9768-045B215305D2}" destId="{EFA6B4BD-092E-436A-A9A3-B8C52C3C5C7A}" srcOrd="0" destOrd="0" presId="urn:microsoft.com/office/officeart/2005/8/layout/orgChart1"/>
    <dgm:cxn modelId="{5F312DA6-EB25-4186-8508-0F7CFE1759A6}" type="presOf" srcId="{6E3DB9AB-FF35-4ACA-93AE-5DCD8D74A30A}" destId="{D86D5786-BC06-4195-AD3F-DE7DBA230C48}" srcOrd="0" destOrd="0" presId="urn:microsoft.com/office/officeart/2005/8/layout/orgChart1"/>
    <dgm:cxn modelId="{98895746-92AE-41BC-8A88-07DB4966D71A}" type="presOf" srcId="{4DE183EB-31B7-4406-AD06-CC69750BE737}" destId="{4D3B5A83-586C-4253-8016-98771F0F63C1}" srcOrd="0" destOrd="0" presId="urn:microsoft.com/office/officeart/2005/8/layout/orgChart1"/>
    <dgm:cxn modelId="{5B2D76D7-A4AC-49FC-B4B9-0B5C3F39D530}" srcId="{CD1E6633-B1EF-41C7-9199-6C665E1EC750}" destId="{1A444400-044C-4AD6-91C7-9237F9BA9867}" srcOrd="4" destOrd="0" parTransId="{7E23BBCA-ADD7-42F6-8E8B-CC644C045746}" sibTransId="{E3C668E4-24FB-4F51-BBB5-55230373768E}"/>
    <dgm:cxn modelId="{408154DE-37D2-4F2B-B58F-7C11FD43C791}" type="presOf" srcId="{7E23BBCA-ADD7-42F6-8E8B-CC644C045746}" destId="{11CD8DE0-41E3-4B2C-9D7F-F2EC1798A373}" srcOrd="0" destOrd="0" presId="urn:microsoft.com/office/officeart/2005/8/layout/orgChart1"/>
    <dgm:cxn modelId="{2659A870-8E98-4146-A422-0D3AA1F079E3}" srcId="{CD1E6633-B1EF-41C7-9199-6C665E1EC750}" destId="{BB63E127-0A89-497E-A71F-1C1B7D64360B}" srcOrd="1" destOrd="0" parTransId="{4DE183EB-31B7-4406-AD06-CC69750BE737}" sibTransId="{78CC61CC-40EB-43E1-8720-E01CEDFF16A8}"/>
    <dgm:cxn modelId="{693B9E73-FA12-4096-B5E2-5A7940315B30}" type="presOf" srcId="{BB63E127-0A89-497E-A71F-1C1B7D64360B}" destId="{9002445A-F9C2-4AC9-A26F-4C7F3EE19276}" srcOrd="0" destOrd="0" presId="urn:microsoft.com/office/officeart/2005/8/layout/orgChart1"/>
    <dgm:cxn modelId="{5EEB90EC-F0B2-49AA-B454-E70DB8EA0581}" type="presOf" srcId="{0B116A70-D4AE-4565-BFB5-73C844B789BE}" destId="{98CE2F41-FD6D-495F-9886-E002B0353732}" srcOrd="0" destOrd="0" presId="urn:microsoft.com/office/officeart/2005/8/layout/orgChart1"/>
    <dgm:cxn modelId="{E12D4098-A379-466F-83F0-CBAC1D25BC1D}" type="presOf" srcId="{6191C1B3-9D29-41A7-8005-F2A0253B7C0C}" destId="{8391219E-2F08-4F2E-9B26-1DDEB785BCBC}" srcOrd="0" destOrd="0" presId="urn:microsoft.com/office/officeart/2005/8/layout/orgChart1"/>
    <dgm:cxn modelId="{AA8B30CD-D945-4188-9C3F-9A51DB4E824C}" type="presOf" srcId="{BB63E127-0A89-497E-A71F-1C1B7D64360B}" destId="{4FFC157A-F7A4-494F-A4B9-17D3A05160EA}" srcOrd="1" destOrd="0" presId="urn:microsoft.com/office/officeart/2005/8/layout/orgChart1"/>
    <dgm:cxn modelId="{BA29DDE5-C6A3-4F07-A463-760F35936396}" type="presParOf" srcId="{8391219E-2F08-4F2E-9B26-1DDEB785BCBC}" destId="{95A43591-A2DE-42A4-8052-8C29B6F04454}" srcOrd="0" destOrd="0" presId="urn:microsoft.com/office/officeart/2005/8/layout/orgChart1"/>
    <dgm:cxn modelId="{50DC933B-4312-4791-9599-5CA00DAE495B}" type="presParOf" srcId="{95A43591-A2DE-42A4-8052-8C29B6F04454}" destId="{4D8B87FF-1DD3-4789-9207-E15E64F40169}" srcOrd="0" destOrd="0" presId="urn:microsoft.com/office/officeart/2005/8/layout/orgChart1"/>
    <dgm:cxn modelId="{0A850370-1530-46FC-92F6-D7D0D13203F7}" type="presParOf" srcId="{4D8B87FF-1DD3-4789-9207-E15E64F40169}" destId="{1C4438F7-15BF-4CF1-959A-92CAA211F397}" srcOrd="0" destOrd="0" presId="urn:microsoft.com/office/officeart/2005/8/layout/orgChart1"/>
    <dgm:cxn modelId="{816A544F-70CA-4320-A97B-B7087767DA81}" type="presParOf" srcId="{4D8B87FF-1DD3-4789-9207-E15E64F40169}" destId="{E1B15297-9DF8-4E91-86AB-45AABF57E151}" srcOrd="1" destOrd="0" presId="urn:microsoft.com/office/officeart/2005/8/layout/orgChart1"/>
    <dgm:cxn modelId="{1B80B317-7AD6-4618-9950-A450E1558124}" type="presParOf" srcId="{95A43591-A2DE-42A4-8052-8C29B6F04454}" destId="{513F7FB7-F40B-43DB-B5E0-6256A2379113}" srcOrd="1" destOrd="0" presId="urn:microsoft.com/office/officeart/2005/8/layout/orgChart1"/>
    <dgm:cxn modelId="{A0069B8A-EF1B-4188-9DA2-EC2333629823}" type="presParOf" srcId="{513F7FB7-F40B-43DB-B5E0-6256A2379113}" destId="{4D3B5A83-586C-4253-8016-98771F0F63C1}" srcOrd="0" destOrd="0" presId="urn:microsoft.com/office/officeart/2005/8/layout/orgChart1"/>
    <dgm:cxn modelId="{2410CB3C-4B40-44BD-B4C5-F7A495FFEDDB}" type="presParOf" srcId="{513F7FB7-F40B-43DB-B5E0-6256A2379113}" destId="{C5EFCDC8-46A4-411A-B874-C9171817D745}" srcOrd="1" destOrd="0" presId="urn:microsoft.com/office/officeart/2005/8/layout/orgChart1"/>
    <dgm:cxn modelId="{2C36E57C-790F-4B51-ADF9-CF52ADE8D511}" type="presParOf" srcId="{C5EFCDC8-46A4-411A-B874-C9171817D745}" destId="{6A9A3887-A8FE-484B-BCE1-586F7F99739B}" srcOrd="0" destOrd="0" presId="urn:microsoft.com/office/officeart/2005/8/layout/orgChart1"/>
    <dgm:cxn modelId="{24EF687C-7ED2-4FEC-80A5-AF5E71EBF817}" type="presParOf" srcId="{6A9A3887-A8FE-484B-BCE1-586F7F99739B}" destId="{9002445A-F9C2-4AC9-A26F-4C7F3EE19276}" srcOrd="0" destOrd="0" presId="urn:microsoft.com/office/officeart/2005/8/layout/orgChart1"/>
    <dgm:cxn modelId="{A812E7E1-17AE-42C3-8F9F-B9B7728D3441}" type="presParOf" srcId="{6A9A3887-A8FE-484B-BCE1-586F7F99739B}" destId="{4FFC157A-F7A4-494F-A4B9-17D3A05160EA}" srcOrd="1" destOrd="0" presId="urn:microsoft.com/office/officeart/2005/8/layout/orgChart1"/>
    <dgm:cxn modelId="{63A6E101-3AFE-4821-9926-F417B2EE32C6}" type="presParOf" srcId="{C5EFCDC8-46A4-411A-B874-C9171817D745}" destId="{086157C5-8AD4-4078-9A51-8DFD04B77ADF}" srcOrd="1" destOrd="0" presId="urn:microsoft.com/office/officeart/2005/8/layout/orgChart1"/>
    <dgm:cxn modelId="{09DCAD36-656E-4932-B6CA-935EE7F28AC8}" type="presParOf" srcId="{C5EFCDC8-46A4-411A-B874-C9171817D745}" destId="{ECD8E90E-BFBF-4E54-9D2D-82C6E5948AEE}" srcOrd="2" destOrd="0" presId="urn:microsoft.com/office/officeart/2005/8/layout/orgChart1"/>
    <dgm:cxn modelId="{A54C9D61-889C-4716-B1A6-AC5A01982926}" type="presParOf" srcId="{513F7FB7-F40B-43DB-B5E0-6256A2379113}" destId="{EFA6B4BD-092E-436A-A9A3-B8C52C3C5C7A}" srcOrd="2" destOrd="0" presId="urn:microsoft.com/office/officeart/2005/8/layout/orgChart1"/>
    <dgm:cxn modelId="{67E55A1F-002C-472F-A26D-AEE6097B5C99}" type="presParOf" srcId="{513F7FB7-F40B-43DB-B5E0-6256A2379113}" destId="{11C925AF-8BF3-4601-A9C4-9A2A90563602}" srcOrd="3" destOrd="0" presId="urn:microsoft.com/office/officeart/2005/8/layout/orgChart1"/>
    <dgm:cxn modelId="{36F9F28F-9905-4023-A72A-F3EC9060A5D7}" type="presParOf" srcId="{11C925AF-8BF3-4601-A9C4-9A2A90563602}" destId="{68F66A46-219B-4615-A590-4BC6A54B6938}" srcOrd="0" destOrd="0" presId="urn:microsoft.com/office/officeart/2005/8/layout/orgChart1"/>
    <dgm:cxn modelId="{FAA96C77-32CB-428C-9738-97662FCC3D80}" type="presParOf" srcId="{68F66A46-219B-4615-A590-4BC6A54B6938}" destId="{98CE2F41-FD6D-495F-9886-E002B0353732}" srcOrd="0" destOrd="0" presId="urn:microsoft.com/office/officeart/2005/8/layout/orgChart1"/>
    <dgm:cxn modelId="{4C270AF6-E071-400A-911B-246E36A90B0D}" type="presParOf" srcId="{68F66A46-219B-4615-A590-4BC6A54B6938}" destId="{3145EA9A-8EB0-43CC-8219-F3D13567755E}" srcOrd="1" destOrd="0" presId="urn:microsoft.com/office/officeart/2005/8/layout/orgChart1"/>
    <dgm:cxn modelId="{63D11E39-DB14-4F45-B809-D06DD95FDA92}" type="presParOf" srcId="{11C925AF-8BF3-4601-A9C4-9A2A90563602}" destId="{13D69768-BD84-4638-8CC8-BC56CDC8BD58}" srcOrd="1" destOrd="0" presId="urn:microsoft.com/office/officeart/2005/8/layout/orgChart1"/>
    <dgm:cxn modelId="{855D94F7-E9E8-4038-A6CB-3B43CE55E056}" type="presParOf" srcId="{11C925AF-8BF3-4601-A9C4-9A2A90563602}" destId="{48C476A4-E12C-4D91-9F4D-8757785D3EE4}" srcOrd="2" destOrd="0" presId="urn:microsoft.com/office/officeart/2005/8/layout/orgChart1"/>
    <dgm:cxn modelId="{40AA1733-3F60-494A-AFFB-8D3865E8327A}" type="presParOf" srcId="{513F7FB7-F40B-43DB-B5E0-6256A2379113}" destId="{D3219C8E-3109-4092-9934-E0469E4238A4}" srcOrd="4" destOrd="0" presId="urn:microsoft.com/office/officeart/2005/8/layout/orgChart1"/>
    <dgm:cxn modelId="{58A6F00D-823A-4B4C-BD56-11731341994A}" type="presParOf" srcId="{513F7FB7-F40B-43DB-B5E0-6256A2379113}" destId="{1739321C-EC6F-4C53-B033-B1C29E52037F}" srcOrd="5" destOrd="0" presId="urn:microsoft.com/office/officeart/2005/8/layout/orgChart1"/>
    <dgm:cxn modelId="{2B262E05-4FD9-45A2-8901-195BDAA63141}" type="presParOf" srcId="{1739321C-EC6F-4C53-B033-B1C29E52037F}" destId="{A1A8191F-84FE-480E-9BAB-4E0346694E7B}" srcOrd="0" destOrd="0" presId="urn:microsoft.com/office/officeart/2005/8/layout/orgChart1"/>
    <dgm:cxn modelId="{AA9448E7-CE72-4929-87C6-CE4105E1E311}" type="presParOf" srcId="{A1A8191F-84FE-480E-9BAB-4E0346694E7B}" destId="{D723F57C-89C7-4E2C-A004-5A13A883A02F}" srcOrd="0" destOrd="0" presId="urn:microsoft.com/office/officeart/2005/8/layout/orgChart1"/>
    <dgm:cxn modelId="{1E213BC3-A664-4F84-B33C-11B2E64B4D90}" type="presParOf" srcId="{A1A8191F-84FE-480E-9BAB-4E0346694E7B}" destId="{DDA77850-A125-4284-8A80-11604E95A98B}" srcOrd="1" destOrd="0" presId="urn:microsoft.com/office/officeart/2005/8/layout/orgChart1"/>
    <dgm:cxn modelId="{74481B3A-EA29-4553-B612-B458995679E3}" type="presParOf" srcId="{1739321C-EC6F-4C53-B033-B1C29E52037F}" destId="{8583A1B5-39CE-462A-BF2E-9E8512B225D5}" srcOrd="1" destOrd="0" presId="urn:microsoft.com/office/officeart/2005/8/layout/orgChart1"/>
    <dgm:cxn modelId="{73A95422-64FE-4EE8-87FC-6BA68487A9F4}" type="presParOf" srcId="{1739321C-EC6F-4C53-B033-B1C29E52037F}" destId="{4C29B018-7F20-4559-B323-D648585B3BDD}" srcOrd="2" destOrd="0" presId="urn:microsoft.com/office/officeart/2005/8/layout/orgChart1"/>
    <dgm:cxn modelId="{2D3E68F2-9221-4406-AC9A-7F304D971C96}" type="presParOf" srcId="{513F7FB7-F40B-43DB-B5E0-6256A2379113}" destId="{11CD8DE0-41E3-4B2C-9D7F-F2EC1798A373}" srcOrd="6" destOrd="0" presId="urn:microsoft.com/office/officeart/2005/8/layout/orgChart1"/>
    <dgm:cxn modelId="{294E6F46-4D88-4ACE-B6EF-335B3991085B}" type="presParOf" srcId="{513F7FB7-F40B-43DB-B5E0-6256A2379113}" destId="{135DC0FC-12F4-4ED6-B539-980F8155AF8E}" srcOrd="7" destOrd="0" presId="urn:microsoft.com/office/officeart/2005/8/layout/orgChart1"/>
    <dgm:cxn modelId="{857A5F1D-5E31-437A-B0FF-F36CD4DEE7F0}" type="presParOf" srcId="{135DC0FC-12F4-4ED6-B539-980F8155AF8E}" destId="{0A9A9799-63CA-43FA-AE2C-B54BBA194332}" srcOrd="0" destOrd="0" presId="urn:microsoft.com/office/officeart/2005/8/layout/orgChart1"/>
    <dgm:cxn modelId="{A67D85B8-6E57-4E98-BBBE-375FFDEABF66}" type="presParOf" srcId="{0A9A9799-63CA-43FA-AE2C-B54BBA194332}" destId="{53663AC1-A9AB-4412-9787-A651472139FB}" srcOrd="0" destOrd="0" presId="urn:microsoft.com/office/officeart/2005/8/layout/orgChart1"/>
    <dgm:cxn modelId="{AB4E000B-67FA-4482-B59C-4D181DAC8789}" type="presParOf" srcId="{0A9A9799-63CA-43FA-AE2C-B54BBA194332}" destId="{5C6A7936-F9D4-41D4-9CAF-4C6B31C0E987}" srcOrd="1" destOrd="0" presId="urn:microsoft.com/office/officeart/2005/8/layout/orgChart1"/>
    <dgm:cxn modelId="{DE83F317-0B97-4E93-B6C7-CE7BA53E7585}" type="presParOf" srcId="{135DC0FC-12F4-4ED6-B539-980F8155AF8E}" destId="{7B43A640-AE81-42F7-997E-207C69DCA043}" srcOrd="1" destOrd="0" presId="urn:microsoft.com/office/officeart/2005/8/layout/orgChart1"/>
    <dgm:cxn modelId="{169A8D81-77CB-4435-953A-326D1FC7A636}" type="presParOf" srcId="{135DC0FC-12F4-4ED6-B539-980F8155AF8E}" destId="{55160978-DCD7-4696-A4E5-D22633C45156}" srcOrd="2" destOrd="0" presId="urn:microsoft.com/office/officeart/2005/8/layout/orgChart1"/>
    <dgm:cxn modelId="{4A48AC0B-0677-4205-948C-2189E8B7AC01}" type="presParOf" srcId="{95A43591-A2DE-42A4-8052-8C29B6F04454}" destId="{B98C9458-30F5-4DD0-B67C-1493D3E069C4}" srcOrd="2" destOrd="0" presId="urn:microsoft.com/office/officeart/2005/8/layout/orgChart1"/>
    <dgm:cxn modelId="{2AA23A9D-47C3-4D29-BA01-0EB56762378D}" type="presParOf" srcId="{B98C9458-30F5-4DD0-B67C-1493D3E069C4}" destId="{D86D5786-BC06-4195-AD3F-DE7DBA230C48}" srcOrd="0" destOrd="0" presId="urn:microsoft.com/office/officeart/2005/8/layout/orgChart1"/>
    <dgm:cxn modelId="{92CF124B-AB2C-43E0-8CC7-FF7CEC69A2EC}" type="presParOf" srcId="{B98C9458-30F5-4DD0-B67C-1493D3E069C4}" destId="{322A38C4-A4DE-4730-B7CB-7C63B08D0F32}" srcOrd="1" destOrd="0" presId="urn:microsoft.com/office/officeart/2005/8/layout/orgChart1"/>
    <dgm:cxn modelId="{11F1BCCF-A0C1-422F-92E0-83EFCD693879}" type="presParOf" srcId="{322A38C4-A4DE-4730-B7CB-7C63B08D0F32}" destId="{11DE9458-111B-459B-AF52-11C965DFCE45}" srcOrd="0" destOrd="0" presId="urn:microsoft.com/office/officeart/2005/8/layout/orgChart1"/>
    <dgm:cxn modelId="{A667811B-F904-44F6-A0C2-33B86A578DFF}" type="presParOf" srcId="{11DE9458-111B-459B-AF52-11C965DFCE45}" destId="{DCFDA1D4-5D7F-4FD6-B9ED-1072682F037E}" srcOrd="0" destOrd="0" presId="urn:microsoft.com/office/officeart/2005/8/layout/orgChart1"/>
    <dgm:cxn modelId="{D3F3FBD1-A66A-419B-BD5C-F380190293B3}" type="presParOf" srcId="{11DE9458-111B-459B-AF52-11C965DFCE45}" destId="{DA1CE800-816F-476E-9FA8-53FA0EBBC286}" srcOrd="1" destOrd="0" presId="urn:microsoft.com/office/officeart/2005/8/layout/orgChart1"/>
    <dgm:cxn modelId="{6C881646-CB23-4F77-B69F-ACF9D19812C6}" type="presParOf" srcId="{322A38C4-A4DE-4730-B7CB-7C63B08D0F32}" destId="{23F3EA75-9669-4FEE-BDAB-477F29DD50ED}" srcOrd="1" destOrd="0" presId="urn:microsoft.com/office/officeart/2005/8/layout/orgChart1"/>
    <dgm:cxn modelId="{E28801B9-D013-4EFD-889D-12BE8E42769C}" type="presParOf" srcId="{322A38C4-A4DE-4730-B7CB-7C63B08D0F32}" destId="{20E43126-93B0-4DF7-9EC3-0E88D3D1FD4F}" srcOrd="2" destOrd="0" presId="urn:microsoft.com/office/officeart/2005/8/layout/orgChart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6B16765-968D-4936-A2E0-29FC25F9C351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0F1185-7139-43EA-AAAC-D835D67829A6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4000" dirty="0" err="1" smtClean="0">
              <a:solidFill>
                <a:schemeClr val="tx1"/>
              </a:solidFill>
              <a:latin typeface="Rockwell Extra Bold" pitchFamily="18" charset="0"/>
            </a:rPr>
            <a:t>Taksonomi</a:t>
          </a:r>
          <a:r>
            <a:rPr lang="en-US" sz="4000" dirty="0" smtClean="0">
              <a:solidFill>
                <a:schemeClr val="tx1"/>
              </a:solidFill>
              <a:latin typeface="Rockwell Extra Bold" pitchFamily="18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Rockwell Extra Bold" pitchFamily="18" charset="0"/>
            </a:rPr>
            <a:t>Tujuan</a:t>
          </a:r>
          <a:r>
            <a:rPr lang="en-US" sz="4000" dirty="0" smtClean="0">
              <a:solidFill>
                <a:schemeClr val="tx1"/>
              </a:solidFill>
              <a:latin typeface="Rockwell Extra Bold" pitchFamily="18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Rockwell Extra Bold" pitchFamily="18" charset="0"/>
            </a:rPr>
            <a:t>Pembelajaran</a:t>
          </a:r>
          <a:endParaRPr lang="en-US" sz="4000" dirty="0">
            <a:solidFill>
              <a:schemeClr val="tx1"/>
            </a:solidFill>
            <a:latin typeface="Rockwell Extra Bold" pitchFamily="18" charset="0"/>
          </a:endParaRPr>
        </a:p>
      </dgm:t>
    </dgm:pt>
    <dgm:pt modelId="{0DAD379C-8B4C-4608-A78E-268BDDD877B4}" type="parTrans" cxnId="{E3B569CF-1BA9-4E64-9189-D650452C7F0A}">
      <dgm:prSet/>
      <dgm:spPr/>
      <dgm:t>
        <a:bodyPr/>
        <a:lstStyle/>
        <a:p>
          <a:endParaRPr lang="en-US"/>
        </a:p>
      </dgm:t>
    </dgm:pt>
    <dgm:pt modelId="{6A9F543F-70BE-4D7B-B5CC-15B591EABAB6}" type="sibTrans" cxnId="{E3B569CF-1BA9-4E64-9189-D650452C7F0A}">
      <dgm:prSet/>
      <dgm:spPr/>
      <dgm:t>
        <a:bodyPr/>
        <a:lstStyle/>
        <a:p>
          <a:endParaRPr lang="en-US"/>
        </a:p>
      </dgm:t>
    </dgm:pt>
    <dgm:pt modelId="{22A316C0-24F6-40D3-BF4A-45AA85FCCA1C}">
      <dgm:prSet phldrT="[Text]" custT="1"/>
      <dgm:spPr/>
      <dgm:t>
        <a:bodyPr/>
        <a:lstStyle/>
        <a:p>
          <a:r>
            <a:rPr lang="en-US" sz="3600" dirty="0" smtClean="0">
              <a:latin typeface="Rockwell" pitchFamily="18" charset="0"/>
            </a:rPr>
            <a:t>Wilayah </a:t>
          </a:r>
          <a:r>
            <a:rPr lang="en-US" sz="3600" dirty="0" err="1" smtClean="0">
              <a:latin typeface="Rockwell" pitchFamily="18" charset="0"/>
            </a:rPr>
            <a:t>Kognitif</a:t>
          </a:r>
          <a:endParaRPr lang="en-US" sz="3600" dirty="0">
            <a:latin typeface="Rockwell" pitchFamily="18" charset="0"/>
          </a:endParaRPr>
        </a:p>
      </dgm:t>
    </dgm:pt>
    <dgm:pt modelId="{4B7725BD-8DB8-4395-B2E0-11145B714771}" type="parTrans" cxnId="{7DEB6470-B73E-4A94-83E7-3E3EDD77E16E}">
      <dgm:prSet/>
      <dgm:spPr/>
      <dgm:t>
        <a:bodyPr/>
        <a:lstStyle/>
        <a:p>
          <a:endParaRPr lang="en-US"/>
        </a:p>
      </dgm:t>
    </dgm:pt>
    <dgm:pt modelId="{F35A719D-08D3-45B8-963D-76D791464D9D}" type="sibTrans" cxnId="{7DEB6470-B73E-4A94-83E7-3E3EDD77E16E}">
      <dgm:prSet/>
      <dgm:spPr/>
      <dgm:t>
        <a:bodyPr/>
        <a:lstStyle/>
        <a:p>
          <a:endParaRPr lang="en-US"/>
        </a:p>
      </dgm:t>
    </dgm:pt>
    <dgm:pt modelId="{5EC8DF0A-99BC-45EE-8AF4-DD684B33375D}">
      <dgm:prSet phldrT="[Text]" custT="1"/>
      <dgm:spPr/>
      <dgm:t>
        <a:bodyPr/>
        <a:lstStyle/>
        <a:p>
          <a:r>
            <a:rPr lang="en-US" sz="3600" dirty="0" smtClean="0">
              <a:latin typeface="Rockwell" pitchFamily="18" charset="0"/>
            </a:rPr>
            <a:t>Wilayah </a:t>
          </a:r>
          <a:r>
            <a:rPr lang="en-US" sz="3600" dirty="0" err="1" smtClean="0">
              <a:latin typeface="Rockwell" pitchFamily="18" charset="0"/>
            </a:rPr>
            <a:t>Afekt</a:t>
          </a:r>
          <a:r>
            <a:rPr lang="en-US" sz="4700" dirty="0" err="1" smtClean="0"/>
            <a:t>if</a:t>
          </a:r>
          <a:endParaRPr lang="en-US" sz="4700" dirty="0"/>
        </a:p>
      </dgm:t>
    </dgm:pt>
    <dgm:pt modelId="{E05321F8-109C-4F4A-8782-B430BE44029B}" type="parTrans" cxnId="{8F5C03D2-A7DF-4068-9531-EF9C8DF4ED2C}">
      <dgm:prSet/>
      <dgm:spPr/>
      <dgm:t>
        <a:bodyPr/>
        <a:lstStyle/>
        <a:p>
          <a:endParaRPr lang="en-US"/>
        </a:p>
      </dgm:t>
    </dgm:pt>
    <dgm:pt modelId="{356FFE00-7627-4AF5-99EB-34231AC4A115}" type="sibTrans" cxnId="{8F5C03D2-A7DF-4068-9531-EF9C8DF4ED2C}">
      <dgm:prSet/>
      <dgm:spPr/>
      <dgm:t>
        <a:bodyPr/>
        <a:lstStyle/>
        <a:p>
          <a:endParaRPr lang="en-US"/>
        </a:p>
      </dgm:t>
    </dgm:pt>
    <dgm:pt modelId="{0CB37BB8-FA5C-46C5-8C16-AA4AEBD966FF}">
      <dgm:prSet custT="1"/>
      <dgm:spPr/>
      <dgm:t>
        <a:bodyPr/>
        <a:lstStyle/>
        <a:p>
          <a:r>
            <a:rPr lang="en-US" sz="3600" dirty="0" smtClean="0">
              <a:latin typeface="Rockwell" pitchFamily="18" charset="0"/>
            </a:rPr>
            <a:t>Wilayah </a:t>
          </a:r>
          <a:r>
            <a:rPr lang="en-US" sz="3600" dirty="0" err="1" smtClean="0">
              <a:latin typeface="Rockwell" pitchFamily="18" charset="0"/>
            </a:rPr>
            <a:t>Psikomotorik</a:t>
          </a:r>
          <a:endParaRPr lang="en-US" sz="3600" dirty="0">
            <a:latin typeface="Rockwell" pitchFamily="18" charset="0"/>
          </a:endParaRPr>
        </a:p>
      </dgm:t>
    </dgm:pt>
    <dgm:pt modelId="{14654EC9-1C76-408C-8AD5-3B12AAF3DD01}" type="parTrans" cxnId="{29C83613-1ABC-42F2-86C1-75529D180B06}">
      <dgm:prSet/>
      <dgm:spPr/>
      <dgm:t>
        <a:bodyPr/>
        <a:lstStyle/>
        <a:p>
          <a:endParaRPr lang="en-US"/>
        </a:p>
      </dgm:t>
    </dgm:pt>
    <dgm:pt modelId="{1AFE4158-9A15-4295-91BF-C7433D979E74}" type="sibTrans" cxnId="{29C83613-1ABC-42F2-86C1-75529D180B06}">
      <dgm:prSet/>
      <dgm:spPr/>
      <dgm:t>
        <a:bodyPr/>
        <a:lstStyle/>
        <a:p>
          <a:endParaRPr lang="en-US"/>
        </a:p>
      </dgm:t>
    </dgm:pt>
    <dgm:pt modelId="{57F3A17C-8F42-4E4E-B599-573F7C60BC87}" type="pres">
      <dgm:prSet presAssocID="{B6B16765-968D-4936-A2E0-29FC25F9C35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8D7D58E-1918-4AE0-8C3E-EA17ABDD5170}" type="pres">
      <dgm:prSet presAssocID="{830F1185-7139-43EA-AAAC-D835D67829A6}" presName="root" presStyleCnt="0"/>
      <dgm:spPr/>
    </dgm:pt>
    <dgm:pt modelId="{25CE4B98-1253-453F-A766-2D03CAD22BDF}" type="pres">
      <dgm:prSet presAssocID="{830F1185-7139-43EA-AAAC-D835D67829A6}" presName="rootComposite" presStyleCnt="0"/>
      <dgm:spPr/>
    </dgm:pt>
    <dgm:pt modelId="{56444DC2-C1E8-4245-AB66-DA943650FA0E}" type="pres">
      <dgm:prSet presAssocID="{830F1185-7139-43EA-AAAC-D835D67829A6}" presName="rootText" presStyleLbl="node1" presStyleIdx="0" presStyleCnt="1" custScaleX="222609"/>
      <dgm:spPr/>
      <dgm:t>
        <a:bodyPr/>
        <a:lstStyle/>
        <a:p>
          <a:endParaRPr lang="en-US"/>
        </a:p>
      </dgm:t>
    </dgm:pt>
    <dgm:pt modelId="{2BE389CF-2B8D-426D-A5DA-100CF58561A3}" type="pres">
      <dgm:prSet presAssocID="{830F1185-7139-43EA-AAAC-D835D67829A6}" presName="rootConnector" presStyleLbl="node1" presStyleIdx="0" presStyleCnt="1"/>
      <dgm:spPr/>
      <dgm:t>
        <a:bodyPr/>
        <a:lstStyle/>
        <a:p>
          <a:endParaRPr lang="en-US"/>
        </a:p>
      </dgm:t>
    </dgm:pt>
    <dgm:pt modelId="{7A0F1228-F967-416B-B728-C061937804F7}" type="pres">
      <dgm:prSet presAssocID="{830F1185-7139-43EA-AAAC-D835D67829A6}" presName="childShape" presStyleCnt="0"/>
      <dgm:spPr/>
    </dgm:pt>
    <dgm:pt modelId="{068483AB-2F13-4B50-9061-23194238E234}" type="pres">
      <dgm:prSet presAssocID="{4B7725BD-8DB8-4395-B2E0-11145B714771}" presName="Name13" presStyleLbl="parChTrans1D2" presStyleIdx="0" presStyleCnt="3"/>
      <dgm:spPr/>
      <dgm:t>
        <a:bodyPr/>
        <a:lstStyle/>
        <a:p>
          <a:endParaRPr lang="en-US"/>
        </a:p>
      </dgm:t>
    </dgm:pt>
    <dgm:pt modelId="{33F8BD75-14D8-45C6-B9DD-0BF607C26842}" type="pres">
      <dgm:prSet presAssocID="{22A316C0-24F6-40D3-BF4A-45AA85FCCA1C}" presName="childText" presStyleLbl="bgAcc1" presStyleIdx="0" presStyleCnt="3" custScaleX="1429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2C1292-4D99-4021-BD75-CA0F66EE869F}" type="pres">
      <dgm:prSet presAssocID="{E05321F8-109C-4F4A-8782-B430BE44029B}" presName="Name13" presStyleLbl="parChTrans1D2" presStyleIdx="1" presStyleCnt="3"/>
      <dgm:spPr/>
      <dgm:t>
        <a:bodyPr/>
        <a:lstStyle/>
        <a:p>
          <a:endParaRPr lang="en-US"/>
        </a:p>
      </dgm:t>
    </dgm:pt>
    <dgm:pt modelId="{EF37EAC8-F702-4A84-AC6D-F84431578261}" type="pres">
      <dgm:prSet presAssocID="{5EC8DF0A-99BC-45EE-8AF4-DD684B33375D}" presName="childText" presStyleLbl="bgAcc1" presStyleIdx="1" presStyleCnt="3" custScaleX="1384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940557-941C-4D4A-9EE9-FBF638320EEB}" type="pres">
      <dgm:prSet presAssocID="{14654EC9-1C76-408C-8AD5-3B12AAF3DD01}" presName="Name13" presStyleLbl="parChTrans1D2" presStyleIdx="2" presStyleCnt="3"/>
      <dgm:spPr/>
      <dgm:t>
        <a:bodyPr/>
        <a:lstStyle/>
        <a:p>
          <a:endParaRPr lang="en-US"/>
        </a:p>
      </dgm:t>
    </dgm:pt>
    <dgm:pt modelId="{B4044CD9-2F19-4706-B43B-79FBC0659A61}" type="pres">
      <dgm:prSet presAssocID="{0CB37BB8-FA5C-46C5-8C16-AA4AEBD966FF}" presName="childText" presStyleLbl="bgAcc1" presStyleIdx="2" presStyleCnt="3" custScaleX="1429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A36B26-BF35-4F72-8AFB-FE457C156D10}" type="presOf" srcId="{0CB37BB8-FA5C-46C5-8C16-AA4AEBD966FF}" destId="{B4044CD9-2F19-4706-B43B-79FBC0659A61}" srcOrd="0" destOrd="0" presId="urn:microsoft.com/office/officeart/2005/8/layout/hierarchy3"/>
    <dgm:cxn modelId="{8F5C03D2-A7DF-4068-9531-EF9C8DF4ED2C}" srcId="{830F1185-7139-43EA-AAAC-D835D67829A6}" destId="{5EC8DF0A-99BC-45EE-8AF4-DD684B33375D}" srcOrd="1" destOrd="0" parTransId="{E05321F8-109C-4F4A-8782-B430BE44029B}" sibTransId="{356FFE00-7627-4AF5-99EB-34231AC4A115}"/>
    <dgm:cxn modelId="{7DEB6470-B73E-4A94-83E7-3E3EDD77E16E}" srcId="{830F1185-7139-43EA-AAAC-D835D67829A6}" destId="{22A316C0-24F6-40D3-BF4A-45AA85FCCA1C}" srcOrd="0" destOrd="0" parTransId="{4B7725BD-8DB8-4395-B2E0-11145B714771}" sibTransId="{F35A719D-08D3-45B8-963D-76D791464D9D}"/>
    <dgm:cxn modelId="{29C83613-1ABC-42F2-86C1-75529D180B06}" srcId="{830F1185-7139-43EA-AAAC-D835D67829A6}" destId="{0CB37BB8-FA5C-46C5-8C16-AA4AEBD966FF}" srcOrd="2" destOrd="0" parTransId="{14654EC9-1C76-408C-8AD5-3B12AAF3DD01}" sibTransId="{1AFE4158-9A15-4295-91BF-C7433D979E74}"/>
    <dgm:cxn modelId="{D33ED670-D720-49BD-9641-8B390CF8158F}" type="presOf" srcId="{E05321F8-109C-4F4A-8782-B430BE44029B}" destId="{942C1292-4D99-4021-BD75-CA0F66EE869F}" srcOrd="0" destOrd="0" presId="urn:microsoft.com/office/officeart/2005/8/layout/hierarchy3"/>
    <dgm:cxn modelId="{1198CB97-CD0D-4AE5-9439-8D3BD5463912}" type="presOf" srcId="{14654EC9-1C76-408C-8AD5-3B12AAF3DD01}" destId="{B7940557-941C-4D4A-9EE9-FBF638320EEB}" srcOrd="0" destOrd="0" presId="urn:microsoft.com/office/officeart/2005/8/layout/hierarchy3"/>
    <dgm:cxn modelId="{1A288969-7CCD-4972-8B58-613F1E2543A7}" type="presOf" srcId="{830F1185-7139-43EA-AAAC-D835D67829A6}" destId="{56444DC2-C1E8-4245-AB66-DA943650FA0E}" srcOrd="0" destOrd="0" presId="urn:microsoft.com/office/officeart/2005/8/layout/hierarchy3"/>
    <dgm:cxn modelId="{E3B569CF-1BA9-4E64-9189-D650452C7F0A}" srcId="{B6B16765-968D-4936-A2E0-29FC25F9C351}" destId="{830F1185-7139-43EA-AAAC-D835D67829A6}" srcOrd="0" destOrd="0" parTransId="{0DAD379C-8B4C-4608-A78E-268BDDD877B4}" sibTransId="{6A9F543F-70BE-4D7B-B5CC-15B591EABAB6}"/>
    <dgm:cxn modelId="{494700CF-260A-4008-B5AC-C9A057FE6BB7}" type="presOf" srcId="{4B7725BD-8DB8-4395-B2E0-11145B714771}" destId="{068483AB-2F13-4B50-9061-23194238E234}" srcOrd="0" destOrd="0" presId="urn:microsoft.com/office/officeart/2005/8/layout/hierarchy3"/>
    <dgm:cxn modelId="{467499FC-D6AA-47AE-9C74-D02547A5A354}" type="presOf" srcId="{B6B16765-968D-4936-A2E0-29FC25F9C351}" destId="{57F3A17C-8F42-4E4E-B599-573F7C60BC87}" srcOrd="0" destOrd="0" presId="urn:microsoft.com/office/officeart/2005/8/layout/hierarchy3"/>
    <dgm:cxn modelId="{C38FD3B7-D640-43AF-A06E-6B45C761BF7E}" type="presOf" srcId="{22A316C0-24F6-40D3-BF4A-45AA85FCCA1C}" destId="{33F8BD75-14D8-45C6-B9DD-0BF607C26842}" srcOrd="0" destOrd="0" presId="urn:microsoft.com/office/officeart/2005/8/layout/hierarchy3"/>
    <dgm:cxn modelId="{3F3B40EC-CA05-4B0C-A45E-45A4C5C182FB}" type="presOf" srcId="{5EC8DF0A-99BC-45EE-8AF4-DD684B33375D}" destId="{EF37EAC8-F702-4A84-AC6D-F84431578261}" srcOrd="0" destOrd="0" presId="urn:microsoft.com/office/officeart/2005/8/layout/hierarchy3"/>
    <dgm:cxn modelId="{90415A83-976E-42F0-902A-A859D19E3F28}" type="presOf" srcId="{830F1185-7139-43EA-AAAC-D835D67829A6}" destId="{2BE389CF-2B8D-426D-A5DA-100CF58561A3}" srcOrd="1" destOrd="0" presId="urn:microsoft.com/office/officeart/2005/8/layout/hierarchy3"/>
    <dgm:cxn modelId="{C81DAAEF-AE84-4A7A-900E-C23CB1EAE382}" type="presParOf" srcId="{57F3A17C-8F42-4E4E-B599-573F7C60BC87}" destId="{48D7D58E-1918-4AE0-8C3E-EA17ABDD5170}" srcOrd="0" destOrd="0" presId="urn:microsoft.com/office/officeart/2005/8/layout/hierarchy3"/>
    <dgm:cxn modelId="{D8B18B4C-A2DE-4A4B-B7DA-0A6677FBEAC4}" type="presParOf" srcId="{48D7D58E-1918-4AE0-8C3E-EA17ABDD5170}" destId="{25CE4B98-1253-453F-A766-2D03CAD22BDF}" srcOrd="0" destOrd="0" presId="urn:microsoft.com/office/officeart/2005/8/layout/hierarchy3"/>
    <dgm:cxn modelId="{BA0897FB-5CCC-471F-B7D8-5E1953C79538}" type="presParOf" srcId="{25CE4B98-1253-453F-A766-2D03CAD22BDF}" destId="{56444DC2-C1E8-4245-AB66-DA943650FA0E}" srcOrd="0" destOrd="0" presId="urn:microsoft.com/office/officeart/2005/8/layout/hierarchy3"/>
    <dgm:cxn modelId="{703BCDB1-05B7-42E8-9EF1-6B65A1EE94F3}" type="presParOf" srcId="{25CE4B98-1253-453F-A766-2D03CAD22BDF}" destId="{2BE389CF-2B8D-426D-A5DA-100CF58561A3}" srcOrd="1" destOrd="0" presId="urn:microsoft.com/office/officeart/2005/8/layout/hierarchy3"/>
    <dgm:cxn modelId="{05ADEE19-5192-46BE-AB2F-A1AE0DA57D41}" type="presParOf" srcId="{48D7D58E-1918-4AE0-8C3E-EA17ABDD5170}" destId="{7A0F1228-F967-416B-B728-C061937804F7}" srcOrd="1" destOrd="0" presId="urn:microsoft.com/office/officeart/2005/8/layout/hierarchy3"/>
    <dgm:cxn modelId="{94DA5866-8E8D-4FF5-ACB0-DC00A8670FEF}" type="presParOf" srcId="{7A0F1228-F967-416B-B728-C061937804F7}" destId="{068483AB-2F13-4B50-9061-23194238E234}" srcOrd="0" destOrd="0" presId="urn:microsoft.com/office/officeart/2005/8/layout/hierarchy3"/>
    <dgm:cxn modelId="{67D46B52-6BC3-4F2D-BC1D-2C1C9B17B623}" type="presParOf" srcId="{7A0F1228-F967-416B-B728-C061937804F7}" destId="{33F8BD75-14D8-45C6-B9DD-0BF607C26842}" srcOrd="1" destOrd="0" presId="urn:microsoft.com/office/officeart/2005/8/layout/hierarchy3"/>
    <dgm:cxn modelId="{A6732B15-AFE6-4693-8FA5-58013911ADC0}" type="presParOf" srcId="{7A0F1228-F967-416B-B728-C061937804F7}" destId="{942C1292-4D99-4021-BD75-CA0F66EE869F}" srcOrd="2" destOrd="0" presId="urn:microsoft.com/office/officeart/2005/8/layout/hierarchy3"/>
    <dgm:cxn modelId="{912A0535-D5D7-4BFC-9F68-6ABA5B278E6A}" type="presParOf" srcId="{7A0F1228-F967-416B-B728-C061937804F7}" destId="{EF37EAC8-F702-4A84-AC6D-F84431578261}" srcOrd="3" destOrd="0" presId="urn:microsoft.com/office/officeart/2005/8/layout/hierarchy3"/>
    <dgm:cxn modelId="{1894D917-62EC-4D5A-AC47-873F5BAB8F29}" type="presParOf" srcId="{7A0F1228-F967-416B-B728-C061937804F7}" destId="{B7940557-941C-4D4A-9EE9-FBF638320EEB}" srcOrd="4" destOrd="0" presId="urn:microsoft.com/office/officeart/2005/8/layout/hierarchy3"/>
    <dgm:cxn modelId="{9B40D98F-B438-46CE-941D-C8A70CBB36AA}" type="presParOf" srcId="{7A0F1228-F967-416B-B728-C061937804F7}" destId="{B4044CD9-2F19-4706-B43B-79FBC0659A61}" srcOrd="5" destOrd="0" presId="urn:microsoft.com/office/officeart/2005/8/layout/hierarchy3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9388A2A-DAC1-46C1-8AF3-4C330F0FBD0D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9FC0AACC-7298-4384-808D-AC2A78132640}">
      <dgm:prSet phldrT="[Text]"/>
      <dgm:spPr/>
      <dgm:t>
        <a:bodyPr/>
        <a:lstStyle/>
        <a:p>
          <a:r>
            <a:rPr lang="en-US" dirty="0" smtClean="0">
              <a:latin typeface="Rockwell" pitchFamily="18" charset="0"/>
            </a:rPr>
            <a:t>Tingkat </a:t>
          </a:r>
          <a:r>
            <a:rPr lang="en-US" dirty="0" err="1" smtClean="0">
              <a:latin typeface="Rockwell" pitchFamily="18" charset="0"/>
            </a:rPr>
            <a:t>Analisis</a:t>
          </a:r>
          <a:endParaRPr lang="en-US" dirty="0">
            <a:latin typeface="Rockwell" pitchFamily="18" charset="0"/>
          </a:endParaRPr>
        </a:p>
      </dgm:t>
    </dgm:pt>
    <dgm:pt modelId="{2951A24F-144E-42AB-A343-F6E141FB2698}" type="parTrans" cxnId="{D041CD76-E7BC-43A7-B2F9-F9677645ADAE}">
      <dgm:prSet/>
      <dgm:spPr/>
      <dgm:t>
        <a:bodyPr/>
        <a:lstStyle/>
        <a:p>
          <a:endParaRPr lang="en-US"/>
        </a:p>
      </dgm:t>
    </dgm:pt>
    <dgm:pt modelId="{75122450-78D9-4BF7-AED5-852369020684}" type="sibTrans" cxnId="{D041CD76-E7BC-43A7-B2F9-F9677645ADAE}">
      <dgm:prSet/>
      <dgm:spPr/>
      <dgm:t>
        <a:bodyPr/>
        <a:lstStyle/>
        <a:p>
          <a:endParaRPr lang="en-US"/>
        </a:p>
      </dgm:t>
    </dgm:pt>
    <dgm:pt modelId="{815AF09C-8784-40AD-95F8-4EBB137F5463}">
      <dgm:prSet phldrT="[Text]"/>
      <dgm:spPr/>
      <dgm:t>
        <a:bodyPr/>
        <a:lstStyle/>
        <a:p>
          <a:r>
            <a:rPr lang="en-US" dirty="0" smtClean="0">
              <a:latin typeface="Rockwell" pitchFamily="18" charset="0"/>
            </a:rPr>
            <a:t>Tingkat </a:t>
          </a:r>
          <a:r>
            <a:rPr lang="en-US" dirty="0" err="1" smtClean="0">
              <a:latin typeface="Rockwell" pitchFamily="18" charset="0"/>
            </a:rPr>
            <a:t>Sintesis</a:t>
          </a:r>
          <a:endParaRPr lang="en-US" dirty="0">
            <a:latin typeface="Rockwell" pitchFamily="18" charset="0"/>
          </a:endParaRPr>
        </a:p>
      </dgm:t>
    </dgm:pt>
    <dgm:pt modelId="{131B49BB-23F8-45DF-8135-0BEA3CC7E31B}" type="parTrans" cxnId="{3085508B-9C24-4D3F-B92C-73727F46AD1D}">
      <dgm:prSet/>
      <dgm:spPr/>
      <dgm:t>
        <a:bodyPr/>
        <a:lstStyle/>
        <a:p>
          <a:endParaRPr lang="en-US"/>
        </a:p>
      </dgm:t>
    </dgm:pt>
    <dgm:pt modelId="{FEF72596-5522-44D2-973B-EE8CE4208E1C}" type="sibTrans" cxnId="{3085508B-9C24-4D3F-B92C-73727F46AD1D}">
      <dgm:prSet/>
      <dgm:spPr/>
      <dgm:t>
        <a:bodyPr/>
        <a:lstStyle/>
        <a:p>
          <a:endParaRPr lang="en-US"/>
        </a:p>
      </dgm:t>
    </dgm:pt>
    <dgm:pt modelId="{030FBB39-F108-4096-A220-3987093BD8EE}">
      <dgm:prSet phldrT="[Text]"/>
      <dgm:spPr/>
      <dgm:t>
        <a:bodyPr/>
        <a:lstStyle/>
        <a:p>
          <a:r>
            <a:rPr lang="en-US" dirty="0" smtClean="0">
              <a:latin typeface="Rockwell" pitchFamily="18" charset="0"/>
            </a:rPr>
            <a:t>Tingkat </a:t>
          </a:r>
          <a:r>
            <a:rPr lang="en-US" dirty="0" err="1" smtClean="0">
              <a:latin typeface="Rockwell" pitchFamily="18" charset="0"/>
            </a:rPr>
            <a:t>Evaluasi</a:t>
          </a:r>
          <a:endParaRPr lang="en-US" dirty="0">
            <a:latin typeface="Rockwell" pitchFamily="18" charset="0"/>
          </a:endParaRPr>
        </a:p>
      </dgm:t>
    </dgm:pt>
    <dgm:pt modelId="{210180BC-0E8C-4E19-9A94-6AC791623282}" type="parTrans" cxnId="{D2F9D621-ABAD-4CAA-87EE-7C374C410300}">
      <dgm:prSet/>
      <dgm:spPr/>
      <dgm:t>
        <a:bodyPr/>
        <a:lstStyle/>
        <a:p>
          <a:endParaRPr lang="en-US"/>
        </a:p>
      </dgm:t>
    </dgm:pt>
    <dgm:pt modelId="{6670E622-6384-4874-9B8A-A5441BA7622A}" type="sibTrans" cxnId="{D2F9D621-ABAD-4CAA-87EE-7C374C410300}">
      <dgm:prSet/>
      <dgm:spPr/>
      <dgm:t>
        <a:bodyPr/>
        <a:lstStyle/>
        <a:p>
          <a:endParaRPr lang="en-US"/>
        </a:p>
      </dgm:t>
    </dgm:pt>
    <dgm:pt modelId="{88CB4907-E599-4C0B-84F6-B09EDC822BCA}">
      <dgm:prSet/>
      <dgm:spPr/>
      <dgm:t>
        <a:bodyPr/>
        <a:lstStyle/>
        <a:p>
          <a:r>
            <a:rPr lang="en-US" dirty="0" smtClean="0">
              <a:latin typeface="Rockwell" pitchFamily="18" charset="0"/>
            </a:rPr>
            <a:t>Tingkat </a:t>
          </a:r>
          <a:r>
            <a:rPr lang="en-US" dirty="0" err="1" smtClean="0">
              <a:latin typeface="Rockwell" pitchFamily="18" charset="0"/>
            </a:rPr>
            <a:t>Penerapan</a:t>
          </a:r>
          <a:endParaRPr lang="en-US" dirty="0">
            <a:latin typeface="Rockwell" pitchFamily="18" charset="0"/>
          </a:endParaRPr>
        </a:p>
      </dgm:t>
    </dgm:pt>
    <dgm:pt modelId="{11024039-D7F0-4CFE-8514-2C92DBFA074A}" type="parTrans" cxnId="{A8AC98F2-7D02-486E-962A-A9E133931A58}">
      <dgm:prSet/>
      <dgm:spPr/>
      <dgm:t>
        <a:bodyPr/>
        <a:lstStyle/>
        <a:p>
          <a:endParaRPr lang="en-US"/>
        </a:p>
      </dgm:t>
    </dgm:pt>
    <dgm:pt modelId="{0E74E66C-2EBC-46FC-A0A2-9DC858B47661}" type="sibTrans" cxnId="{A8AC98F2-7D02-486E-962A-A9E133931A58}">
      <dgm:prSet/>
      <dgm:spPr/>
      <dgm:t>
        <a:bodyPr/>
        <a:lstStyle/>
        <a:p>
          <a:endParaRPr lang="en-US"/>
        </a:p>
      </dgm:t>
    </dgm:pt>
    <dgm:pt modelId="{23AC3DE3-5412-408F-8CE7-CCB709F8FFFD}">
      <dgm:prSet custT="1"/>
      <dgm:spPr/>
      <dgm:t>
        <a:bodyPr/>
        <a:lstStyle/>
        <a:p>
          <a:endParaRPr lang="en-US" sz="1500" dirty="0" smtClean="0"/>
        </a:p>
        <a:p>
          <a:r>
            <a:rPr lang="en-US" sz="2800" dirty="0" smtClean="0">
              <a:latin typeface="Rockwell" pitchFamily="18" charset="0"/>
            </a:rPr>
            <a:t>Tingkat </a:t>
          </a:r>
          <a:r>
            <a:rPr lang="en-US" sz="2800" dirty="0" err="1" smtClean="0">
              <a:latin typeface="Rockwell" pitchFamily="18" charset="0"/>
            </a:rPr>
            <a:t>Pemahaman</a:t>
          </a:r>
          <a:endParaRPr lang="en-US" sz="2800" dirty="0">
            <a:latin typeface="Rockwell" pitchFamily="18" charset="0"/>
          </a:endParaRPr>
        </a:p>
      </dgm:t>
    </dgm:pt>
    <dgm:pt modelId="{F122392C-5027-4091-8027-E9BFECF869E8}" type="parTrans" cxnId="{F6796EE9-527B-476D-9D31-D3025E26AC5F}">
      <dgm:prSet/>
      <dgm:spPr/>
      <dgm:t>
        <a:bodyPr/>
        <a:lstStyle/>
        <a:p>
          <a:endParaRPr lang="en-US"/>
        </a:p>
      </dgm:t>
    </dgm:pt>
    <dgm:pt modelId="{7214BC72-043D-412B-88FF-D412E55CFFAF}" type="sibTrans" cxnId="{F6796EE9-527B-476D-9D31-D3025E26AC5F}">
      <dgm:prSet/>
      <dgm:spPr/>
      <dgm:t>
        <a:bodyPr/>
        <a:lstStyle/>
        <a:p>
          <a:endParaRPr lang="en-US"/>
        </a:p>
      </dgm:t>
    </dgm:pt>
    <dgm:pt modelId="{B42634AE-3FB2-450C-A424-88034620F51F}">
      <dgm:prSet custT="1"/>
      <dgm:spPr/>
      <dgm:t>
        <a:bodyPr/>
        <a:lstStyle/>
        <a:p>
          <a:r>
            <a:rPr lang="en-US" sz="2800" dirty="0" smtClean="0">
              <a:latin typeface="Rockwell" pitchFamily="18" charset="0"/>
            </a:rPr>
            <a:t>Tingkat </a:t>
          </a:r>
          <a:r>
            <a:rPr lang="en-US" sz="2800" dirty="0" err="1" smtClean="0">
              <a:latin typeface="Rockwell" pitchFamily="18" charset="0"/>
            </a:rPr>
            <a:t>Pengetahuan</a:t>
          </a:r>
          <a:endParaRPr lang="en-US" sz="2800" dirty="0">
            <a:latin typeface="Rockwell" pitchFamily="18" charset="0"/>
          </a:endParaRPr>
        </a:p>
      </dgm:t>
    </dgm:pt>
    <dgm:pt modelId="{A7DE2ADB-6C88-40CB-9B99-BD46EE8308E4}" type="parTrans" cxnId="{06F51ABE-6F39-46AE-8FA8-0A2792C354EE}">
      <dgm:prSet/>
      <dgm:spPr/>
      <dgm:t>
        <a:bodyPr/>
        <a:lstStyle/>
        <a:p>
          <a:endParaRPr lang="en-US"/>
        </a:p>
      </dgm:t>
    </dgm:pt>
    <dgm:pt modelId="{E76837FA-680F-446C-B98F-D9D8D68ED0C9}" type="sibTrans" cxnId="{06F51ABE-6F39-46AE-8FA8-0A2792C354EE}">
      <dgm:prSet/>
      <dgm:spPr/>
      <dgm:t>
        <a:bodyPr/>
        <a:lstStyle/>
        <a:p>
          <a:endParaRPr lang="en-US"/>
        </a:p>
      </dgm:t>
    </dgm:pt>
    <dgm:pt modelId="{66265797-B967-4FC9-AB2A-6C8C6144052F}" type="pres">
      <dgm:prSet presAssocID="{49388A2A-DAC1-46C1-8AF3-4C330F0FBD0D}" presName="compositeShape" presStyleCnt="0">
        <dgm:presLayoutVars>
          <dgm:dir/>
          <dgm:resizeHandles/>
        </dgm:presLayoutVars>
      </dgm:prSet>
      <dgm:spPr/>
    </dgm:pt>
    <dgm:pt modelId="{D02AD49A-968B-49BC-90D7-75946801A56E}" type="pres">
      <dgm:prSet presAssocID="{49388A2A-DAC1-46C1-8AF3-4C330F0FBD0D}" presName="pyramid" presStyleLbl="node1" presStyleIdx="0" presStyleCnt="1" custLinFactNeighborX="-625" custLinFactNeighborY="-5000"/>
      <dgm:spPr>
        <a:solidFill>
          <a:srgbClr val="FFC000"/>
        </a:solidFill>
      </dgm:spPr>
    </dgm:pt>
    <dgm:pt modelId="{A870678B-BAAD-4C0B-AA32-E04192A676C3}" type="pres">
      <dgm:prSet presAssocID="{49388A2A-DAC1-46C1-8AF3-4C330F0FBD0D}" presName="theList" presStyleCnt="0"/>
      <dgm:spPr/>
    </dgm:pt>
    <dgm:pt modelId="{DCF76174-5D94-4A6A-8FC2-B1C606BC18C8}" type="pres">
      <dgm:prSet presAssocID="{B42634AE-3FB2-450C-A424-88034620F51F}" presName="aNode" presStyleLbl="f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E10BBA-C519-4BAF-BD2C-3596F78FF79A}" type="pres">
      <dgm:prSet presAssocID="{B42634AE-3FB2-450C-A424-88034620F51F}" presName="aSpace" presStyleCnt="0"/>
      <dgm:spPr/>
    </dgm:pt>
    <dgm:pt modelId="{3FA16E7C-D36C-40D2-8CC9-8AEA1B8D1D3A}" type="pres">
      <dgm:prSet presAssocID="{23AC3DE3-5412-408F-8CE7-CCB709F8FFFD}" presName="aNode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16D936-61FD-48A7-8BE5-4802BB6BE7D2}" type="pres">
      <dgm:prSet presAssocID="{23AC3DE3-5412-408F-8CE7-CCB709F8FFFD}" presName="aSpace" presStyleCnt="0"/>
      <dgm:spPr/>
    </dgm:pt>
    <dgm:pt modelId="{345AD143-E231-48B6-B3C4-1B59F9F90276}" type="pres">
      <dgm:prSet presAssocID="{88CB4907-E599-4C0B-84F6-B09EDC822BCA}" presName="aNode" presStyleLbl="f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2FB9A3-70C1-4A06-AE01-4FC99C2F9F95}" type="pres">
      <dgm:prSet presAssocID="{88CB4907-E599-4C0B-84F6-B09EDC822BCA}" presName="aSpace" presStyleCnt="0"/>
      <dgm:spPr/>
    </dgm:pt>
    <dgm:pt modelId="{127D0DC3-0326-47DB-93E6-FDB3A6DF3FD1}" type="pres">
      <dgm:prSet presAssocID="{9FC0AACC-7298-4384-808D-AC2A78132640}" presName="aNode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79FAB6-60B3-4E3E-A159-8DB01B282307}" type="pres">
      <dgm:prSet presAssocID="{9FC0AACC-7298-4384-808D-AC2A78132640}" presName="aSpace" presStyleCnt="0"/>
      <dgm:spPr/>
    </dgm:pt>
    <dgm:pt modelId="{8D585DFA-F13D-470D-AF70-27E365A8308D}" type="pres">
      <dgm:prSet presAssocID="{815AF09C-8784-40AD-95F8-4EBB137F5463}" presName="aNode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6A4A8D-E2F6-432A-B1EB-B2AF3603B50C}" type="pres">
      <dgm:prSet presAssocID="{815AF09C-8784-40AD-95F8-4EBB137F5463}" presName="aSpace" presStyleCnt="0"/>
      <dgm:spPr/>
    </dgm:pt>
    <dgm:pt modelId="{B48F9B74-F05A-4CF0-8FE4-D90F52D50D3A}" type="pres">
      <dgm:prSet presAssocID="{030FBB39-F108-4096-A220-3987093BD8EE}" presName="aNode" presStyleLbl="f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0A97B4-646A-4250-A8C7-209151A6BAB8}" type="pres">
      <dgm:prSet presAssocID="{030FBB39-F108-4096-A220-3987093BD8EE}" presName="aSpace" presStyleCnt="0"/>
      <dgm:spPr/>
    </dgm:pt>
  </dgm:ptLst>
  <dgm:cxnLst>
    <dgm:cxn modelId="{57C466D2-E61A-4E6B-89C3-6A63AC6091B8}" type="presOf" srcId="{B42634AE-3FB2-450C-A424-88034620F51F}" destId="{DCF76174-5D94-4A6A-8FC2-B1C606BC18C8}" srcOrd="0" destOrd="0" presId="urn:microsoft.com/office/officeart/2005/8/layout/pyramid2"/>
    <dgm:cxn modelId="{3085508B-9C24-4D3F-B92C-73727F46AD1D}" srcId="{49388A2A-DAC1-46C1-8AF3-4C330F0FBD0D}" destId="{815AF09C-8784-40AD-95F8-4EBB137F5463}" srcOrd="4" destOrd="0" parTransId="{131B49BB-23F8-45DF-8135-0BEA3CC7E31B}" sibTransId="{FEF72596-5522-44D2-973B-EE8CE4208E1C}"/>
    <dgm:cxn modelId="{A8AC98F2-7D02-486E-962A-A9E133931A58}" srcId="{49388A2A-DAC1-46C1-8AF3-4C330F0FBD0D}" destId="{88CB4907-E599-4C0B-84F6-B09EDC822BCA}" srcOrd="2" destOrd="0" parTransId="{11024039-D7F0-4CFE-8514-2C92DBFA074A}" sibTransId="{0E74E66C-2EBC-46FC-A0A2-9DC858B47661}"/>
    <dgm:cxn modelId="{4A225263-92BF-450C-B89A-F333448CAC35}" type="presOf" srcId="{815AF09C-8784-40AD-95F8-4EBB137F5463}" destId="{8D585DFA-F13D-470D-AF70-27E365A8308D}" srcOrd="0" destOrd="0" presId="urn:microsoft.com/office/officeart/2005/8/layout/pyramid2"/>
    <dgm:cxn modelId="{D2F9D621-ABAD-4CAA-87EE-7C374C410300}" srcId="{49388A2A-DAC1-46C1-8AF3-4C330F0FBD0D}" destId="{030FBB39-F108-4096-A220-3987093BD8EE}" srcOrd="5" destOrd="0" parTransId="{210180BC-0E8C-4E19-9A94-6AC791623282}" sibTransId="{6670E622-6384-4874-9B8A-A5441BA7622A}"/>
    <dgm:cxn modelId="{D041CD76-E7BC-43A7-B2F9-F9677645ADAE}" srcId="{49388A2A-DAC1-46C1-8AF3-4C330F0FBD0D}" destId="{9FC0AACC-7298-4384-808D-AC2A78132640}" srcOrd="3" destOrd="0" parTransId="{2951A24F-144E-42AB-A343-F6E141FB2698}" sibTransId="{75122450-78D9-4BF7-AED5-852369020684}"/>
    <dgm:cxn modelId="{7B2AA97A-EA1A-430D-B747-6989D9499515}" type="presOf" srcId="{88CB4907-E599-4C0B-84F6-B09EDC822BCA}" destId="{345AD143-E231-48B6-B3C4-1B59F9F90276}" srcOrd="0" destOrd="0" presId="urn:microsoft.com/office/officeart/2005/8/layout/pyramid2"/>
    <dgm:cxn modelId="{F6796EE9-527B-476D-9D31-D3025E26AC5F}" srcId="{49388A2A-DAC1-46C1-8AF3-4C330F0FBD0D}" destId="{23AC3DE3-5412-408F-8CE7-CCB709F8FFFD}" srcOrd="1" destOrd="0" parTransId="{F122392C-5027-4091-8027-E9BFECF869E8}" sibTransId="{7214BC72-043D-412B-88FF-D412E55CFFAF}"/>
    <dgm:cxn modelId="{823AF8F4-BB12-4E6C-9108-98F7F64CB90C}" type="presOf" srcId="{030FBB39-F108-4096-A220-3987093BD8EE}" destId="{B48F9B74-F05A-4CF0-8FE4-D90F52D50D3A}" srcOrd="0" destOrd="0" presId="urn:microsoft.com/office/officeart/2005/8/layout/pyramid2"/>
    <dgm:cxn modelId="{C71FCAFF-FCE5-45DF-AEA6-2FE40B198194}" type="presOf" srcId="{9FC0AACC-7298-4384-808D-AC2A78132640}" destId="{127D0DC3-0326-47DB-93E6-FDB3A6DF3FD1}" srcOrd="0" destOrd="0" presId="urn:microsoft.com/office/officeart/2005/8/layout/pyramid2"/>
    <dgm:cxn modelId="{DD67B890-E5F8-4D6D-8F7B-DD68DEF2BBCD}" type="presOf" srcId="{49388A2A-DAC1-46C1-8AF3-4C330F0FBD0D}" destId="{66265797-B967-4FC9-AB2A-6C8C6144052F}" srcOrd="0" destOrd="0" presId="urn:microsoft.com/office/officeart/2005/8/layout/pyramid2"/>
    <dgm:cxn modelId="{02600732-CDC2-4393-AAA6-ED029516AE23}" type="presOf" srcId="{23AC3DE3-5412-408F-8CE7-CCB709F8FFFD}" destId="{3FA16E7C-D36C-40D2-8CC9-8AEA1B8D1D3A}" srcOrd="0" destOrd="0" presId="urn:microsoft.com/office/officeart/2005/8/layout/pyramid2"/>
    <dgm:cxn modelId="{06F51ABE-6F39-46AE-8FA8-0A2792C354EE}" srcId="{49388A2A-DAC1-46C1-8AF3-4C330F0FBD0D}" destId="{B42634AE-3FB2-450C-A424-88034620F51F}" srcOrd="0" destOrd="0" parTransId="{A7DE2ADB-6C88-40CB-9B99-BD46EE8308E4}" sibTransId="{E76837FA-680F-446C-B98F-D9D8D68ED0C9}"/>
    <dgm:cxn modelId="{9DED192D-215F-4322-80A4-A5F908E1E9DB}" type="presParOf" srcId="{66265797-B967-4FC9-AB2A-6C8C6144052F}" destId="{D02AD49A-968B-49BC-90D7-75946801A56E}" srcOrd="0" destOrd="0" presId="urn:microsoft.com/office/officeart/2005/8/layout/pyramid2"/>
    <dgm:cxn modelId="{B89B724F-5212-4D9A-86AA-8799F1E1DB6B}" type="presParOf" srcId="{66265797-B967-4FC9-AB2A-6C8C6144052F}" destId="{A870678B-BAAD-4C0B-AA32-E04192A676C3}" srcOrd="1" destOrd="0" presId="urn:microsoft.com/office/officeart/2005/8/layout/pyramid2"/>
    <dgm:cxn modelId="{53AF3B15-4FE3-44B9-9E7B-7F5FBE8E3801}" type="presParOf" srcId="{A870678B-BAAD-4C0B-AA32-E04192A676C3}" destId="{DCF76174-5D94-4A6A-8FC2-B1C606BC18C8}" srcOrd="0" destOrd="0" presId="urn:microsoft.com/office/officeart/2005/8/layout/pyramid2"/>
    <dgm:cxn modelId="{CA93E804-3120-458F-9062-85524C0EC273}" type="presParOf" srcId="{A870678B-BAAD-4C0B-AA32-E04192A676C3}" destId="{B0E10BBA-C519-4BAF-BD2C-3596F78FF79A}" srcOrd="1" destOrd="0" presId="urn:microsoft.com/office/officeart/2005/8/layout/pyramid2"/>
    <dgm:cxn modelId="{2ABD6D7D-1313-4B00-8541-606C6F410050}" type="presParOf" srcId="{A870678B-BAAD-4C0B-AA32-E04192A676C3}" destId="{3FA16E7C-D36C-40D2-8CC9-8AEA1B8D1D3A}" srcOrd="2" destOrd="0" presId="urn:microsoft.com/office/officeart/2005/8/layout/pyramid2"/>
    <dgm:cxn modelId="{A3F49CB7-8462-44E2-8D88-0666AA050F1B}" type="presParOf" srcId="{A870678B-BAAD-4C0B-AA32-E04192A676C3}" destId="{0C16D936-61FD-48A7-8BE5-4802BB6BE7D2}" srcOrd="3" destOrd="0" presId="urn:microsoft.com/office/officeart/2005/8/layout/pyramid2"/>
    <dgm:cxn modelId="{8420E501-BCCD-4C97-8B77-F92419F3BA67}" type="presParOf" srcId="{A870678B-BAAD-4C0B-AA32-E04192A676C3}" destId="{345AD143-E231-48B6-B3C4-1B59F9F90276}" srcOrd="4" destOrd="0" presId="urn:microsoft.com/office/officeart/2005/8/layout/pyramid2"/>
    <dgm:cxn modelId="{9A5CD5EF-9E7C-49F8-A2A6-456D6E68E676}" type="presParOf" srcId="{A870678B-BAAD-4C0B-AA32-E04192A676C3}" destId="{072FB9A3-70C1-4A06-AE01-4FC99C2F9F95}" srcOrd="5" destOrd="0" presId="urn:microsoft.com/office/officeart/2005/8/layout/pyramid2"/>
    <dgm:cxn modelId="{0751864B-E7B8-4005-BA49-9B198F95FD2C}" type="presParOf" srcId="{A870678B-BAAD-4C0B-AA32-E04192A676C3}" destId="{127D0DC3-0326-47DB-93E6-FDB3A6DF3FD1}" srcOrd="6" destOrd="0" presId="urn:microsoft.com/office/officeart/2005/8/layout/pyramid2"/>
    <dgm:cxn modelId="{9F6C95F7-6D17-4158-B108-2D1A8ECF09F3}" type="presParOf" srcId="{A870678B-BAAD-4C0B-AA32-E04192A676C3}" destId="{DB79FAB6-60B3-4E3E-A159-8DB01B282307}" srcOrd="7" destOrd="0" presId="urn:microsoft.com/office/officeart/2005/8/layout/pyramid2"/>
    <dgm:cxn modelId="{557EFA20-0E1B-4386-BC8C-FF06953F00DC}" type="presParOf" srcId="{A870678B-BAAD-4C0B-AA32-E04192A676C3}" destId="{8D585DFA-F13D-470D-AF70-27E365A8308D}" srcOrd="8" destOrd="0" presId="urn:microsoft.com/office/officeart/2005/8/layout/pyramid2"/>
    <dgm:cxn modelId="{DFB38CAC-E0A4-4449-8ECB-AF717F80BBFC}" type="presParOf" srcId="{A870678B-BAAD-4C0B-AA32-E04192A676C3}" destId="{EB6A4A8D-E2F6-432A-B1EB-B2AF3603B50C}" srcOrd="9" destOrd="0" presId="urn:microsoft.com/office/officeart/2005/8/layout/pyramid2"/>
    <dgm:cxn modelId="{0A70A7B6-DA0D-4204-BF47-61082244328B}" type="presParOf" srcId="{A870678B-BAAD-4C0B-AA32-E04192A676C3}" destId="{B48F9B74-F05A-4CF0-8FE4-D90F52D50D3A}" srcOrd="10" destOrd="0" presId="urn:microsoft.com/office/officeart/2005/8/layout/pyramid2"/>
    <dgm:cxn modelId="{B9B1A7B0-3072-4EDD-93DE-4CEAA3C06959}" type="presParOf" srcId="{A870678B-BAAD-4C0B-AA32-E04192A676C3}" destId="{9D0A97B4-646A-4250-A8C7-209151A6BAB8}" srcOrd="11" destOrd="0" presId="urn:microsoft.com/office/officeart/2005/8/layout/pyramid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F84B92C-617A-4674-95A0-01774ABE39B8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7894722A-0736-4E87-A0C9-0953BB331CF0}">
      <dgm:prSet phldrT="[Text]" custT="1"/>
      <dgm:spPr>
        <a:gradFill rotWithShape="0">
          <a:gsLst>
            <a:gs pos="0">
              <a:srgbClr val="FFC000"/>
            </a:gs>
            <a:gs pos="80000">
              <a:schemeClr val="accent6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sz="1600" dirty="0" err="1" smtClean="0">
              <a:latin typeface="Rockwell Extra Bold" pitchFamily="18" charset="0"/>
            </a:rPr>
            <a:t>Kemauan</a:t>
          </a:r>
          <a:r>
            <a:rPr lang="en-US" sz="1600" dirty="0" smtClean="0">
              <a:latin typeface="Rockwell Extra Bold" pitchFamily="18" charset="0"/>
            </a:rPr>
            <a:t> </a:t>
          </a:r>
          <a:r>
            <a:rPr lang="en-US" sz="1600" dirty="0" err="1" smtClean="0">
              <a:latin typeface="Rockwell Extra Bold" pitchFamily="18" charset="0"/>
            </a:rPr>
            <a:t>Menerima</a:t>
          </a:r>
          <a:endParaRPr lang="en-US" sz="1600" dirty="0">
            <a:latin typeface="Rockwell Extra Bold" pitchFamily="18" charset="0"/>
          </a:endParaRPr>
        </a:p>
      </dgm:t>
    </dgm:pt>
    <dgm:pt modelId="{E66C26D8-D224-4B2F-B690-FCAC229AA09E}" type="parTrans" cxnId="{B9DC4850-F030-4ECD-95DD-0D8E6786F6F5}">
      <dgm:prSet/>
      <dgm:spPr/>
      <dgm:t>
        <a:bodyPr/>
        <a:lstStyle/>
        <a:p>
          <a:endParaRPr lang="en-US"/>
        </a:p>
      </dgm:t>
    </dgm:pt>
    <dgm:pt modelId="{921A9D27-D2E2-4BC2-8FBE-EFFC66692813}" type="sibTrans" cxnId="{B9DC4850-F030-4ECD-95DD-0D8E6786F6F5}">
      <dgm:prSet/>
      <dgm:spPr/>
      <dgm:t>
        <a:bodyPr/>
        <a:lstStyle/>
        <a:p>
          <a:endParaRPr lang="en-US"/>
        </a:p>
      </dgm:t>
    </dgm:pt>
    <dgm:pt modelId="{EA410729-5FDB-4086-AF27-A4F1A6BE601E}">
      <dgm:prSet phldrT="[Text]" custT="1"/>
      <dgm:spPr/>
      <dgm:t>
        <a:bodyPr/>
        <a:lstStyle/>
        <a:p>
          <a:r>
            <a:rPr lang="en-US" sz="1600" dirty="0" err="1" smtClean="0">
              <a:latin typeface="Rockwell" pitchFamily="18" charset="0"/>
            </a:rPr>
            <a:t>penerimaan</a:t>
          </a:r>
          <a:r>
            <a:rPr lang="en-US" sz="1600" dirty="0" smtClean="0">
              <a:latin typeface="Rockwell" pitchFamily="18" charset="0"/>
            </a:rPr>
            <a:t> </a:t>
          </a:r>
          <a:r>
            <a:rPr lang="en-US" sz="1600" dirty="0" err="1" smtClean="0">
              <a:latin typeface="Rockwell" pitchFamily="18" charset="0"/>
            </a:rPr>
            <a:t>berbagai</a:t>
          </a:r>
          <a:r>
            <a:rPr lang="en-US" sz="1600" dirty="0" smtClean="0">
              <a:latin typeface="Rockwell" pitchFamily="18" charset="0"/>
            </a:rPr>
            <a:t> </a:t>
          </a:r>
          <a:r>
            <a:rPr lang="en-US" sz="1600" dirty="0" err="1" smtClean="0">
              <a:latin typeface="Rockwell" pitchFamily="18" charset="0"/>
            </a:rPr>
            <a:t>sistem</a:t>
          </a:r>
          <a:r>
            <a:rPr lang="en-US" sz="1600" dirty="0" smtClean="0">
              <a:latin typeface="Rockwell" pitchFamily="18" charset="0"/>
            </a:rPr>
            <a:t> </a:t>
          </a:r>
          <a:r>
            <a:rPr lang="en-US" sz="1600" dirty="0" err="1" smtClean="0">
              <a:latin typeface="Rockwell" pitchFamily="18" charset="0"/>
            </a:rPr>
            <a:t>nilai</a:t>
          </a:r>
          <a:r>
            <a:rPr lang="en-US" sz="1600" dirty="0" smtClean="0">
              <a:latin typeface="Rockwell" pitchFamily="18" charset="0"/>
            </a:rPr>
            <a:t> yang </a:t>
          </a:r>
          <a:r>
            <a:rPr lang="en-US" sz="1600" dirty="0" err="1" smtClean="0">
              <a:latin typeface="Rockwell" pitchFamily="18" charset="0"/>
            </a:rPr>
            <a:t>berbeda-beda</a:t>
          </a:r>
          <a:r>
            <a:rPr lang="en-US" sz="1600" dirty="0" smtClean="0">
              <a:latin typeface="Rockwell" pitchFamily="18" charset="0"/>
            </a:rPr>
            <a:t> </a:t>
          </a:r>
          <a:r>
            <a:rPr lang="en-US" sz="1600" dirty="0" err="1" smtClean="0">
              <a:latin typeface="Rockwell" pitchFamily="18" charset="0"/>
            </a:rPr>
            <a:t>berdasarkan</a:t>
          </a:r>
          <a:r>
            <a:rPr lang="en-US" sz="1600" dirty="0" smtClean="0">
              <a:latin typeface="Rockwell" pitchFamily="18" charset="0"/>
            </a:rPr>
            <a:t> </a:t>
          </a:r>
          <a:r>
            <a:rPr lang="en-US" sz="1600" dirty="0" err="1" smtClean="0">
              <a:latin typeface="Rockwell" pitchFamily="18" charset="0"/>
            </a:rPr>
            <a:t>pada</a:t>
          </a:r>
          <a:r>
            <a:rPr lang="en-US" sz="1600" dirty="0" smtClean="0">
              <a:latin typeface="Rockwell" pitchFamily="18" charset="0"/>
            </a:rPr>
            <a:t> </a:t>
          </a:r>
          <a:r>
            <a:rPr lang="en-US" sz="1600" dirty="0" err="1" smtClean="0">
              <a:latin typeface="Rockwell" pitchFamily="18" charset="0"/>
            </a:rPr>
            <a:t>suatu</a:t>
          </a:r>
          <a:r>
            <a:rPr lang="en-US" sz="1600" dirty="0" smtClean="0">
              <a:latin typeface="Rockwell" pitchFamily="18" charset="0"/>
            </a:rPr>
            <a:t> </a:t>
          </a:r>
          <a:r>
            <a:rPr lang="en-US" sz="1600" dirty="0" err="1" smtClean="0">
              <a:latin typeface="Rockwell" pitchFamily="18" charset="0"/>
            </a:rPr>
            <a:t>sistem</a:t>
          </a:r>
          <a:r>
            <a:rPr lang="en-US" sz="1600" dirty="0" smtClean="0">
              <a:latin typeface="Rockwell" pitchFamily="18" charset="0"/>
            </a:rPr>
            <a:t> </a:t>
          </a:r>
          <a:r>
            <a:rPr lang="en-US" sz="1600" dirty="0" err="1" smtClean="0">
              <a:latin typeface="Rockwell" pitchFamily="18" charset="0"/>
            </a:rPr>
            <a:t>nilai</a:t>
          </a:r>
          <a:r>
            <a:rPr lang="en-US" sz="1600" dirty="0" smtClean="0">
              <a:latin typeface="Rockwell" pitchFamily="18" charset="0"/>
            </a:rPr>
            <a:t> yang </a:t>
          </a:r>
          <a:r>
            <a:rPr lang="en-US" sz="1600" dirty="0" err="1" smtClean="0">
              <a:latin typeface="Rockwell" pitchFamily="18" charset="0"/>
            </a:rPr>
            <a:t>lebih</a:t>
          </a:r>
          <a:r>
            <a:rPr lang="en-US" sz="1600" dirty="0" smtClean="0">
              <a:latin typeface="Rockwell" pitchFamily="18" charset="0"/>
            </a:rPr>
            <a:t> </a:t>
          </a:r>
          <a:r>
            <a:rPr lang="en-US" sz="1800" dirty="0" err="1" smtClean="0">
              <a:latin typeface="Rockwell" pitchFamily="18" charset="0"/>
            </a:rPr>
            <a:t>tinggi</a:t>
          </a:r>
          <a:endParaRPr lang="en-US" sz="1800" dirty="0">
            <a:latin typeface="Rockwell" pitchFamily="18" charset="0"/>
          </a:endParaRPr>
        </a:p>
      </dgm:t>
    </dgm:pt>
    <dgm:pt modelId="{F558A431-2940-4CCF-A892-CE3E8EACB6C8}" type="parTrans" cxnId="{05FA7EB4-C5B5-4F17-8F1D-0B142F536DF1}">
      <dgm:prSet/>
      <dgm:spPr/>
      <dgm:t>
        <a:bodyPr/>
        <a:lstStyle/>
        <a:p>
          <a:endParaRPr lang="en-US"/>
        </a:p>
      </dgm:t>
    </dgm:pt>
    <dgm:pt modelId="{72313265-A43C-42BE-8A7A-FB8C33D6FAE9}" type="sibTrans" cxnId="{05FA7EB4-C5B5-4F17-8F1D-0B142F536DF1}">
      <dgm:prSet/>
      <dgm:spPr/>
      <dgm:t>
        <a:bodyPr/>
        <a:lstStyle/>
        <a:p>
          <a:endParaRPr lang="en-US"/>
        </a:p>
      </dgm:t>
    </dgm:pt>
    <dgm:pt modelId="{8CB1228C-75D3-42E7-9A10-32200A1B0140}">
      <dgm:prSet phldrT="[Text]" custT="1"/>
      <dgm:spPr/>
      <dgm:t>
        <a:bodyPr/>
        <a:lstStyle/>
        <a:p>
          <a:r>
            <a:rPr lang="en-US" sz="1800" dirty="0" err="1" smtClean="0">
              <a:latin typeface="Rockwell" pitchFamily="18" charset="0"/>
            </a:rPr>
            <a:t>sudah</a:t>
          </a:r>
          <a:r>
            <a:rPr lang="en-US" sz="1800" dirty="0" smtClean="0">
              <a:latin typeface="Rockwell" pitchFamily="18" charset="0"/>
            </a:rPr>
            <a:t> </a:t>
          </a:r>
          <a:r>
            <a:rPr lang="en-US" sz="1800" dirty="0" err="1" smtClean="0">
              <a:latin typeface="Rockwell" pitchFamily="18" charset="0"/>
            </a:rPr>
            <a:t>memiliki</a:t>
          </a:r>
          <a:r>
            <a:rPr lang="en-US" sz="1800" dirty="0" smtClean="0">
              <a:latin typeface="Rockwell" pitchFamily="18" charset="0"/>
            </a:rPr>
            <a:t> </a:t>
          </a:r>
          <a:r>
            <a:rPr lang="en-US" sz="1800" dirty="0" err="1" smtClean="0">
              <a:latin typeface="Rockwell" pitchFamily="18" charset="0"/>
            </a:rPr>
            <a:t>sistem</a:t>
          </a:r>
          <a:r>
            <a:rPr lang="en-US" sz="1800" dirty="0" smtClean="0">
              <a:latin typeface="Rockwell" pitchFamily="18" charset="0"/>
            </a:rPr>
            <a:t> </a:t>
          </a:r>
          <a:r>
            <a:rPr lang="en-US" sz="1800" dirty="0" err="1" smtClean="0">
              <a:latin typeface="Rockwell" pitchFamily="18" charset="0"/>
            </a:rPr>
            <a:t>nilai</a:t>
          </a:r>
          <a:r>
            <a:rPr lang="en-US" sz="1800" dirty="0" smtClean="0">
              <a:latin typeface="Rockwell" pitchFamily="18" charset="0"/>
            </a:rPr>
            <a:t>, </a:t>
          </a:r>
          <a:r>
            <a:rPr lang="en-US" sz="1800" dirty="0" err="1" smtClean="0">
              <a:latin typeface="Rockwell" pitchFamily="18" charset="0"/>
            </a:rPr>
            <a:t>selalu</a:t>
          </a:r>
          <a:r>
            <a:rPr lang="en-US" sz="1800" dirty="0" smtClean="0">
              <a:latin typeface="Rockwell" pitchFamily="18" charset="0"/>
            </a:rPr>
            <a:t> </a:t>
          </a:r>
          <a:r>
            <a:rPr lang="en-US" sz="1800" dirty="0" err="1" smtClean="0">
              <a:latin typeface="Rockwell" pitchFamily="18" charset="0"/>
            </a:rPr>
            <a:t>menyelaraskan</a:t>
          </a:r>
          <a:r>
            <a:rPr lang="en-US" sz="1800" dirty="0" smtClean="0">
              <a:latin typeface="Rockwell" pitchFamily="18" charset="0"/>
            </a:rPr>
            <a:t> </a:t>
          </a:r>
          <a:r>
            <a:rPr lang="en-US" sz="1800" dirty="0" err="1" smtClean="0">
              <a:latin typeface="Rockwell" pitchFamily="18" charset="0"/>
            </a:rPr>
            <a:t>perilakunya</a:t>
          </a:r>
          <a:r>
            <a:rPr lang="en-US" sz="1800" dirty="0" smtClean="0">
              <a:latin typeface="Rockwell" pitchFamily="18" charset="0"/>
            </a:rPr>
            <a:t> </a:t>
          </a:r>
          <a:r>
            <a:rPr lang="en-US" sz="1800" dirty="0" err="1" smtClean="0">
              <a:latin typeface="Rockwell" pitchFamily="18" charset="0"/>
            </a:rPr>
            <a:t>sesuai</a:t>
          </a:r>
          <a:r>
            <a:rPr lang="en-US" sz="1800" dirty="0" smtClean="0">
              <a:latin typeface="Rockwell" pitchFamily="18" charset="0"/>
            </a:rPr>
            <a:t> </a:t>
          </a:r>
          <a:r>
            <a:rPr lang="en-US" sz="1800" dirty="0" err="1" smtClean="0">
              <a:latin typeface="Rockwell" pitchFamily="18" charset="0"/>
            </a:rPr>
            <a:t>dengan</a:t>
          </a:r>
          <a:r>
            <a:rPr lang="en-US" sz="1800" dirty="0" smtClean="0">
              <a:latin typeface="Rockwell" pitchFamily="18" charset="0"/>
            </a:rPr>
            <a:t> </a:t>
          </a:r>
          <a:r>
            <a:rPr lang="en-US" sz="1800" dirty="0" err="1" smtClean="0">
              <a:latin typeface="Rockwell" pitchFamily="18" charset="0"/>
            </a:rPr>
            <a:t>sistem</a:t>
          </a:r>
          <a:r>
            <a:rPr lang="en-US" sz="1800" dirty="0" smtClean="0">
              <a:latin typeface="Rockwell" pitchFamily="18" charset="0"/>
            </a:rPr>
            <a:t> </a:t>
          </a:r>
          <a:r>
            <a:rPr lang="en-US" sz="1800" dirty="0" err="1" smtClean="0">
              <a:latin typeface="Rockwell" pitchFamily="18" charset="0"/>
            </a:rPr>
            <a:t>nilai</a:t>
          </a:r>
          <a:r>
            <a:rPr lang="en-US" sz="1800" dirty="0" smtClean="0">
              <a:latin typeface="Rockwell" pitchFamily="18" charset="0"/>
            </a:rPr>
            <a:t> yang </a:t>
          </a:r>
          <a:r>
            <a:rPr lang="en-US" sz="1800" dirty="0" err="1" smtClean="0">
              <a:latin typeface="Rockwell" pitchFamily="18" charset="0"/>
            </a:rPr>
            <a:t>dipegangnya</a:t>
          </a:r>
          <a:r>
            <a:rPr lang="en-US" sz="1800" dirty="0" smtClean="0">
              <a:latin typeface="Rockwell" pitchFamily="18" charset="0"/>
            </a:rPr>
            <a:t>.</a:t>
          </a:r>
          <a:endParaRPr lang="en-US" sz="1800" dirty="0">
            <a:latin typeface="Rockwell" pitchFamily="18" charset="0"/>
          </a:endParaRPr>
        </a:p>
      </dgm:t>
    </dgm:pt>
    <dgm:pt modelId="{D4FD3C00-DE29-4143-9599-E8046437F578}" type="parTrans" cxnId="{74E2CDFA-834A-491B-B2E6-83B96BE0F45B}">
      <dgm:prSet/>
      <dgm:spPr/>
      <dgm:t>
        <a:bodyPr/>
        <a:lstStyle/>
        <a:p>
          <a:endParaRPr lang="en-US"/>
        </a:p>
      </dgm:t>
    </dgm:pt>
    <dgm:pt modelId="{A0FA6C6C-7D58-4355-86E8-C3504E27F2A9}" type="sibTrans" cxnId="{74E2CDFA-834A-491B-B2E6-83B96BE0F45B}">
      <dgm:prSet/>
      <dgm:spPr/>
      <dgm:t>
        <a:bodyPr/>
        <a:lstStyle/>
        <a:p>
          <a:endParaRPr lang="en-US"/>
        </a:p>
      </dgm:t>
    </dgm:pt>
    <dgm:pt modelId="{64507323-F77C-4508-89F4-DA4D222CDD60}">
      <dgm:prSet custT="1"/>
      <dgm:spPr/>
      <dgm:t>
        <a:bodyPr/>
        <a:lstStyle/>
        <a:p>
          <a:r>
            <a:rPr lang="en-US" sz="1800" dirty="0" err="1" smtClean="0">
              <a:latin typeface="Rockwell" pitchFamily="18" charset="0"/>
            </a:rPr>
            <a:t>keinginan</a:t>
          </a:r>
          <a:r>
            <a:rPr lang="en-US" sz="1800" dirty="0" smtClean="0">
              <a:latin typeface="Rockwell" pitchFamily="18" charset="0"/>
            </a:rPr>
            <a:t> </a:t>
          </a:r>
          <a:r>
            <a:rPr lang="en-US" sz="1800" dirty="0" err="1" smtClean="0">
              <a:latin typeface="Rockwell" pitchFamily="18" charset="0"/>
            </a:rPr>
            <a:t>untuk</a:t>
          </a:r>
          <a:r>
            <a:rPr lang="en-US" sz="1800" dirty="0" smtClean="0">
              <a:latin typeface="Rockwell" pitchFamily="18" charset="0"/>
            </a:rPr>
            <a:t> </a:t>
          </a:r>
          <a:r>
            <a:rPr lang="en-US" sz="1800" dirty="0" err="1" smtClean="0">
              <a:latin typeface="Rockwell" pitchFamily="18" charset="0"/>
            </a:rPr>
            <a:t>memerhatikan</a:t>
          </a:r>
          <a:r>
            <a:rPr lang="en-US" sz="1800" dirty="0" smtClean="0">
              <a:latin typeface="Rockwell" pitchFamily="18" charset="0"/>
            </a:rPr>
            <a:t> </a:t>
          </a:r>
          <a:r>
            <a:rPr lang="en-US" sz="1800" dirty="0" err="1" smtClean="0">
              <a:latin typeface="Rockwell" pitchFamily="18" charset="0"/>
            </a:rPr>
            <a:t>suatu</a:t>
          </a:r>
          <a:r>
            <a:rPr lang="en-US" sz="1800" dirty="0" smtClean="0">
              <a:latin typeface="Rockwell" pitchFamily="18" charset="0"/>
            </a:rPr>
            <a:t> </a:t>
          </a:r>
          <a:r>
            <a:rPr lang="en-US" sz="1800" dirty="0" err="1" smtClean="0">
              <a:latin typeface="Rockwell" pitchFamily="18" charset="0"/>
            </a:rPr>
            <a:t>gejala</a:t>
          </a:r>
          <a:endParaRPr lang="en-US" sz="1800" dirty="0">
            <a:latin typeface="Rockwell" pitchFamily="18" charset="0"/>
          </a:endParaRPr>
        </a:p>
      </dgm:t>
    </dgm:pt>
    <dgm:pt modelId="{340953B2-2DFB-4690-B2A2-16F5A6A9E58D}" type="parTrans" cxnId="{06D3D12B-5C8F-4291-8869-6F3CA3F10DA2}">
      <dgm:prSet/>
      <dgm:spPr/>
      <dgm:t>
        <a:bodyPr/>
        <a:lstStyle/>
        <a:p>
          <a:endParaRPr lang="en-US"/>
        </a:p>
      </dgm:t>
    </dgm:pt>
    <dgm:pt modelId="{48ECC89C-EA21-412F-B70B-ACC747D65B43}" type="sibTrans" cxnId="{06D3D12B-5C8F-4291-8869-6F3CA3F10DA2}">
      <dgm:prSet/>
      <dgm:spPr/>
      <dgm:t>
        <a:bodyPr/>
        <a:lstStyle/>
        <a:p>
          <a:endParaRPr lang="en-US"/>
        </a:p>
      </dgm:t>
    </dgm:pt>
    <dgm:pt modelId="{4D071946-1C3E-4695-863D-BE292C9FDD55}">
      <dgm:prSet custT="1"/>
      <dgm:spPr>
        <a:solidFill>
          <a:srgbClr val="FFC000"/>
        </a:solidFill>
      </dgm:spPr>
      <dgm:t>
        <a:bodyPr/>
        <a:lstStyle/>
        <a:p>
          <a:r>
            <a:rPr lang="en-US" sz="1600" dirty="0" err="1" smtClean="0">
              <a:latin typeface="Rockwell Extra Bold" pitchFamily="18" charset="0"/>
            </a:rPr>
            <a:t>Berkeyakinan</a:t>
          </a:r>
          <a:endParaRPr lang="en-US" sz="1600" dirty="0">
            <a:latin typeface="Rockwell Extra Bold" pitchFamily="18" charset="0"/>
          </a:endParaRPr>
        </a:p>
      </dgm:t>
    </dgm:pt>
    <dgm:pt modelId="{3C010ED5-9667-4A38-921C-A6C0BA806A15}" type="parTrans" cxnId="{5533B294-E23A-4839-B0D2-E587CB6B1EC1}">
      <dgm:prSet/>
      <dgm:spPr/>
      <dgm:t>
        <a:bodyPr/>
        <a:lstStyle/>
        <a:p>
          <a:endParaRPr lang="en-US"/>
        </a:p>
      </dgm:t>
    </dgm:pt>
    <dgm:pt modelId="{D77EB5C2-56F3-4D0E-A675-8D2477ED06B0}" type="sibTrans" cxnId="{5533B294-E23A-4839-B0D2-E587CB6B1EC1}">
      <dgm:prSet/>
      <dgm:spPr/>
      <dgm:t>
        <a:bodyPr/>
        <a:lstStyle/>
        <a:p>
          <a:endParaRPr lang="en-US"/>
        </a:p>
      </dgm:t>
    </dgm:pt>
    <dgm:pt modelId="{F183C1C5-9444-4D95-A2B6-EBAFB212F02E}">
      <dgm:prSet custT="1"/>
      <dgm:spPr/>
      <dgm:t>
        <a:bodyPr/>
        <a:lstStyle/>
        <a:p>
          <a:r>
            <a:rPr lang="en-US" sz="1800" dirty="0" err="1" smtClean="0">
              <a:latin typeface="Rockwell" pitchFamily="18" charset="0"/>
            </a:rPr>
            <a:t>kegiatan</a:t>
          </a:r>
          <a:r>
            <a:rPr lang="en-US" sz="1800" dirty="0" smtClean="0">
              <a:latin typeface="Rockwell" pitchFamily="18" charset="0"/>
            </a:rPr>
            <a:t> </a:t>
          </a:r>
          <a:r>
            <a:rPr lang="en-US" sz="1800" dirty="0" err="1" smtClean="0">
              <a:latin typeface="Rockwell" pitchFamily="18" charset="0"/>
            </a:rPr>
            <a:t>partisipasi</a:t>
          </a:r>
          <a:r>
            <a:rPr lang="en-US" sz="1800" dirty="0" smtClean="0">
              <a:latin typeface="Rockwell" pitchFamily="18" charset="0"/>
            </a:rPr>
            <a:t> </a:t>
          </a:r>
          <a:r>
            <a:rPr lang="en-US" sz="1800" dirty="0" err="1" smtClean="0">
              <a:latin typeface="Rockwell" pitchFamily="18" charset="0"/>
            </a:rPr>
            <a:t>aktif</a:t>
          </a:r>
          <a:r>
            <a:rPr lang="en-US" sz="1800" dirty="0" smtClean="0">
              <a:latin typeface="Rockwell" pitchFamily="18" charset="0"/>
            </a:rPr>
            <a:t> </a:t>
          </a:r>
          <a:r>
            <a:rPr lang="en-US" sz="1800" dirty="0" err="1" smtClean="0">
              <a:latin typeface="Rockwell" pitchFamily="18" charset="0"/>
            </a:rPr>
            <a:t>dalam</a:t>
          </a:r>
          <a:r>
            <a:rPr lang="en-US" sz="1800" dirty="0" smtClean="0">
              <a:latin typeface="Rockwell" pitchFamily="18" charset="0"/>
            </a:rPr>
            <a:t> </a:t>
          </a:r>
          <a:r>
            <a:rPr lang="en-US" sz="1800" dirty="0" err="1" smtClean="0">
              <a:latin typeface="Rockwell" pitchFamily="18" charset="0"/>
            </a:rPr>
            <a:t>kegiatan</a:t>
          </a:r>
          <a:r>
            <a:rPr lang="en-US" sz="1800" dirty="0" smtClean="0">
              <a:latin typeface="Rockwell" pitchFamily="18" charset="0"/>
            </a:rPr>
            <a:t> </a:t>
          </a:r>
          <a:r>
            <a:rPr lang="en-US" sz="1800" dirty="0" err="1" smtClean="0">
              <a:latin typeface="Rockwell" pitchFamily="18" charset="0"/>
            </a:rPr>
            <a:t>tertentu</a:t>
          </a:r>
          <a:endParaRPr lang="en-US" sz="1800" dirty="0">
            <a:latin typeface="Rockwell" pitchFamily="18" charset="0"/>
          </a:endParaRPr>
        </a:p>
      </dgm:t>
    </dgm:pt>
    <dgm:pt modelId="{40CFE5CF-7148-4184-BF43-0971AC8EB326}" type="parTrans" cxnId="{8D7182A0-C198-4A88-9DC2-57B36FBBCE2C}">
      <dgm:prSet/>
      <dgm:spPr/>
      <dgm:t>
        <a:bodyPr/>
        <a:lstStyle/>
        <a:p>
          <a:endParaRPr lang="en-US"/>
        </a:p>
      </dgm:t>
    </dgm:pt>
    <dgm:pt modelId="{79C52176-6A08-4C1A-B431-D8999A795F3C}" type="sibTrans" cxnId="{8D7182A0-C198-4A88-9DC2-57B36FBBCE2C}">
      <dgm:prSet/>
      <dgm:spPr/>
      <dgm:t>
        <a:bodyPr/>
        <a:lstStyle/>
        <a:p>
          <a:endParaRPr lang="en-US"/>
        </a:p>
      </dgm:t>
    </dgm:pt>
    <dgm:pt modelId="{A18AE986-77B8-436D-A7C5-A69C17CA5F07}">
      <dgm:prSet custT="1"/>
      <dgm:spPr>
        <a:gradFill rotWithShape="0">
          <a:gsLst>
            <a:gs pos="0">
              <a:srgbClr val="FFC000"/>
            </a:gs>
            <a:gs pos="80000">
              <a:schemeClr val="accent6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sz="1600" dirty="0" err="1" smtClean="0">
              <a:latin typeface="Rockwell Extra Bold" pitchFamily="18" charset="0"/>
            </a:rPr>
            <a:t>Kemauan</a:t>
          </a:r>
          <a:r>
            <a:rPr lang="en-US" sz="1600" dirty="0" smtClean="0">
              <a:latin typeface="Rockwell Extra Bold" pitchFamily="18" charset="0"/>
            </a:rPr>
            <a:t> </a:t>
          </a:r>
          <a:r>
            <a:rPr lang="en-US" sz="1600" dirty="0" err="1" smtClean="0">
              <a:latin typeface="Rockwell Extra Bold" pitchFamily="18" charset="0"/>
            </a:rPr>
            <a:t>Menanggapi</a:t>
          </a:r>
          <a:endParaRPr lang="en-US" sz="1600" dirty="0">
            <a:latin typeface="Rockwell Extra Bold" pitchFamily="18" charset="0"/>
          </a:endParaRPr>
        </a:p>
      </dgm:t>
    </dgm:pt>
    <dgm:pt modelId="{05F388E3-065F-465D-8B6A-6DD7A6C9CF11}" type="parTrans" cxnId="{175532A0-F1F0-494C-A880-8472085B8214}">
      <dgm:prSet/>
      <dgm:spPr/>
      <dgm:t>
        <a:bodyPr/>
        <a:lstStyle/>
        <a:p>
          <a:endParaRPr lang="en-US"/>
        </a:p>
      </dgm:t>
    </dgm:pt>
    <dgm:pt modelId="{4938E26D-47FB-4BC3-9FD4-EF3CE7DA2723}" type="sibTrans" cxnId="{175532A0-F1F0-494C-A880-8472085B8214}">
      <dgm:prSet/>
      <dgm:spPr/>
      <dgm:t>
        <a:bodyPr/>
        <a:lstStyle/>
        <a:p>
          <a:endParaRPr lang="en-US"/>
        </a:p>
      </dgm:t>
    </dgm:pt>
    <dgm:pt modelId="{225625C4-A95B-4B66-A7FC-1CD717D3C1A4}">
      <dgm:prSet custT="1"/>
      <dgm:spPr/>
      <dgm:t>
        <a:bodyPr/>
        <a:lstStyle/>
        <a:p>
          <a:r>
            <a:rPr lang="en-US" sz="1800" dirty="0" err="1" smtClean="0">
              <a:latin typeface="Rockwell" pitchFamily="18" charset="0"/>
            </a:rPr>
            <a:t>kemauan</a:t>
          </a:r>
          <a:r>
            <a:rPr lang="en-US" sz="1800" dirty="0" smtClean="0">
              <a:latin typeface="Rockwell" pitchFamily="18" charset="0"/>
            </a:rPr>
            <a:t> </a:t>
          </a:r>
          <a:r>
            <a:rPr lang="en-US" sz="1800" dirty="0" err="1" smtClean="0">
              <a:latin typeface="Rockwell" pitchFamily="18" charset="0"/>
            </a:rPr>
            <a:t>menerima</a:t>
          </a:r>
          <a:r>
            <a:rPr lang="en-US" sz="1800" dirty="0" smtClean="0">
              <a:latin typeface="Rockwell" pitchFamily="18" charset="0"/>
            </a:rPr>
            <a:t> </a:t>
          </a:r>
          <a:r>
            <a:rPr lang="en-US" sz="1800" dirty="0" err="1" smtClean="0">
              <a:latin typeface="Rockwell" pitchFamily="18" charset="0"/>
            </a:rPr>
            <a:t>sistem</a:t>
          </a:r>
          <a:r>
            <a:rPr lang="en-US" sz="1800" dirty="0" smtClean="0">
              <a:latin typeface="Rockwell" pitchFamily="18" charset="0"/>
            </a:rPr>
            <a:t> </a:t>
          </a:r>
          <a:r>
            <a:rPr lang="en-US" sz="1800" dirty="0" err="1" smtClean="0">
              <a:latin typeface="Rockwell" pitchFamily="18" charset="0"/>
            </a:rPr>
            <a:t>nilai</a:t>
          </a:r>
          <a:r>
            <a:rPr lang="en-US" sz="1800" dirty="0" smtClean="0">
              <a:latin typeface="Rockwell" pitchFamily="18" charset="0"/>
            </a:rPr>
            <a:t> </a:t>
          </a:r>
          <a:r>
            <a:rPr lang="en-US" sz="1800" dirty="0" err="1" smtClean="0">
              <a:latin typeface="Rockwell" pitchFamily="18" charset="0"/>
            </a:rPr>
            <a:t>tertentu</a:t>
          </a:r>
          <a:r>
            <a:rPr lang="en-US" sz="1800" dirty="0" smtClean="0">
              <a:latin typeface="Rockwell" pitchFamily="18" charset="0"/>
            </a:rPr>
            <a:t> </a:t>
          </a:r>
          <a:r>
            <a:rPr lang="en-US" sz="1800" dirty="0" err="1" smtClean="0">
              <a:latin typeface="Rockwell" pitchFamily="18" charset="0"/>
            </a:rPr>
            <a:t>pada</a:t>
          </a:r>
          <a:r>
            <a:rPr lang="en-US" sz="1800" dirty="0" smtClean="0">
              <a:latin typeface="Rockwell" pitchFamily="18" charset="0"/>
            </a:rPr>
            <a:t> </a:t>
          </a:r>
          <a:r>
            <a:rPr lang="en-US" sz="1800" dirty="0" err="1" smtClean="0">
              <a:latin typeface="Rockwell" pitchFamily="18" charset="0"/>
            </a:rPr>
            <a:t>diri</a:t>
          </a:r>
          <a:r>
            <a:rPr lang="en-US" sz="1800" dirty="0" smtClean="0">
              <a:latin typeface="Rockwell" pitchFamily="18" charset="0"/>
            </a:rPr>
            <a:t> </a:t>
          </a:r>
          <a:r>
            <a:rPr lang="en-US" sz="1800" dirty="0" err="1" smtClean="0">
              <a:latin typeface="Rockwell" pitchFamily="18" charset="0"/>
            </a:rPr>
            <a:t>individu</a:t>
          </a:r>
          <a:endParaRPr lang="en-US" sz="1800" dirty="0">
            <a:latin typeface="Rockwell" pitchFamily="18" charset="0"/>
          </a:endParaRPr>
        </a:p>
      </dgm:t>
    </dgm:pt>
    <dgm:pt modelId="{5D57D725-BC3E-43F4-B93F-D430B90BDA10}" type="parTrans" cxnId="{047FDFB8-A3AA-4131-9DC7-527E827AD404}">
      <dgm:prSet/>
      <dgm:spPr/>
      <dgm:t>
        <a:bodyPr/>
        <a:lstStyle/>
        <a:p>
          <a:endParaRPr lang="en-US"/>
        </a:p>
      </dgm:t>
    </dgm:pt>
    <dgm:pt modelId="{87F644F9-3682-4543-87BC-5F8A904DCAEE}" type="sibTrans" cxnId="{047FDFB8-A3AA-4131-9DC7-527E827AD404}">
      <dgm:prSet/>
      <dgm:spPr/>
      <dgm:t>
        <a:bodyPr/>
        <a:lstStyle/>
        <a:p>
          <a:endParaRPr lang="en-US"/>
        </a:p>
      </dgm:t>
    </dgm:pt>
    <dgm:pt modelId="{84D133D3-FE7D-4FD0-AD72-4627BF65DBF0}">
      <dgm:prSet custT="1"/>
      <dgm:spPr>
        <a:solidFill>
          <a:srgbClr val="FFC000"/>
        </a:solidFill>
      </dgm:spPr>
      <dgm:t>
        <a:bodyPr/>
        <a:lstStyle/>
        <a:p>
          <a:r>
            <a:rPr lang="en-US" sz="1600" dirty="0" err="1" smtClean="0">
              <a:latin typeface="Rockwell Extra Bold" pitchFamily="18" charset="0"/>
            </a:rPr>
            <a:t>Penerapan</a:t>
          </a:r>
          <a:r>
            <a:rPr lang="en-US" sz="1600" dirty="0" smtClean="0">
              <a:latin typeface="Rockwell Extra Bold" pitchFamily="18" charset="0"/>
            </a:rPr>
            <a:t> </a:t>
          </a:r>
          <a:r>
            <a:rPr lang="en-US" sz="1600" dirty="0" err="1" smtClean="0">
              <a:latin typeface="Rockwell Extra Bold" pitchFamily="18" charset="0"/>
            </a:rPr>
            <a:t>Karya</a:t>
          </a:r>
          <a:endParaRPr lang="en-US" sz="1600" dirty="0">
            <a:latin typeface="Rockwell Extra Bold" pitchFamily="18" charset="0"/>
          </a:endParaRPr>
        </a:p>
      </dgm:t>
    </dgm:pt>
    <dgm:pt modelId="{678936F5-86A6-41B4-98B3-A29560B0160F}" type="parTrans" cxnId="{D4D10D3D-2F40-4E38-B52C-8AF457E27A05}">
      <dgm:prSet/>
      <dgm:spPr/>
      <dgm:t>
        <a:bodyPr/>
        <a:lstStyle/>
        <a:p>
          <a:endParaRPr lang="en-US"/>
        </a:p>
      </dgm:t>
    </dgm:pt>
    <dgm:pt modelId="{9903C09B-3CCD-4733-92CA-C78BD44AA9A8}" type="sibTrans" cxnId="{D4D10D3D-2F40-4E38-B52C-8AF457E27A05}">
      <dgm:prSet/>
      <dgm:spPr/>
      <dgm:t>
        <a:bodyPr/>
        <a:lstStyle/>
        <a:p>
          <a:endParaRPr lang="en-US"/>
        </a:p>
      </dgm:t>
    </dgm:pt>
    <dgm:pt modelId="{8036E6B4-AED6-4CA9-A3BA-FAB7EC78EAA0}">
      <dgm:prSet custT="1"/>
      <dgm:spPr>
        <a:solidFill>
          <a:srgbClr val="FFC000"/>
        </a:solidFill>
      </dgm:spPr>
      <dgm:t>
        <a:bodyPr/>
        <a:lstStyle/>
        <a:p>
          <a:r>
            <a:rPr lang="en-US" sz="1600" dirty="0" err="1" smtClean="0">
              <a:latin typeface="Rockwell Extra Bold" pitchFamily="18" charset="0"/>
            </a:rPr>
            <a:t>Ketekunan</a:t>
          </a:r>
          <a:r>
            <a:rPr lang="en-US" sz="1600" dirty="0" smtClean="0">
              <a:latin typeface="Rockwell Extra Bold" pitchFamily="18" charset="0"/>
            </a:rPr>
            <a:t> </a:t>
          </a:r>
          <a:r>
            <a:rPr lang="en-US" sz="1600" dirty="0" err="1" smtClean="0">
              <a:latin typeface="Rockwell Extra Bold" pitchFamily="18" charset="0"/>
            </a:rPr>
            <a:t>dan</a:t>
          </a:r>
          <a:r>
            <a:rPr lang="en-US" sz="1600" dirty="0" smtClean="0">
              <a:latin typeface="Rockwell Extra Bold" pitchFamily="18" charset="0"/>
            </a:rPr>
            <a:t> </a:t>
          </a:r>
          <a:r>
            <a:rPr lang="en-US" sz="1600" dirty="0" err="1" smtClean="0">
              <a:latin typeface="Rockwell Extra Bold" pitchFamily="18" charset="0"/>
            </a:rPr>
            <a:t>Ketelitian</a:t>
          </a:r>
          <a:endParaRPr lang="en-US" sz="1600" dirty="0">
            <a:latin typeface="Rockwell Extra Bold" pitchFamily="18" charset="0"/>
          </a:endParaRPr>
        </a:p>
      </dgm:t>
    </dgm:pt>
    <dgm:pt modelId="{7018D30C-4586-49D1-BF22-C7010AF65C3C}" type="parTrans" cxnId="{3E54810A-778E-48DE-BD7D-52939432D9CE}">
      <dgm:prSet/>
      <dgm:spPr/>
      <dgm:t>
        <a:bodyPr/>
        <a:lstStyle/>
        <a:p>
          <a:endParaRPr lang="en-US"/>
        </a:p>
      </dgm:t>
    </dgm:pt>
    <dgm:pt modelId="{827F52A0-C6A2-4464-92E4-1D97AA06AF83}" type="sibTrans" cxnId="{3E54810A-778E-48DE-BD7D-52939432D9CE}">
      <dgm:prSet/>
      <dgm:spPr/>
      <dgm:t>
        <a:bodyPr/>
        <a:lstStyle/>
        <a:p>
          <a:endParaRPr lang="en-US"/>
        </a:p>
      </dgm:t>
    </dgm:pt>
    <dgm:pt modelId="{CDC9691D-6425-4E43-A76B-E798E834591A}" type="pres">
      <dgm:prSet presAssocID="{3F84B92C-617A-4674-95A0-01774ABE39B8}" presName="Name0" presStyleCnt="0">
        <dgm:presLayoutVars>
          <dgm:dir/>
          <dgm:animLvl val="lvl"/>
          <dgm:resizeHandles val="exact"/>
        </dgm:presLayoutVars>
      </dgm:prSet>
      <dgm:spPr/>
    </dgm:pt>
    <dgm:pt modelId="{12495E1C-7A03-4FB3-A65D-729ADC6A6B69}" type="pres">
      <dgm:prSet presAssocID="{7894722A-0736-4E87-A0C9-0953BB331CF0}" presName="Name8" presStyleCnt="0"/>
      <dgm:spPr/>
    </dgm:pt>
    <dgm:pt modelId="{B8C7CB4B-E8B8-4C89-9C51-819239A33E5C}" type="pres">
      <dgm:prSet presAssocID="{7894722A-0736-4E87-A0C9-0953BB331CF0}" presName="acctBkgd" presStyleLbl="alignAcc1" presStyleIdx="0" presStyleCnt="5"/>
      <dgm:spPr/>
      <dgm:t>
        <a:bodyPr/>
        <a:lstStyle/>
        <a:p>
          <a:endParaRPr lang="en-US"/>
        </a:p>
      </dgm:t>
    </dgm:pt>
    <dgm:pt modelId="{0A7132E0-8940-437F-9D1B-105D6C14D79E}" type="pres">
      <dgm:prSet presAssocID="{7894722A-0736-4E87-A0C9-0953BB331CF0}" presName="acctTx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459636-317D-41E6-B767-5691AC70EA07}" type="pres">
      <dgm:prSet presAssocID="{7894722A-0736-4E87-A0C9-0953BB331CF0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5E8FA3-161E-4258-96F1-DC3B95689BBD}" type="pres">
      <dgm:prSet presAssocID="{7894722A-0736-4E87-A0C9-0953BB331CF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9A2EE2-AADE-4DB5-BE87-7CE744FBD9BF}" type="pres">
      <dgm:prSet presAssocID="{A18AE986-77B8-436D-A7C5-A69C17CA5F07}" presName="Name8" presStyleCnt="0"/>
      <dgm:spPr/>
    </dgm:pt>
    <dgm:pt modelId="{3F213600-4275-431D-B2DF-989728F33AA5}" type="pres">
      <dgm:prSet presAssocID="{A18AE986-77B8-436D-A7C5-A69C17CA5F07}" presName="acctBkgd" presStyleLbl="alignAcc1" presStyleIdx="1" presStyleCnt="5"/>
      <dgm:spPr/>
      <dgm:t>
        <a:bodyPr/>
        <a:lstStyle/>
        <a:p>
          <a:endParaRPr lang="en-US"/>
        </a:p>
      </dgm:t>
    </dgm:pt>
    <dgm:pt modelId="{AC3D6A38-5CAB-452E-AB2A-3D3EBEF01012}" type="pres">
      <dgm:prSet presAssocID="{A18AE986-77B8-436D-A7C5-A69C17CA5F07}" presName="acctTx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CBA8CB-B3DC-4338-AD13-9C2404177060}" type="pres">
      <dgm:prSet presAssocID="{A18AE986-77B8-436D-A7C5-A69C17CA5F07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227523-C55B-4108-B795-54B262B51388}" type="pres">
      <dgm:prSet presAssocID="{A18AE986-77B8-436D-A7C5-A69C17CA5F0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CBCFDA-3B6A-48DC-9253-9B4F843F2D26}" type="pres">
      <dgm:prSet presAssocID="{4D071946-1C3E-4695-863D-BE292C9FDD55}" presName="Name8" presStyleCnt="0"/>
      <dgm:spPr/>
    </dgm:pt>
    <dgm:pt modelId="{B7350C8D-BF84-4AE3-87F3-BF15E48A0080}" type="pres">
      <dgm:prSet presAssocID="{4D071946-1C3E-4695-863D-BE292C9FDD55}" presName="acctBkgd" presStyleLbl="alignAcc1" presStyleIdx="2" presStyleCnt="5"/>
      <dgm:spPr/>
      <dgm:t>
        <a:bodyPr/>
        <a:lstStyle/>
        <a:p>
          <a:endParaRPr lang="en-US"/>
        </a:p>
      </dgm:t>
    </dgm:pt>
    <dgm:pt modelId="{04D4C1BF-3BA9-49AA-B762-0A11A02E004B}" type="pres">
      <dgm:prSet presAssocID="{4D071946-1C3E-4695-863D-BE292C9FDD55}" presName="acctTx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497B27-2261-432E-8FA0-9052FCECC045}" type="pres">
      <dgm:prSet presAssocID="{4D071946-1C3E-4695-863D-BE292C9FDD55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F47A22-1E6F-457F-9F81-56182FEF2DB6}" type="pres">
      <dgm:prSet presAssocID="{4D071946-1C3E-4695-863D-BE292C9FDD5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963555-BE67-4769-95DA-2A173C6B5583}" type="pres">
      <dgm:prSet presAssocID="{84D133D3-FE7D-4FD0-AD72-4627BF65DBF0}" presName="Name8" presStyleCnt="0"/>
      <dgm:spPr/>
    </dgm:pt>
    <dgm:pt modelId="{5AB89440-2629-4272-9F94-C691E58E044B}" type="pres">
      <dgm:prSet presAssocID="{84D133D3-FE7D-4FD0-AD72-4627BF65DBF0}" presName="acctBkgd" presStyleLbl="alignAcc1" presStyleIdx="3" presStyleCnt="5"/>
      <dgm:spPr/>
      <dgm:t>
        <a:bodyPr/>
        <a:lstStyle/>
        <a:p>
          <a:endParaRPr lang="en-US"/>
        </a:p>
      </dgm:t>
    </dgm:pt>
    <dgm:pt modelId="{2B3786B8-49CA-4BA4-864C-A56A057B5B17}" type="pres">
      <dgm:prSet presAssocID="{84D133D3-FE7D-4FD0-AD72-4627BF65DBF0}" presName="acctTx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B66C37-2D6A-4505-9A0F-2DED13D75990}" type="pres">
      <dgm:prSet presAssocID="{84D133D3-FE7D-4FD0-AD72-4627BF65DBF0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BFC7CF-1805-40A2-90E9-1444B09FEEB6}" type="pres">
      <dgm:prSet presAssocID="{84D133D3-FE7D-4FD0-AD72-4627BF65DBF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9A8C9A-3264-4820-8B76-93565F0B4880}" type="pres">
      <dgm:prSet presAssocID="{8036E6B4-AED6-4CA9-A3BA-FAB7EC78EAA0}" presName="Name8" presStyleCnt="0"/>
      <dgm:spPr/>
    </dgm:pt>
    <dgm:pt modelId="{C8833118-EF2E-46F8-9FA0-FAA713068DD7}" type="pres">
      <dgm:prSet presAssocID="{8036E6B4-AED6-4CA9-A3BA-FAB7EC78EAA0}" presName="acctBkgd" presStyleLbl="alignAcc1" presStyleIdx="4" presStyleCnt="5"/>
      <dgm:spPr/>
      <dgm:t>
        <a:bodyPr/>
        <a:lstStyle/>
        <a:p>
          <a:endParaRPr lang="en-US"/>
        </a:p>
      </dgm:t>
    </dgm:pt>
    <dgm:pt modelId="{3D68DB17-DF11-4B9F-A38B-D91B3F662533}" type="pres">
      <dgm:prSet presAssocID="{8036E6B4-AED6-4CA9-A3BA-FAB7EC78EAA0}" presName="acctTx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1241E1-FD43-4277-AEC8-A736E205E513}" type="pres">
      <dgm:prSet presAssocID="{8036E6B4-AED6-4CA9-A3BA-FAB7EC78EAA0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5ACE80-C229-4404-B76B-F2DD4CAE5453}" type="pres">
      <dgm:prSet presAssocID="{8036E6B4-AED6-4CA9-A3BA-FAB7EC78EAA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EE2F0A-1B9C-4ADE-AB7A-7AB23941A10A}" type="presOf" srcId="{7894722A-0736-4E87-A0C9-0953BB331CF0}" destId="{71459636-317D-41E6-B767-5691AC70EA07}" srcOrd="0" destOrd="0" presId="urn:microsoft.com/office/officeart/2005/8/layout/pyramid3"/>
    <dgm:cxn modelId="{B9DC4850-F030-4ECD-95DD-0D8E6786F6F5}" srcId="{3F84B92C-617A-4674-95A0-01774ABE39B8}" destId="{7894722A-0736-4E87-A0C9-0953BB331CF0}" srcOrd="0" destOrd="0" parTransId="{E66C26D8-D224-4B2F-B690-FCAC229AA09E}" sibTransId="{921A9D27-D2E2-4BC2-8FBE-EFFC66692813}"/>
    <dgm:cxn modelId="{D25F4961-26D1-40A5-9C3D-45BA66102666}" type="presOf" srcId="{3F84B92C-617A-4674-95A0-01774ABE39B8}" destId="{CDC9691D-6425-4E43-A76B-E798E834591A}" srcOrd="0" destOrd="0" presId="urn:microsoft.com/office/officeart/2005/8/layout/pyramid3"/>
    <dgm:cxn modelId="{5533B294-E23A-4839-B0D2-E587CB6B1EC1}" srcId="{3F84B92C-617A-4674-95A0-01774ABE39B8}" destId="{4D071946-1C3E-4695-863D-BE292C9FDD55}" srcOrd="2" destOrd="0" parTransId="{3C010ED5-9667-4A38-921C-A6C0BA806A15}" sibTransId="{D77EB5C2-56F3-4D0E-A675-8D2477ED06B0}"/>
    <dgm:cxn modelId="{AC61FDD7-285B-468D-8B7F-C429E9D733CB}" type="presOf" srcId="{84D133D3-FE7D-4FD0-AD72-4627BF65DBF0}" destId="{94BFC7CF-1805-40A2-90E9-1444B09FEEB6}" srcOrd="1" destOrd="0" presId="urn:microsoft.com/office/officeart/2005/8/layout/pyramid3"/>
    <dgm:cxn modelId="{047FDFB8-A3AA-4131-9DC7-527E827AD404}" srcId="{4D071946-1C3E-4695-863D-BE292C9FDD55}" destId="{225625C4-A95B-4B66-A7FC-1CD717D3C1A4}" srcOrd="0" destOrd="0" parTransId="{5D57D725-BC3E-43F4-B93F-D430B90BDA10}" sibTransId="{87F644F9-3682-4543-87BC-5F8A904DCAEE}"/>
    <dgm:cxn modelId="{AA786ECB-865A-4B7C-BD65-657019BEBAED}" type="presOf" srcId="{84D133D3-FE7D-4FD0-AD72-4627BF65DBF0}" destId="{C5B66C37-2D6A-4505-9A0F-2DED13D75990}" srcOrd="0" destOrd="0" presId="urn:microsoft.com/office/officeart/2005/8/layout/pyramid3"/>
    <dgm:cxn modelId="{D9992224-D3E0-4DBE-8365-83F20F31CBB9}" type="presOf" srcId="{EA410729-5FDB-4086-AF27-A4F1A6BE601E}" destId="{2B3786B8-49CA-4BA4-864C-A56A057B5B17}" srcOrd="1" destOrd="0" presId="urn:microsoft.com/office/officeart/2005/8/layout/pyramid3"/>
    <dgm:cxn modelId="{A9957A8C-41FE-4078-9802-F98DBB27B244}" type="presOf" srcId="{4D071946-1C3E-4695-863D-BE292C9FDD55}" destId="{4B497B27-2261-432E-8FA0-9052FCECC045}" srcOrd="0" destOrd="0" presId="urn:microsoft.com/office/officeart/2005/8/layout/pyramid3"/>
    <dgm:cxn modelId="{D4D10D3D-2F40-4E38-B52C-8AF457E27A05}" srcId="{3F84B92C-617A-4674-95A0-01774ABE39B8}" destId="{84D133D3-FE7D-4FD0-AD72-4627BF65DBF0}" srcOrd="3" destOrd="0" parTransId="{678936F5-86A6-41B4-98B3-A29560B0160F}" sibTransId="{9903C09B-3CCD-4733-92CA-C78BD44AA9A8}"/>
    <dgm:cxn modelId="{3E54810A-778E-48DE-BD7D-52939432D9CE}" srcId="{3F84B92C-617A-4674-95A0-01774ABE39B8}" destId="{8036E6B4-AED6-4CA9-A3BA-FAB7EC78EAA0}" srcOrd="4" destOrd="0" parTransId="{7018D30C-4586-49D1-BF22-C7010AF65C3C}" sibTransId="{827F52A0-C6A2-4464-92E4-1D97AA06AF83}"/>
    <dgm:cxn modelId="{9D4A8D20-A231-4F0C-87E3-3F8C121BB3BC}" type="presOf" srcId="{EA410729-5FDB-4086-AF27-A4F1A6BE601E}" destId="{5AB89440-2629-4272-9F94-C691E58E044B}" srcOrd="0" destOrd="0" presId="urn:microsoft.com/office/officeart/2005/8/layout/pyramid3"/>
    <dgm:cxn modelId="{5691D7C2-3B2C-4454-92C4-FD0CEDA3EACD}" type="presOf" srcId="{4D071946-1C3E-4695-863D-BE292C9FDD55}" destId="{39F47A22-1E6F-457F-9F81-56182FEF2DB6}" srcOrd="1" destOrd="0" presId="urn:microsoft.com/office/officeart/2005/8/layout/pyramid3"/>
    <dgm:cxn modelId="{343BE7F5-6294-47E4-A172-AE377E35D288}" type="presOf" srcId="{8CB1228C-75D3-42E7-9A10-32200A1B0140}" destId="{3D68DB17-DF11-4B9F-A38B-D91B3F662533}" srcOrd="1" destOrd="0" presId="urn:microsoft.com/office/officeart/2005/8/layout/pyramid3"/>
    <dgm:cxn modelId="{E68A5ECC-F3FC-4B8D-BC54-2FEEE445B49E}" type="presOf" srcId="{7894722A-0736-4E87-A0C9-0953BB331CF0}" destId="{AA5E8FA3-161E-4258-96F1-DC3B95689BBD}" srcOrd="1" destOrd="0" presId="urn:microsoft.com/office/officeart/2005/8/layout/pyramid3"/>
    <dgm:cxn modelId="{1A620C94-8E2D-4883-B08B-C4A8DC62E881}" type="presOf" srcId="{8036E6B4-AED6-4CA9-A3BA-FAB7EC78EAA0}" destId="{735ACE80-C229-4404-B76B-F2DD4CAE5453}" srcOrd="1" destOrd="0" presId="urn:microsoft.com/office/officeart/2005/8/layout/pyramid3"/>
    <dgm:cxn modelId="{8D7182A0-C198-4A88-9DC2-57B36FBBCE2C}" srcId="{A18AE986-77B8-436D-A7C5-A69C17CA5F07}" destId="{F183C1C5-9444-4D95-A2B6-EBAFB212F02E}" srcOrd="0" destOrd="0" parTransId="{40CFE5CF-7148-4184-BF43-0971AC8EB326}" sibTransId="{79C52176-6A08-4C1A-B431-D8999A795F3C}"/>
    <dgm:cxn modelId="{175532A0-F1F0-494C-A880-8472085B8214}" srcId="{3F84B92C-617A-4674-95A0-01774ABE39B8}" destId="{A18AE986-77B8-436D-A7C5-A69C17CA5F07}" srcOrd="1" destOrd="0" parTransId="{05F388E3-065F-465D-8B6A-6DD7A6C9CF11}" sibTransId="{4938E26D-47FB-4BC3-9FD4-EF3CE7DA2723}"/>
    <dgm:cxn modelId="{06D3D12B-5C8F-4291-8869-6F3CA3F10DA2}" srcId="{7894722A-0736-4E87-A0C9-0953BB331CF0}" destId="{64507323-F77C-4508-89F4-DA4D222CDD60}" srcOrd="0" destOrd="0" parTransId="{340953B2-2DFB-4690-B2A2-16F5A6A9E58D}" sibTransId="{48ECC89C-EA21-412F-B70B-ACC747D65B43}"/>
    <dgm:cxn modelId="{05FA7EB4-C5B5-4F17-8F1D-0B142F536DF1}" srcId="{84D133D3-FE7D-4FD0-AD72-4627BF65DBF0}" destId="{EA410729-5FDB-4086-AF27-A4F1A6BE601E}" srcOrd="0" destOrd="0" parTransId="{F558A431-2940-4CCF-A892-CE3E8EACB6C8}" sibTransId="{72313265-A43C-42BE-8A7A-FB8C33D6FAE9}"/>
    <dgm:cxn modelId="{345D901E-B549-420C-9FF7-5032323257DC}" type="presOf" srcId="{225625C4-A95B-4B66-A7FC-1CD717D3C1A4}" destId="{B7350C8D-BF84-4AE3-87F3-BF15E48A0080}" srcOrd="0" destOrd="0" presId="urn:microsoft.com/office/officeart/2005/8/layout/pyramid3"/>
    <dgm:cxn modelId="{4C28FC3B-8CB2-4F90-B5CD-4C71C7E698DD}" type="presOf" srcId="{8CB1228C-75D3-42E7-9A10-32200A1B0140}" destId="{C8833118-EF2E-46F8-9FA0-FAA713068DD7}" srcOrd="0" destOrd="0" presId="urn:microsoft.com/office/officeart/2005/8/layout/pyramid3"/>
    <dgm:cxn modelId="{8C189FF0-761D-4B1D-987E-8CEDF01830AC}" type="presOf" srcId="{A18AE986-77B8-436D-A7C5-A69C17CA5F07}" destId="{54CBA8CB-B3DC-4338-AD13-9C2404177060}" srcOrd="0" destOrd="0" presId="urn:microsoft.com/office/officeart/2005/8/layout/pyramid3"/>
    <dgm:cxn modelId="{74E2CDFA-834A-491B-B2E6-83B96BE0F45B}" srcId="{8036E6B4-AED6-4CA9-A3BA-FAB7EC78EAA0}" destId="{8CB1228C-75D3-42E7-9A10-32200A1B0140}" srcOrd="0" destOrd="0" parTransId="{D4FD3C00-DE29-4143-9599-E8046437F578}" sibTransId="{A0FA6C6C-7D58-4355-86E8-C3504E27F2A9}"/>
    <dgm:cxn modelId="{DA6F51CB-42F2-4B66-9473-9D3C4AE1A82D}" type="presOf" srcId="{8036E6B4-AED6-4CA9-A3BA-FAB7EC78EAA0}" destId="{971241E1-FD43-4277-AEC8-A736E205E513}" srcOrd="0" destOrd="0" presId="urn:microsoft.com/office/officeart/2005/8/layout/pyramid3"/>
    <dgm:cxn modelId="{F0D40A2B-0463-4EEE-98B2-EE5968FF5129}" type="presOf" srcId="{64507323-F77C-4508-89F4-DA4D222CDD60}" destId="{0A7132E0-8940-437F-9D1B-105D6C14D79E}" srcOrd="1" destOrd="0" presId="urn:microsoft.com/office/officeart/2005/8/layout/pyramid3"/>
    <dgm:cxn modelId="{4E733C97-BE01-43A0-B847-5B12CD274556}" type="presOf" srcId="{F183C1C5-9444-4D95-A2B6-EBAFB212F02E}" destId="{AC3D6A38-5CAB-452E-AB2A-3D3EBEF01012}" srcOrd="1" destOrd="0" presId="urn:microsoft.com/office/officeart/2005/8/layout/pyramid3"/>
    <dgm:cxn modelId="{28EC8A4F-07CC-41BD-B4FB-A07DBC193EDA}" type="presOf" srcId="{F183C1C5-9444-4D95-A2B6-EBAFB212F02E}" destId="{3F213600-4275-431D-B2DF-989728F33AA5}" srcOrd="0" destOrd="0" presId="urn:microsoft.com/office/officeart/2005/8/layout/pyramid3"/>
    <dgm:cxn modelId="{24E79C5C-C7EF-43FC-A5A0-AF6CF94E3342}" type="presOf" srcId="{225625C4-A95B-4B66-A7FC-1CD717D3C1A4}" destId="{04D4C1BF-3BA9-49AA-B762-0A11A02E004B}" srcOrd="1" destOrd="0" presId="urn:microsoft.com/office/officeart/2005/8/layout/pyramid3"/>
    <dgm:cxn modelId="{9F8BE771-79FA-45AF-BBF5-BC290D86E0BC}" type="presOf" srcId="{64507323-F77C-4508-89F4-DA4D222CDD60}" destId="{B8C7CB4B-E8B8-4C89-9C51-819239A33E5C}" srcOrd="0" destOrd="0" presId="urn:microsoft.com/office/officeart/2005/8/layout/pyramid3"/>
    <dgm:cxn modelId="{0AA49B61-7708-4F49-B56E-6CF182D267A5}" type="presOf" srcId="{A18AE986-77B8-436D-A7C5-A69C17CA5F07}" destId="{CB227523-C55B-4108-B795-54B262B51388}" srcOrd="1" destOrd="0" presId="urn:microsoft.com/office/officeart/2005/8/layout/pyramid3"/>
    <dgm:cxn modelId="{CA9C2F6E-EF13-45F2-9776-EE10CA4F0BE3}" type="presParOf" srcId="{CDC9691D-6425-4E43-A76B-E798E834591A}" destId="{12495E1C-7A03-4FB3-A65D-729ADC6A6B69}" srcOrd="0" destOrd="0" presId="urn:microsoft.com/office/officeart/2005/8/layout/pyramid3"/>
    <dgm:cxn modelId="{163A1DD2-78FF-4078-ACB8-F0633F05AFDD}" type="presParOf" srcId="{12495E1C-7A03-4FB3-A65D-729ADC6A6B69}" destId="{B8C7CB4B-E8B8-4C89-9C51-819239A33E5C}" srcOrd="0" destOrd="0" presId="urn:microsoft.com/office/officeart/2005/8/layout/pyramid3"/>
    <dgm:cxn modelId="{9999D67C-1D2F-4C9F-A925-FFB6F12785AB}" type="presParOf" srcId="{12495E1C-7A03-4FB3-A65D-729ADC6A6B69}" destId="{0A7132E0-8940-437F-9D1B-105D6C14D79E}" srcOrd="1" destOrd="0" presId="urn:microsoft.com/office/officeart/2005/8/layout/pyramid3"/>
    <dgm:cxn modelId="{2BE217A4-F027-4493-B27D-ACA03F860A2A}" type="presParOf" srcId="{12495E1C-7A03-4FB3-A65D-729ADC6A6B69}" destId="{71459636-317D-41E6-B767-5691AC70EA07}" srcOrd="2" destOrd="0" presId="urn:microsoft.com/office/officeart/2005/8/layout/pyramid3"/>
    <dgm:cxn modelId="{D4AEF331-F53D-419D-A31B-6A2040AFA6C2}" type="presParOf" srcId="{12495E1C-7A03-4FB3-A65D-729ADC6A6B69}" destId="{AA5E8FA3-161E-4258-96F1-DC3B95689BBD}" srcOrd="3" destOrd="0" presId="urn:microsoft.com/office/officeart/2005/8/layout/pyramid3"/>
    <dgm:cxn modelId="{05770444-6FC9-4495-923E-7799FB4174BA}" type="presParOf" srcId="{CDC9691D-6425-4E43-A76B-E798E834591A}" destId="{659A2EE2-AADE-4DB5-BE87-7CE744FBD9BF}" srcOrd="1" destOrd="0" presId="urn:microsoft.com/office/officeart/2005/8/layout/pyramid3"/>
    <dgm:cxn modelId="{10A3B28D-AFC3-47AB-B139-C726E569223D}" type="presParOf" srcId="{659A2EE2-AADE-4DB5-BE87-7CE744FBD9BF}" destId="{3F213600-4275-431D-B2DF-989728F33AA5}" srcOrd="0" destOrd="0" presId="urn:microsoft.com/office/officeart/2005/8/layout/pyramid3"/>
    <dgm:cxn modelId="{49EA62B9-7267-41C8-96D0-F3C4EA708F6C}" type="presParOf" srcId="{659A2EE2-AADE-4DB5-BE87-7CE744FBD9BF}" destId="{AC3D6A38-5CAB-452E-AB2A-3D3EBEF01012}" srcOrd="1" destOrd="0" presId="urn:microsoft.com/office/officeart/2005/8/layout/pyramid3"/>
    <dgm:cxn modelId="{51F2BBF5-57AA-46BB-BBA3-F8939799063D}" type="presParOf" srcId="{659A2EE2-AADE-4DB5-BE87-7CE744FBD9BF}" destId="{54CBA8CB-B3DC-4338-AD13-9C2404177060}" srcOrd="2" destOrd="0" presId="urn:microsoft.com/office/officeart/2005/8/layout/pyramid3"/>
    <dgm:cxn modelId="{07B7A354-39E3-4A35-9EE8-707DAE078085}" type="presParOf" srcId="{659A2EE2-AADE-4DB5-BE87-7CE744FBD9BF}" destId="{CB227523-C55B-4108-B795-54B262B51388}" srcOrd="3" destOrd="0" presId="urn:microsoft.com/office/officeart/2005/8/layout/pyramid3"/>
    <dgm:cxn modelId="{92F52D62-CD8F-4A31-94FA-C80E3E3D7C52}" type="presParOf" srcId="{CDC9691D-6425-4E43-A76B-E798E834591A}" destId="{1ECBCFDA-3B6A-48DC-9253-9B4F843F2D26}" srcOrd="2" destOrd="0" presId="urn:microsoft.com/office/officeart/2005/8/layout/pyramid3"/>
    <dgm:cxn modelId="{2BAC44F2-06BE-45AB-BD58-5A577DD6CAC7}" type="presParOf" srcId="{1ECBCFDA-3B6A-48DC-9253-9B4F843F2D26}" destId="{B7350C8D-BF84-4AE3-87F3-BF15E48A0080}" srcOrd="0" destOrd="0" presId="urn:microsoft.com/office/officeart/2005/8/layout/pyramid3"/>
    <dgm:cxn modelId="{67AEF0E4-5843-410E-8880-DBF1AEC7E567}" type="presParOf" srcId="{1ECBCFDA-3B6A-48DC-9253-9B4F843F2D26}" destId="{04D4C1BF-3BA9-49AA-B762-0A11A02E004B}" srcOrd="1" destOrd="0" presId="urn:microsoft.com/office/officeart/2005/8/layout/pyramid3"/>
    <dgm:cxn modelId="{140EBADC-BA0B-4830-89F8-2CEB16A698D8}" type="presParOf" srcId="{1ECBCFDA-3B6A-48DC-9253-9B4F843F2D26}" destId="{4B497B27-2261-432E-8FA0-9052FCECC045}" srcOrd="2" destOrd="0" presId="urn:microsoft.com/office/officeart/2005/8/layout/pyramid3"/>
    <dgm:cxn modelId="{35F6F26E-E097-4FDA-A7A9-B20A9696E0C7}" type="presParOf" srcId="{1ECBCFDA-3B6A-48DC-9253-9B4F843F2D26}" destId="{39F47A22-1E6F-457F-9F81-56182FEF2DB6}" srcOrd="3" destOrd="0" presId="urn:microsoft.com/office/officeart/2005/8/layout/pyramid3"/>
    <dgm:cxn modelId="{CF88968A-A639-4252-9979-EB4A80E06944}" type="presParOf" srcId="{CDC9691D-6425-4E43-A76B-E798E834591A}" destId="{20963555-BE67-4769-95DA-2A173C6B5583}" srcOrd="3" destOrd="0" presId="urn:microsoft.com/office/officeart/2005/8/layout/pyramid3"/>
    <dgm:cxn modelId="{3AC89D00-0326-4A69-9FC8-CA111A38205B}" type="presParOf" srcId="{20963555-BE67-4769-95DA-2A173C6B5583}" destId="{5AB89440-2629-4272-9F94-C691E58E044B}" srcOrd="0" destOrd="0" presId="urn:microsoft.com/office/officeart/2005/8/layout/pyramid3"/>
    <dgm:cxn modelId="{58F11036-B593-4DDA-8819-0BE6E09F7D41}" type="presParOf" srcId="{20963555-BE67-4769-95DA-2A173C6B5583}" destId="{2B3786B8-49CA-4BA4-864C-A56A057B5B17}" srcOrd="1" destOrd="0" presId="urn:microsoft.com/office/officeart/2005/8/layout/pyramid3"/>
    <dgm:cxn modelId="{192EB009-31F8-4951-B9E5-237B68EC481D}" type="presParOf" srcId="{20963555-BE67-4769-95DA-2A173C6B5583}" destId="{C5B66C37-2D6A-4505-9A0F-2DED13D75990}" srcOrd="2" destOrd="0" presId="urn:microsoft.com/office/officeart/2005/8/layout/pyramid3"/>
    <dgm:cxn modelId="{05886CE5-5478-4338-9B20-500FA8FBAAB7}" type="presParOf" srcId="{20963555-BE67-4769-95DA-2A173C6B5583}" destId="{94BFC7CF-1805-40A2-90E9-1444B09FEEB6}" srcOrd="3" destOrd="0" presId="urn:microsoft.com/office/officeart/2005/8/layout/pyramid3"/>
    <dgm:cxn modelId="{3B50934A-BD38-41B9-B313-EEBCC71DDA58}" type="presParOf" srcId="{CDC9691D-6425-4E43-A76B-E798E834591A}" destId="{289A8C9A-3264-4820-8B76-93565F0B4880}" srcOrd="4" destOrd="0" presId="urn:microsoft.com/office/officeart/2005/8/layout/pyramid3"/>
    <dgm:cxn modelId="{34D4707D-9779-4436-A734-35B728948437}" type="presParOf" srcId="{289A8C9A-3264-4820-8B76-93565F0B4880}" destId="{C8833118-EF2E-46F8-9FA0-FAA713068DD7}" srcOrd="0" destOrd="0" presId="urn:microsoft.com/office/officeart/2005/8/layout/pyramid3"/>
    <dgm:cxn modelId="{46EA3CB1-B83D-44DD-975C-DEF75C2B407D}" type="presParOf" srcId="{289A8C9A-3264-4820-8B76-93565F0B4880}" destId="{3D68DB17-DF11-4B9F-A38B-D91B3F662533}" srcOrd="1" destOrd="0" presId="urn:microsoft.com/office/officeart/2005/8/layout/pyramid3"/>
    <dgm:cxn modelId="{BF31C685-84D0-467D-AFF3-35B0AA3A68B6}" type="presParOf" srcId="{289A8C9A-3264-4820-8B76-93565F0B4880}" destId="{971241E1-FD43-4277-AEC8-A736E205E513}" srcOrd="2" destOrd="0" presId="urn:microsoft.com/office/officeart/2005/8/layout/pyramid3"/>
    <dgm:cxn modelId="{0A821A66-CA8A-44A0-81DC-73021E4AC467}" type="presParOf" srcId="{289A8C9A-3264-4820-8B76-93565F0B4880}" destId="{735ACE80-C229-4404-B76B-F2DD4CAE5453}" srcOrd="3" destOrd="0" presId="urn:microsoft.com/office/officeart/2005/8/layout/pyramid3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584DE06-B421-4DE3-994E-5E464C1BE93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D4620DE9-2D44-4BD2-8DD0-79EE106A6B24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600" dirty="0" err="1" smtClean="0">
              <a:solidFill>
                <a:schemeClr val="tx1"/>
              </a:solidFill>
              <a:latin typeface="Rockwell" pitchFamily="18" charset="0"/>
            </a:rPr>
            <a:t>Persepsi</a:t>
          </a:r>
          <a:endParaRPr lang="en-US" sz="1600" dirty="0">
            <a:solidFill>
              <a:schemeClr val="tx1"/>
            </a:solidFill>
            <a:latin typeface="Rockwell" pitchFamily="18" charset="0"/>
          </a:endParaRPr>
        </a:p>
      </dgm:t>
    </dgm:pt>
    <dgm:pt modelId="{542EC989-1973-4CC7-90B8-1F261D87EFD7}" type="parTrans" cxnId="{436809EF-C5D6-44DA-B078-DA11C1F46DC3}">
      <dgm:prSet/>
      <dgm:spPr/>
      <dgm:t>
        <a:bodyPr/>
        <a:lstStyle/>
        <a:p>
          <a:endParaRPr lang="en-US"/>
        </a:p>
      </dgm:t>
    </dgm:pt>
    <dgm:pt modelId="{543F58E0-8DE6-4290-A627-766941B41432}" type="sibTrans" cxnId="{436809EF-C5D6-44DA-B078-DA11C1F46DC3}">
      <dgm:prSet/>
      <dgm:spPr/>
      <dgm:t>
        <a:bodyPr/>
        <a:lstStyle/>
        <a:p>
          <a:endParaRPr lang="en-US"/>
        </a:p>
      </dgm:t>
    </dgm:pt>
    <dgm:pt modelId="{7FFF5F23-76F2-4991-BC76-D94F37C079EB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600" dirty="0" err="1" smtClean="0">
              <a:solidFill>
                <a:schemeClr val="tx1"/>
              </a:solidFill>
              <a:latin typeface="Rockwell" pitchFamily="18" charset="0"/>
            </a:rPr>
            <a:t>Adaptasi</a:t>
          </a:r>
          <a:endParaRPr lang="en-US" sz="1600" dirty="0">
            <a:solidFill>
              <a:schemeClr val="tx1"/>
            </a:solidFill>
            <a:latin typeface="Rockwell" pitchFamily="18" charset="0"/>
          </a:endParaRPr>
        </a:p>
      </dgm:t>
    </dgm:pt>
    <dgm:pt modelId="{157A67F7-F8A6-40FF-8CB1-EE8131E62566}" type="parTrans" cxnId="{4E1C8EFB-1E4D-41D9-BDC6-856492B48ECF}">
      <dgm:prSet/>
      <dgm:spPr/>
      <dgm:t>
        <a:bodyPr/>
        <a:lstStyle/>
        <a:p>
          <a:endParaRPr lang="en-US"/>
        </a:p>
      </dgm:t>
    </dgm:pt>
    <dgm:pt modelId="{333FDDEF-6EFC-4D37-B21B-159C7CFFAF16}" type="sibTrans" cxnId="{4E1C8EFB-1E4D-41D9-BDC6-856492B48ECF}">
      <dgm:prSet/>
      <dgm:spPr/>
      <dgm:t>
        <a:bodyPr/>
        <a:lstStyle/>
        <a:p>
          <a:endParaRPr lang="en-US"/>
        </a:p>
      </dgm:t>
    </dgm:pt>
    <dgm:pt modelId="{80229E0D-61A6-4C87-9073-15C4C409D7C2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600" dirty="0" err="1" smtClean="0">
              <a:solidFill>
                <a:schemeClr val="tx1"/>
              </a:solidFill>
              <a:latin typeface="Rockwell" pitchFamily="18" charset="0"/>
            </a:rPr>
            <a:t>Originasi</a:t>
          </a:r>
          <a:endParaRPr lang="en-US" sz="1600" dirty="0">
            <a:solidFill>
              <a:schemeClr val="tx1"/>
            </a:solidFill>
            <a:latin typeface="Rockwell" pitchFamily="18" charset="0"/>
          </a:endParaRPr>
        </a:p>
      </dgm:t>
    </dgm:pt>
    <dgm:pt modelId="{0CC43E6E-6F5B-4450-B9F2-67A0ED010330}" type="parTrans" cxnId="{318B10DF-CCEA-4093-B9C9-B3E614F0D23B}">
      <dgm:prSet/>
      <dgm:spPr/>
      <dgm:t>
        <a:bodyPr/>
        <a:lstStyle/>
        <a:p>
          <a:endParaRPr lang="en-US"/>
        </a:p>
      </dgm:t>
    </dgm:pt>
    <dgm:pt modelId="{93799593-9D6E-47C6-8A1C-85FE74FFA6C3}" type="sibTrans" cxnId="{318B10DF-CCEA-4093-B9C9-B3E614F0D23B}">
      <dgm:prSet/>
      <dgm:spPr/>
      <dgm:t>
        <a:bodyPr/>
        <a:lstStyle/>
        <a:p>
          <a:endParaRPr lang="en-US"/>
        </a:p>
      </dgm:t>
    </dgm:pt>
    <dgm:pt modelId="{25F50347-AEFD-432C-8AFE-770B3616167E}">
      <dgm:prSet custT="1"/>
      <dgm:spPr>
        <a:solidFill>
          <a:srgbClr val="FFC000"/>
        </a:solidFill>
      </dgm:spPr>
      <dgm:t>
        <a:bodyPr/>
        <a:lstStyle/>
        <a:p>
          <a:r>
            <a:rPr lang="en-US" sz="1600" dirty="0" err="1" smtClean="0">
              <a:solidFill>
                <a:schemeClr val="tx1"/>
              </a:solidFill>
              <a:latin typeface="Rockwell" pitchFamily="18" charset="0"/>
            </a:rPr>
            <a:t>Kesiapan</a:t>
          </a:r>
          <a:r>
            <a:rPr lang="en-US" sz="1600" dirty="0" smtClean="0">
              <a:solidFill>
                <a:schemeClr val="tx1"/>
              </a:solidFill>
              <a:latin typeface="Rockwell" pitchFamily="18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Rockwell" pitchFamily="18" charset="0"/>
            </a:rPr>
            <a:t>melakukan</a:t>
          </a:r>
          <a:r>
            <a:rPr lang="en-US" sz="1600" dirty="0" smtClean="0">
              <a:solidFill>
                <a:schemeClr val="tx1"/>
              </a:solidFill>
              <a:latin typeface="Rockwell" pitchFamily="18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Rockwell" pitchFamily="18" charset="0"/>
            </a:rPr>
            <a:t>kegiatan</a:t>
          </a:r>
          <a:endParaRPr lang="en-US" sz="1600" dirty="0">
            <a:solidFill>
              <a:schemeClr val="tx1"/>
            </a:solidFill>
            <a:latin typeface="Rockwell" pitchFamily="18" charset="0"/>
          </a:endParaRPr>
        </a:p>
      </dgm:t>
    </dgm:pt>
    <dgm:pt modelId="{FBE328A0-0137-4302-9B3A-C584A6BDB8A5}" type="parTrans" cxnId="{B113EDBA-5BED-4331-9309-869882226172}">
      <dgm:prSet/>
      <dgm:spPr/>
      <dgm:t>
        <a:bodyPr/>
        <a:lstStyle/>
        <a:p>
          <a:endParaRPr lang="en-US"/>
        </a:p>
      </dgm:t>
    </dgm:pt>
    <dgm:pt modelId="{B872B11B-E2E8-4C44-A631-E361B79C2744}" type="sibTrans" cxnId="{B113EDBA-5BED-4331-9309-869882226172}">
      <dgm:prSet/>
      <dgm:spPr/>
      <dgm:t>
        <a:bodyPr/>
        <a:lstStyle/>
        <a:p>
          <a:endParaRPr lang="en-US"/>
        </a:p>
      </dgm:t>
    </dgm:pt>
    <dgm:pt modelId="{A90D7892-FF2E-4F57-84BD-639C954AADD2}">
      <dgm:prSet custT="1"/>
      <dgm:spPr>
        <a:solidFill>
          <a:srgbClr val="FFC000"/>
        </a:solidFill>
      </dgm:spPr>
      <dgm:t>
        <a:bodyPr/>
        <a:lstStyle/>
        <a:p>
          <a:r>
            <a:rPr lang="en-US" sz="1600" dirty="0" err="1" smtClean="0">
              <a:solidFill>
                <a:schemeClr val="tx1"/>
              </a:solidFill>
              <a:latin typeface="Rockwell" pitchFamily="18" charset="0"/>
            </a:rPr>
            <a:t>Mekanisme</a:t>
          </a:r>
          <a:endParaRPr lang="en-US" sz="1600" dirty="0">
            <a:solidFill>
              <a:schemeClr val="tx1"/>
            </a:solidFill>
            <a:latin typeface="Rockwell" pitchFamily="18" charset="0"/>
          </a:endParaRPr>
        </a:p>
      </dgm:t>
    </dgm:pt>
    <dgm:pt modelId="{8DA0B5FC-0097-4AB9-8588-0B153A12BDE3}" type="parTrans" cxnId="{2FB4C239-8155-4447-9F97-9449D44A5327}">
      <dgm:prSet/>
      <dgm:spPr/>
      <dgm:t>
        <a:bodyPr/>
        <a:lstStyle/>
        <a:p>
          <a:endParaRPr lang="en-US"/>
        </a:p>
      </dgm:t>
    </dgm:pt>
    <dgm:pt modelId="{AF84EA60-9FD5-453F-BCF5-1FEF06E48201}" type="sibTrans" cxnId="{2FB4C239-8155-4447-9F97-9449D44A5327}">
      <dgm:prSet/>
      <dgm:spPr/>
      <dgm:t>
        <a:bodyPr/>
        <a:lstStyle/>
        <a:p>
          <a:endParaRPr lang="en-US"/>
        </a:p>
      </dgm:t>
    </dgm:pt>
    <dgm:pt modelId="{762AB624-DC6F-49A8-BF78-92E48DD19B31}">
      <dgm:prSet custT="1"/>
      <dgm:spPr>
        <a:solidFill>
          <a:srgbClr val="FFC000"/>
        </a:solidFill>
      </dgm:spPr>
      <dgm:t>
        <a:bodyPr/>
        <a:lstStyle/>
        <a:p>
          <a:r>
            <a:rPr lang="en-US" sz="1600" dirty="0" err="1" smtClean="0">
              <a:solidFill>
                <a:schemeClr val="tx1"/>
              </a:solidFill>
              <a:latin typeface="Rockwell" pitchFamily="18" charset="0"/>
            </a:rPr>
            <a:t>Respon</a:t>
          </a:r>
          <a:r>
            <a:rPr lang="en-US" sz="1600" dirty="0" smtClean="0">
              <a:solidFill>
                <a:schemeClr val="tx1"/>
              </a:solidFill>
              <a:latin typeface="Rockwell" pitchFamily="18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Rockwell" pitchFamily="18" charset="0"/>
            </a:rPr>
            <a:t>terbimbing</a:t>
          </a:r>
          <a:endParaRPr lang="en-US" sz="1600" dirty="0">
            <a:solidFill>
              <a:schemeClr val="tx1"/>
            </a:solidFill>
            <a:latin typeface="Rockwell" pitchFamily="18" charset="0"/>
          </a:endParaRPr>
        </a:p>
      </dgm:t>
    </dgm:pt>
    <dgm:pt modelId="{09D67C30-EC91-459E-AFDD-84A595FDC01E}" type="parTrans" cxnId="{04F74C82-ED28-4CEA-AE2D-C8C1277CB0A5}">
      <dgm:prSet/>
      <dgm:spPr/>
      <dgm:t>
        <a:bodyPr/>
        <a:lstStyle/>
        <a:p>
          <a:endParaRPr lang="en-US"/>
        </a:p>
      </dgm:t>
    </dgm:pt>
    <dgm:pt modelId="{8CEF6E4F-EFDB-479B-8117-8E0D0A036CB6}" type="sibTrans" cxnId="{04F74C82-ED28-4CEA-AE2D-C8C1277CB0A5}">
      <dgm:prSet/>
      <dgm:spPr/>
      <dgm:t>
        <a:bodyPr/>
        <a:lstStyle/>
        <a:p>
          <a:endParaRPr lang="en-US"/>
        </a:p>
      </dgm:t>
    </dgm:pt>
    <dgm:pt modelId="{C45083BB-8B03-4FAB-B542-EAB5A9BC24E4}">
      <dgm:prSet custT="1"/>
      <dgm:spPr>
        <a:solidFill>
          <a:srgbClr val="FFC000"/>
        </a:solidFill>
      </dgm:spPr>
      <dgm:t>
        <a:bodyPr/>
        <a:lstStyle/>
        <a:p>
          <a:r>
            <a:rPr lang="en-US" sz="1600" dirty="0" err="1" smtClean="0">
              <a:solidFill>
                <a:schemeClr val="tx1"/>
              </a:solidFill>
              <a:latin typeface="Rockwell" pitchFamily="18" charset="0"/>
            </a:rPr>
            <a:t>Kemahiran</a:t>
          </a:r>
          <a:endParaRPr lang="en-US" sz="1600" dirty="0">
            <a:solidFill>
              <a:schemeClr val="tx1"/>
            </a:solidFill>
            <a:latin typeface="Rockwell" pitchFamily="18" charset="0"/>
          </a:endParaRPr>
        </a:p>
      </dgm:t>
    </dgm:pt>
    <dgm:pt modelId="{EC312117-8B18-4E92-AEA8-067434BC7BE6}" type="parTrans" cxnId="{8D39FD84-DC82-41A9-8DB0-C82E662326A5}">
      <dgm:prSet/>
      <dgm:spPr/>
      <dgm:t>
        <a:bodyPr/>
        <a:lstStyle/>
        <a:p>
          <a:endParaRPr lang="en-US"/>
        </a:p>
      </dgm:t>
    </dgm:pt>
    <dgm:pt modelId="{56504B8A-E144-45E6-8FAC-331F263FB543}" type="sibTrans" cxnId="{8D39FD84-DC82-41A9-8DB0-C82E662326A5}">
      <dgm:prSet/>
      <dgm:spPr/>
      <dgm:t>
        <a:bodyPr/>
        <a:lstStyle/>
        <a:p>
          <a:endParaRPr lang="en-US"/>
        </a:p>
      </dgm:t>
    </dgm:pt>
    <dgm:pt modelId="{73210D1D-19F2-461B-8B15-896470CDF01F}" type="pres">
      <dgm:prSet presAssocID="{E584DE06-B421-4DE3-994E-5E464C1BE930}" presName="CompostProcess" presStyleCnt="0">
        <dgm:presLayoutVars>
          <dgm:dir/>
          <dgm:resizeHandles val="exact"/>
        </dgm:presLayoutVars>
      </dgm:prSet>
      <dgm:spPr/>
    </dgm:pt>
    <dgm:pt modelId="{D136F0AE-65EF-4BB1-AB67-145BFF560801}" type="pres">
      <dgm:prSet presAssocID="{E584DE06-B421-4DE3-994E-5E464C1BE930}" presName="arrow" presStyleLbl="bgShp" presStyleIdx="0" presStyleCnt="1" custScaleX="117647"/>
      <dgm:spPr/>
    </dgm:pt>
    <dgm:pt modelId="{9CB920F4-A11E-4669-B273-0FAE6A062888}" type="pres">
      <dgm:prSet presAssocID="{E584DE06-B421-4DE3-994E-5E464C1BE930}" presName="linearProcess" presStyleCnt="0"/>
      <dgm:spPr/>
    </dgm:pt>
    <dgm:pt modelId="{E9C595FF-8665-4985-824A-35853E521DC4}" type="pres">
      <dgm:prSet presAssocID="{D4620DE9-2D44-4BD2-8DD0-79EE106A6B24}" presName="tex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DA5C20-50C5-4D54-949B-78FBAD560DA3}" type="pres">
      <dgm:prSet presAssocID="{543F58E0-8DE6-4290-A627-766941B41432}" presName="sibTrans" presStyleCnt="0"/>
      <dgm:spPr/>
    </dgm:pt>
    <dgm:pt modelId="{8C9FE287-9465-457F-8051-3DC8BED80FAF}" type="pres">
      <dgm:prSet presAssocID="{25F50347-AEFD-432C-8AFE-770B3616167E}" presName="text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353DCF-D144-4EA2-9F7A-BF6445314BEC}" type="pres">
      <dgm:prSet presAssocID="{B872B11B-E2E8-4C44-A631-E361B79C2744}" presName="sibTrans" presStyleCnt="0"/>
      <dgm:spPr/>
    </dgm:pt>
    <dgm:pt modelId="{4199CE95-58AA-4984-A275-803CB5284B24}" type="pres">
      <dgm:prSet presAssocID="{A90D7892-FF2E-4F57-84BD-639C954AADD2}" presName="text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D8C9F0-B043-4483-A56D-887BCC965D01}" type="pres">
      <dgm:prSet presAssocID="{AF84EA60-9FD5-453F-BCF5-1FEF06E48201}" presName="sibTrans" presStyleCnt="0"/>
      <dgm:spPr/>
    </dgm:pt>
    <dgm:pt modelId="{CA3DD6B5-445A-4945-9928-119F32FAE4B3}" type="pres">
      <dgm:prSet presAssocID="{762AB624-DC6F-49A8-BF78-92E48DD19B31}" presName="text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96B8D8-E20C-45F5-92C2-4632328EF29A}" type="pres">
      <dgm:prSet presAssocID="{8CEF6E4F-EFDB-479B-8117-8E0D0A036CB6}" presName="sibTrans" presStyleCnt="0"/>
      <dgm:spPr/>
    </dgm:pt>
    <dgm:pt modelId="{D1A21AD3-A302-4F67-9D84-B311069E5439}" type="pres">
      <dgm:prSet presAssocID="{C45083BB-8B03-4FAB-B542-EAB5A9BC24E4}" presName="textNode" presStyleLbl="node1" presStyleIdx="4" presStyleCnt="7" custLinFactNeighborX="2075" custLinFactNeighborY="-17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DDD675-16C6-4F9A-B72F-10856C490F4E}" type="pres">
      <dgm:prSet presAssocID="{56504B8A-E144-45E6-8FAC-331F263FB543}" presName="sibTrans" presStyleCnt="0"/>
      <dgm:spPr/>
    </dgm:pt>
    <dgm:pt modelId="{09E8F13F-8DAF-437C-8051-E434ECB9A18A}" type="pres">
      <dgm:prSet presAssocID="{7FFF5F23-76F2-4991-BC76-D94F37C079EB}" presName="text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9B0300-83F1-42DF-8F94-7124FFF2BD28}" type="pres">
      <dgm:prSet presAssocID="{333FDDEF-6EFC-4D37-B21B-159C7CFFAF16}" presName="sibTrans" presStyleCnt="0"/>
      <dgm:spPr/>
    </dgm:pt>
    <dgm:pt modelId="{985E27BC-1A54-4F1E-A5AA-598CC50CA414}" type="pres">
      <dgm:prSet presAssocID="{80229E0D-61A6-4C87-9073-15C4C409D7C2}" presName="text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B4C239-8155-4447-9F97-9449D44A5327}" srcId="{E584DE06-B421-4DE3-994E-5E464C1BE930}" destId="{A90D7892-FF2E-4F57-84BD-639C954AADD2}" srcOrd="2" destOrd="0" parTransId="{8DA0B5FC-0097-4AB9-8588-0B153A12BDE3}" sibTransId="{AF84EA60-9FD5-453F-BCF5-1FEF06E48201}"/>
    <dgm:cxn modelId="{64AE3F36-BB8E-41A7-9B4E-E14F9AF55309}" type="presOf" srcId="{7FFF5F23-76F2-4991-BC76-D94F37C079EB}" destId="{09E8F13F-8DAF-437C-8051-E434ECB9A18A}" srcOrd="0" destOrd="0" presId="urn:microsoft.com/office/officeart/2005/8/layout/hProcess9"/>
    <dgm:cxn modelId="{E7C8796D-0C86-4242-B052-91A691F53579}" type="presOf" srcId="{E584DE06-B421-4DE3-994E-5E464C1BE930}" destId="{73210D1D-19F2-461B-8B15-896470CDF01F}" srcOrd="0" destOrd="0" presId="urn:microsoft.com/office/officeart/2005/8/layout/hProcess9"/>
    <dgm:cxn modelId="{7AEE0CD2-C9B8-4C1B-B3A1-C2F5256D5CA1}" type="presOf" srcId="{C45083BB-8B03-4FAB-B542-EAB5A9BC24E4}" destId="{D1A21AD3-A302-4F67-9D84-B311069E5439}" srcOrd="0" destOrd="0" presId="urn:microsoft.com/office/officeart/2005/8/layout/hProcess9"/>
    <dgm:cxn modelId="{F04D91BD-7E15-44C9-98F7-693E22A02CA9}" type="presOf" srcId="{762AB624-DC6F-49A8-BF78-92E48DD19B31}" destId="{CA3DD6B5-445A-4945-9928-119F32FAE4B3}" srcOrd="0" destOrd="0" presId="urn:microsoft.com/office/officeart/2005/8/layout/hProcess9"/>
    <dgm:cxn modelId="{2BA76DC5-E603-42C1-8BCD-561D1E5A2A64}" type="presOf" srcId="{25F50347-AEFD-432C-8AFE-770B3616167E}" destId="{8C9FE287-9465-457F-8051-3DC8BED80FAF}" srcOrd="0" destOrd="0" presId="urn:microsoft.com/office/officeart/2005/8/layout/hProcess9"/>
    <dgm:cxn modelId="{4E1C8EFB-1E4D-41D9-BDC6-856492B48ECF}" srcId="{E584DE06-B421-4DE3-994E-5E464C1BE930}" destId="{7FFF5F23-76F2-4991-BC76-D94F37C079EB}" srcOrd="5" destOrd="0" parTransId="{157A67F7-F8A6-40FF-8CB1-EE8131E62566}" sibTransId="{333FDDEF-6EFC-4D37-B21B-159C7CFFAF16}"/>
    <dgm:cxn modelId="{318B10DF-CCEA-4093-B9C9-B3E614F0D23B}" srcId="{E584DE06-B421-4DE3-994E-5E464C1BE930}" destId="{80229E0D-61A6-4C87-9073-15C4C409D7C2}" srcOrd="6" destOrd="0" parTransId="{0CC43E6E-6F5B-4450-B9F2-67A0ED010330}" sibTransId="{93799593-9D6E-47C6-8A1C-85FE74FFA6C3}"/>
    <dgm:cxn modelId="{8AB5D7ED-1C74-4754-B237-8018AF1B378B}" type="presOf" srcId="{A90D7892-FF2E-4F57-84BD-639C954AADD2}" destId="{4199CE95-58AA-4984-A275-803CB5284B24}" srcOrd="0" destOrd="0" presId="urn:microsoft.com/office/officeart/2005/8/layout/hProcess9"/>
    <dgm:cxn modelId="{04F74C82-ED28-4CEA-AE2D-C8C1277CB0A5}" srcId="{E584DE06-B421-4DE3-994E-5E464C1BE930}" destId="{762AB624-DC6F-49A8-BF78-92E48DD19B31}" srcOrd="3" destOrd="0" parTransId="{09D67C30-EC91-459E-AFDD-84A595FDC01E}" sibTransId="{8CEF6E4F-EFDB-479B-8117-8E0D0A036CB6}"/>
    <dgm:cxn modelId="{B113EDBA-5BED-4331-9309-869882226172}" srcId="{E584DE06-B421-4DE3-994E-5E464C1BE930}" destId="{25F50347-AEFD-432C-8AFE-770B3616167E}" srcOrd="1" destOrd="0" parTransId="{FBE328A0-0137-4302-9B3A-C584A6BDB8A5}" sibTransId="{B872B11B-E2E8-4C44-A631-E361B79C2744}"/>
    <dgm:cxn modelId="{436809EF-C5D6-44DA-B078-DA11C1F46DC3}" srcId="{E584DE06-B421-4DE3-994E-5E464C1BE930}" destId="{D4620DE9-2D44-4BD2-8DD0-79EE106A6B24}" srcOrd="0" destOrd="0" parTransId="{542EC989-1973-4CC7-90B8-1F261D87EFD7}" sibTransId="{543F58E0-8DE6-4290-A627-766941B41432}"/>
    <dgm:cxn modelId="{630E7B7E-F017-4EB1-93DF-84EDEA5A8AE5}" type="presOf" srcId="{D4620DE9-2D44-4BD2-8DD0-79EE106A6B24}" destId="{E9C595FF-8665-4985-824A-35853E521DC4}" srcOrd="0" destOrd="0" presId="urn:microsoft.com/office/officeart/2005/8/layout/hProcess9"/>
    <dgm:cxn modelId="{D0B08DA7-A1BA-4709-9821-06623BD6D521}" type="presOf" srcId="{80229E0D-61A6-4C87-9073-15C4C409D7C2}" destId="{985E27BC-1A54-4F1E-A5AA-598CC50CA414}" srcOrd="0" destOrd="0" presId="urn:microsoft.com/office/officeart/2005/8/layout/hProcess9"/>
    <dgm:cxn modelId="{8D39FD84-DC82-41A9-8DB0-C82E662326A5}" srcId="{E584DE06-B421-4DE3-994E-5E464C1BE930}" destId="{C45083BB-8B03-4FAB-B542-EAB5A9BC24E4}" srcOrd="4" destOrd="0" parTransId="{EC312117-8B18-4E92-AEA8-067434BC7BE6}" sibTransId="{56504B8A-E144-45E6-8FAC-331F263FB543}"/>
    <dgm:cxn modelId="{3092A77A-D0EB-43D2-8AE1-ABDECF59565B}" type="presParOf" srcId="{73210D1D-19F2-461B-8B15-896470CDF01F}" destId="{D136F0AE-65EF-4BB1-AB67-145BFF560801}" srcOrd="0" destOrd="0" presId="urn:microsoft.com/office/officeart/2005/8/layout/hProcess9"/>
    <dgm:cxn modelId="{FBD6A362-0EF4-42FC-B042-FDBC20D9A80D}" type="presParOf" srcId="{73210D1D-19F2-461B-8B15-896470CDF01F}" destId="{9CB920F4-A11E-4669-B273-0FAE6A062888}" srcOrd="1" destOrd="0" presId="urn:microsoft.com/office/officeart/2005/8/layout/hProcess9"/>
    <dgm:cxn modelId="{7DE34D41-C7B2-45A0-AA02-A396F7EE404F}" type="presParOf" srcId="{9CB920F4-A11E-4669-B273-0FAE6A062888}" destId="{E9C595FF-8665-4985-824A-35853E521DC4}" srcOrd="0" destOrd="0" presId="urn:microsoft.com/office/officeart/2005/8/layout/hProcess9"/>
    <dgm:cxn modelId="{D1DE9E1F-58AC-432B-A112-62288DC30133}" type="presParOf" srcId="{9CB920F4-A11E-4669-B273-0FAE6A062888}" destId="{D3DA5C20-50C5-4D54-949B-78FBAD560DA3}" srcOrd="1" destOrd="0" presId="urn:microsoft.com/office/officeart/2005/8/layout/hProcess9"/>
    <dgm:cxn modelId="{45A96D33-60A7-43EE-A521-A70782C5D8B2}" type="presParOf" srcId="{9CB920F4-A11E-4669-B273-0FAE6A062888}" destId="{8C9FE287-9465-457F-8051-3DC8BED80FAF}" srcOrd="2" destOrd="0" presId="urn:microsoft.com/office/officeart/2005/8/layout/hProcess9"/>
    <dgm:cxn modelId="{CE301AB6-6115-4C24-996E-EEB3D209BC9E}" type="presParOf" srcId="{9CB920F4-A11E-4669-B273-0FAE6A062888}" destId="{3E353DCF-D144-4EA2-9F7A-BF6445314BEC}" srcOrd="3" destOrd="0" presId="urn:microsoft.com/office/officeart/2005/8/layout/hProcess9"/>
    <dgm:cxn modelId="{42EEA79F-25FA-434B-B183-436697A303C1}" type="presParOf" srcId="{9CB920F4-A11E-4669-B273-0FAE6A062888}" destId="{4199CE95-58AA-4984-A275-803CB5284B24}" srcOrd="4" destOrd="0" presId="urn:microsoft.com/office/officeart/2005/8/layout/hProcess9"/>
    <dgm:cxn modelId="{E6814578-01E8-4AEE-99B3-E91B00A1D34A}" type="presParOf" srcId="{9CB920F4-A11E-4669-B273-0FAE6A062888}" destId="{DFD8C9F0-B043-4483-A56D-887BCC965D01}" srcOrd="5" destOrd="0" presId="urn:microsoft.com/office/officeart/2005/8/layout/hProcess9"/>
    <dgm:cxn modelId="{5B3EA6C1-550D-4B10-9CC0-9D43C967DA39}" type="presParOf" srcId="{9CB920F4-A11E-4669-B273-0FAE6A062888}" destId="{CA3DD6B5-445A-4945-9928-119F32FAE4B3}" srcOrd="6" destOrd="0" presId="urn:microsoft.com/office/officeart/2005/8/layout/hProcess9"/>
    <dgm:cxn modelId="{0435ED50-B4C2-4BF0-896F-91843E7D9060}" type="presParOf" srcId="{9CB920F4-A11E-4669-B273-0FAE6A062888}" destId="{1C96B8D8-E20C-45F5-92C2-4632328EF29A}" srcOrd="7" destOrd="0" presId="urn:microsoft.com/office/officeart/2005/8/layout/hProcess9"/>
    <dgm:cxn modelId="{46BDBE27-4D91-4BBC-8530-25E17FFF2656}" type="presParOf" srcId="{9CB920F4-A11E-4669-B273-0FAE6A062888}" destId="{D1A21AD3-A302-4F67-9D84-B311069E5439}" srcOrd="8" destOrd="0" presId="urn:microsoft.com/office/officeart/2005/8/layout/hProcess9"/>
    <dgm:cxn modelId="{88AF8BE3-760B-4408-987E-5A9753F9CEF4}" type="presParOf" srcId="{9CB920F4-A11E-4669-B273-0FAE6A062888}" destId="{F7DDD675-16C6-4F9A-B72F-10856C490F4E}" srcOrd="9" destOrd="0" presId="urn:microsoft.com/office/officeart/2005/8/layout/hProcess9"/>
    <dgm:cxn modelId="{6C1D2A63-4166-472D-981C-2A889B4B3F41}" type="presParOf" srcId="{9CB920F4-A11E-4669-B273-0FAE6A062888}" destId="{09E8F13F-8DAF-437C-8051-E434ECB9A18A}" srcOrd="10" destOrd="0" presId="urn:microsoft.com/office/officeart/2005/8/layout/hProcess9"/>
    <dgm:cxn modelId="{C24DD326-F965-49A7-9387-4EA689C914BF}" type="presParOf" srcId="{9CB920F4-A11E-4669-B273-0FAE6A062888}" destId="{629B0300-83F1-42DF-8F94-7124FFF2BD28}" srcOrd="11" destOrd="0" presId="urn:microsoft.com/office/officeart/2005/8/layout/hProcess9"/>
    <dgm:cxn modelId="{FF144C87-87B8-4ACD-B1E5-7A6380FE37D7}" type="presParOf" srcId="{9CB920F4-A11E-4669-B273-0FAE6A062888}" destId="{985E27BC-1A54-4F1E-A5AA-598CC50CA414}" srcOrd="12" destOrd="0" presId="urn:microsoft.com/office/officeart/2005/8/layout/hProcess9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5344-2113-4105-B7DF-3C5BC600F2AD}" type="datetimeFigureOut">
              <a:rPr lang="en-US" smtClean="0"/>
              <a:pPr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031D-DDC6-42D0-B540-893E52816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5344-2113-4105-B7DF-3C5BC600F2AD}" type="datetimeFigureOut">
              <a:rPr lang="en-US" smtClean="0"/>
              <a:pPr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031D-DDC6-42D0-B540-893E52816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5344-2113-4105-B7DF-3C5BC600F2AD}" type="datetimeFigureOut">
              <a:rPr lang="en-US" smtClean="0"/>
              <a:pPr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031D-DDC6-42D0-B540-893E52816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5344-2113-4105-B7DF-3C5BC600F2AD}" type="datetimeFigureOut">
              <a:rPr lang="en-US" smtClean="0"/>
              <a:pPr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031D-DDC6-42D0-B540-893E52816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5344-2113-4105-B7DF-3C5BC600F2AD}" type="datetimeFigureOut">
              <a:rPr lang="en-US" smtClean="0"/>
              <a:pPr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031D-DDC6-42D0-B540-893E52816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5344-2113-4105-B7DF-3C5BC600F2AD}" type="datetimeFigureOut">
              <a:rPr lang="en-US" smtClean="0"/>
              <a:pPr/>
              <a:t>9/29/2018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031D-DDC6-42D0-B540-893E52816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5344-2113-4105-B7DF-3C5BC600F2AD}" type="datetimeFigureOut">
              <a:rPr lang="en-US" smtClean="0"/>
              <a:pPr/>
              <a:t>9/29/2018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031D-DDC6-42D0-B540-893E52816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5344-2113-4105-B7DF-3C5BC600F2AD}" type="datetimeFigureOut">
              <a:rPr lang="en-US" smtClean="0"/>
              <a:pPr/>
              <a:t>9/29/2018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031D-DDC6-42D0-B540-893E52816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5344-2113-4105-B7DF-3C5BC600F2AD}" type="datetimeFigureOut">
              <a:rPr lang="en-US" smtClean="0"/>
              <a:pPr/>
              <a:t>9/29/2018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031D-DDC6-42D0-B540-893E52816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5344-2113-4105-B7DF-3C5BC600F2AD}" type="datetimeFigureOut">
              <a:rPr lang="en-US" smtClean="0"/>
              <a:pPr/>
              <a:t>9/29/2018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031D-DDC6-42D0-B540-893E52816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5344-2113-4105-B7DF-3C5BC600F2AD}" type="datetimeFigureOut">
              <a:rPr lang="en-US" smtClean="0"/>
              <a:pPr/>
              <a:t>9/29/2018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031D-DDC6-42D0-B540-893E52816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05344-2113-4105-B7DF-3C5BC600F2AD}" type="datetimeFigureOut">
              <a:rPr lang="en-US" smtClean="0"/>
              <a:pPr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E031D-DDC6-42D0-B540-893E52816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1"/>
            <a:ext cx="7772400" cy="177165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lded Corner 4"/>
          <p:cNvSpPr/>
          <p:nvPr/>
        </p:nvSpPr>
        <p:spPr>
          <a:xfrm>
            <a:off x="4495800" y="304800"/>
            <a:ext cx="4191000" cy="5181600"/>
          </a:xfrm>
          <a:prstGeom prst="foldedCorne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3600" b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Taksonomi</a:t>
            </a:r>
            <a:r>
              <a:rPr lang="en-US" sz="36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dan</a:t>
            </a:r>
            <a:r>
              <a:rPr lang="en-US" sz="36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Tujuan</a:t>
            </a:r>
            <a:r>
              <a:rPr lang="en-US" sz="36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Pembelajaran</a:t>
            </a:r>
            <a:r>
              <a:rPr lang="en-US" sz="36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dalam</a:t>
            </a:r>
            <a:r>
              <a:rPr lang="en-US" sz="36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br>
              <a:rPr lang="en-US" sz="36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</a:br>
            <a:r>
              <a:rPr lang="en-US" sz="3600" b="1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Rencana</a:t>
            </a:r>
            <a:r>
              <a:rPr lang="en-US" sz="36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Pelaksanaan</a:t>
            </a:r>
            <a:r>
              <a:rPr lang="en-US" sz="36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Pembelajaran</a:t>
            </a:r>
            <a:endParaRPr lang="en-US" sz="3600" b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algn="ctr"/>
            <a:endParaRPr lang="en-US" sz="40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457200"/>
          <a:ext cx="84582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4400" y="838200"/>
            <a:ext cx="7239000" cy="533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buAutoNum type="arabicPeriod"/>
            </a:pP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Tujuan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Pembelajaran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dinyatakan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dengan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baik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mulai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dengan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menyebut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i="1" dirty="0">
                <a:solidFill>
                  <a:schemeClr val="tx1"/>
                </a:solidFill>
                <a:latin typeface="Rockwell" pitchFamily="18" charset="0"/>
              </a:rPr>
              <a:t>Audience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peserta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didik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untuk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siapa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tujuan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itu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dimaksudkan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.</a:t>
            </a:r>
          </a:p>
          <a:p>
            <a:pPr marL="457200" lvl="0" indent="-457200" algn="just"/>
            <a:endParaRPr lang="en-US" sz="2000" dirty="0" smtClean="0">
              <a:solidFill>
                <a:schemeClr val="tx1"/>
              </a:solidFill>
              <a:latin typeface="Rockwell" pitchFamily="18" charset="0"/>
            </a:endParaRPr>
          </a:p>
          <a:p>
            <a:pPr marL="457200" lvl="0" indent="-457200" algn="just"/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2.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Tujuan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itu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kemudian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mencantumkan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i="1" dirty="0">
                <a:solidFill>
                  <a:schemeClr val="tx1"/>
                </a:solidFill>
                <a:latin typeface="Rockwell" pitchFamily="18" charset="0"/>
              </a:rPr>
              <a:t>Behavior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atas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kemampuan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harus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didemoinstrasikan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dan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i="1" dirty="0">
                <a:solidFill>
                  <a:schemeClr val="tx1"/>
                </a:solidFill>
                <a:latin typeface="Rockwell" pitchFamily="18" charset="0"/>
              </a:rPr>
              <a:t>Condition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seperti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apa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perilaku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atau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kemampuan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akan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diamati</a:t>
            </a:r>
            <a:endParaRPr lang="en-US" sz="2000" dirty="0" smtClean="0">
              <a:solidFill>
                <a:schemeClr val="tx1"/>
              </a:solidFill>
              <a:latin typeface="Rockwell" pitchFamily="18" charset="0"/>
            </a:endParaRPr>
          </a:p>
          <a:p>
            <a:pPr marL="457200" lvl="0" indent="-457200" algn="just"/>
            <a:endParaRPr lang="en-US" sz="2000" dirty="0" smtClean="0">
              <a:solidFill>
                <a:schemeClr val="tx1"/>
              </a:solidFill>
              <a:latin typeface="Rockwell" pitchFamily="18" charset="0"/>
            </a:endParaRPr>
          </a:p>
          <a:p>
            <a:pPr marL="457200" lvl="0" indent="-457200" algn="just"/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3.  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Akhirnya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tujuan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itu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mencantumkan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i="1" dirty="0">
                <a:solidFill>
                  <a:schemeClr val="tx1"/>
                </a:solidFill>
                <a:latin typeface="Rockwell" pitchFamily="18" charset="0"/>
              </a:rPr>
              <a:t>Degree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keterampilan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baru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itu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harus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dicapai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dan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diukur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yaitu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dengan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standar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seperti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apa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kemampuan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itu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dapat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dinilai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.</a:t>
            </a:r>
          </a:p>
          <a:p>
            <a:pPr algn="just"/>
            <a:endParaRPr lang="en-US" sz="2000" dirty="0">
              <a:solidFill>
                <a:schemeClr val="tx1"/>
              </a:solidFill>
              <a:latin typeface="Rockwell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90800"/>
            <a:ext cx="8229600" cy="18288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err="1" smtClean="0">
                <a:latin typeface="Rockwell Extra Bold" pitchFamily="18" charset="0"/>
              </a:rPr>
              <a:t>Taksonomi</a:t>
            </a:r>
            <a:r>
              <a:rPr lang="en-US" dirty="0" smtClean="0">
                <a:latin typeface="Rockwell Extra Bold" pitchFamily="18" charset="0"/>
              </a:rPr>
              <a:t> </a:t>
            </a:r>
            <a:r>
              <a:rPr lang="en-US" dirty="0" err="1" smtClean="0">
                <a:latin typeface="Rockwell Extra Bold" pitchFamily="18" charset="0"/>
              </a:rPr>
              <a:t>Tujuan</a:t>
            </a:r>
            <a:r>
              <a:rPr lang="en-US" dirty="0" smtClean="0">
                <a:latin typeface="Rockwell Extra Bold" pitchFamily="18" charset="0"/>
              </a:rPr>
              <a:t> </a:t>
            </a:r>
            <a:r>
              <a:rPr lang="en-US" dirty="0" err="1" smtClean="0">
                <a:latin typeface="Rockwell Extra Bold" pitchFamily="18" charset="0"/>
              </a:rPr>
              <a:t>Pembelajaran</a:t>
            </a:r>
            <a:r>
              <a:rPr lang="en-US" dirty="0" smtClean="0">
                <a:latin typeface="Rockwell Extra Bold" pitchFamily="18" charset="0"/>
              </a:rPr>
              <a:t/>
            </a:r>
            <a:br>
              <a:rPr lang="en-US" dirty="0" smtClean="0">
                <a:latin typeface="Rockwell Extra Bold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228600"/>
          <a:ext cx="85344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Rockwell Extra Bold" pitchFamily="18" charset="0"/>
              </a:rPr>
              <a:t>Wilayah </a:t>
            </a:r>
            <a:r>
              <a:rPr lang="en-US" dirty="0" err="1" smtClean="0">
                <a:solidFill>
                  <a:schemeClr val="bg1"/>
                </a:solidFill>
                <a:latin typeface="Rockwell Extra Bold" pitchFamily="18" charset="0"/>
              </a:rPr>
              <a:t>kognitif</a:t>
            </a:r>
            <a:endParaRPr lang="en-US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066800"/>
          <a:ext cx="89154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38200" y="533400"/>
            <a:ext cx="7239000" cy="5715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1. Tingkat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Pengetahuan</a:t>
            </a:r>
            <a:endParaRPr lang="en-US" sz="2000" dirty="0">
              <a:solidFill>
                <a:schemeClr val="tx1"/>
              </a:solidFill>
              <a:latin typeface="Rockwell" pitchFamily="18" charset="0"/>
            </a:endParaRPr>
          </a:p>
          <a:p>
            <a:pPr algn="just"/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Diartikan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sebagai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kemampuan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seseorang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dalam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menghafal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mengingat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dan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mengulang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kembali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pengetahuan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pernah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diterimanya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.</a:t>
            </a:r>
          </a:p>
          <a:p>
            <a:pPr algn="just"/>
            <a:endParaRPr lang="en-US" sz="2000" dirty="0" smtClean="0">
              <a:solidFill>
                <a:schemeClr val="tx1"/>
              </a:solidFill>
              <a:latin typeface="Rockwell" pitchFamily="18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2. 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Tingkat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Pemahaman</a:t>
            </a:r>
            <a:endParaRPr lang="en-US" sz="2000" dirty="0">
              <a:solidFill>
                <a:schemeClr val="tx1"/>
              </a:solidFill>
              <a:latin typeface="Rockwell" pitchFamily="18" charset="0"/>
            </a:endParaRPr>
          </a:p>
          <a:p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Dimaknai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sebagai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kemampuan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seseorang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dalam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mengartikan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menafsirkan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menerjemahkan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atau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menyatakan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sesuatu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dengan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caranya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sendiri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pengetahuan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pernah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diterimanya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.</a:t>
            </a:r>
          </a:p>
          <a:p>
            <a:endParaRPr lang="en-US" sz="2000" dirty="0">
              <a:solidFill>
                <a:schemeClr val="tx1"/>
              </a:solidFill>
              <a:latin typeface="Rockwell" pitchFamily="18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3. 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Tingkat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Penerapan</a:t>
            </a:r>
            <a:endParaRPr lang="en-US" sz="2000" dirty="0">
              <a:solidFill>
                <a:schemeClr val="tx1"/>
              </a:solidFill>
              <a:latin typeface="Rockwell" pitchFamily="18" charset="0"/>
            </a:endParaRPr>
          </a:p>
          <a:p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Diartikan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sebagai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kemampuan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seseorang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dalam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menggunakan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pengetahuan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dalam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memecahkan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berbagai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masalah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timbul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dalam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kehidupan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sehari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–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hari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.</a:t>
            </a:r>
          </a:p>
          <a:p>
            <a:pPr algn="just"/>
            <a:endParaRPr lang="en-US" sz="2000" dirty="0">
              <a:solidFill>
                <a:schemeClr val="tx1"/>
              </a:solidFill>
              <a:latin typeface="Rockwell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Rockwell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4400" y="533400"/>
            <a:ext cx="7239000" cy="5715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4. Tingkat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Analisis</a:t>
            </a:r>
            <a:endParaRPr lang="en-US" sz="2000" dirty="0" smtClean="0">
              <a:solidFill>
                <a:schemeClr val="tx1"/>
              </a:solidFill>
              <a:latin typeface="Rockwell" pitchFamily="18" charset="0"/>
            </a:endParaRPr>
          </a:p>
          <a:p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Dimaknai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sebagai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kemampuan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sesorang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dalam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menggunakan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pengetahuan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dalam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memecahkan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berbagai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masalah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timbul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dalam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kehidupan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sehari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 –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hari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.</a:t>
            </a:r>
          </a:p>
          <a:p>
            <a:endParaRPr lang="en-US" sz="2000" dirty="0" smtClean="0">
              <a:solidFill>
                <a:schemeClr val="tx1"/>
              </a:solidFill>
              <a:latin typeface="Rockwell" pitchFamily="18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5. Tingkat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Sintesis</a:t>
            </a:r>
            <a:endParaRPr lang="en-US" sz="2000" dirty="0" smtClean="0">
              <a:solidFill>
                <a:schemeClr val="tx1"/>
              </a:solidFill>
              <a:latin typeface="Rockwell" pitchFamily="18" charset="0"/>
            </a:endParaRPr>
          </a:p>
          <a:p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Didefinisikan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sebagai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kemampuan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seseorang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dalam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mengaitkan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menyatukan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berbagai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elemen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unsur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pengetahuan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ada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sehingga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terbentuk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pola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baru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lebih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meyeluruh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.</a:t>
            </a:r>
          </a:p>
          <a:p>
            <a:endParaRPr lang="en-US" sz="2000" dirty="0" smtClean="0">
              <a:solidFill>
                <a:schemeClr val="tx1"/>
              </a:solidFill>
              <a:latin typeface="Rockwell" pitchFamily="18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6.Tingkat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Evaluasi</a:t>
            </a:r>
            <a:endParaRPr lang="en-US" sz="2000" dirty="0" smtClean="0">
              <a:solidFill>
                <a:schemeClr val="tx1"/>
              </a:solidFill>
              <a:latin typeface="Rockwell" pitchFamily="18" charset="0"/>
            </a:endParaRPr>
          </a:p>
          <a:p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Diartikan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sebagai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kemampuan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seseorang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dalam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membuat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perkiraan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atau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keputusan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tepat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berdasarkan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kriteria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atau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pengetahuan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miliknya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.</a:t>
            </a:r>
          </a:p>
          <a:p>
            <a:endParaRPr lang="en-US" sz="2000" dirty="0" smtClean="0">
              <a:solidFill>
                <a:schemeClr val="tx1"/>
              </a:solidFill>
              <a:latin typeface="Rockwell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Rockwell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Rockwell Extra Bold" pitchFamily="18" charset="0"/>
              </a:rPr>
              <a:t>Wilayah </a:t>
            </a:r>
            <a:r>
              <a:rPr lang="en-US" dirty="0" err="1">
                <a:solidFill>
                  <a:schemeClr val="bg1"/>
                </a:solidFill>
                <a:latin typeface="Rockwell Extra Bold" pitchFamily="18" charset="0"/>
              </a:rPr>
              <a:t>Afektif</a:t>
            </a:r>
            <a:endParaRPr lang="en-US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295400"/>
          <a:ext cx="88392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>
                <a:solidFill>
                  <a:schemeClr val="bg1"/>
                </a:solidFill>
                <a:latin typeface="Rockwell Extra Bold" pitchFamily="18" charset="0"/>
              </a:rPr>
              <a:t>Wilayah </a:t>
            </a:r>
            <a:r>
              <a:rPr lang="en-US" dirty="0" err="1">
                <a:solidFill>
                  <a:schemeClr val="bg1"/>
                </a:solidFill>
                <a:latin typeface="Rockwell Extra Bold" pitchFamily="18" charset="0"/>
              </a:rPr>
              <a:t>Psikomotorik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066800"/>
          <a:ext cx="91440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4400" y="457200"/>
            <a:ext cx="7086600" cy="6019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1.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Persepsi</a:t>
            </a:r>
            <a:endParaRPr lang="en-US" sz="2000" dirty="0" smtClean="0">
              <a:solidFill>
                <a:schemeClr val="tx1"/>
              </a:solidFill>
              <a:latin typeface="Rockwell" pitchFamily="18" charset="0"/>
            </a:endParaRPr>
          </a:p>
          <a:p>
            <a:pPr algn="just"/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Berkenaan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dengan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penggunaan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indera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dalam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melakukan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kegiatan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.</a:t>
            </a:r>
          </a:p>
          <a:p>
            <a:pPr algn="just"/>
            <a:endParaRPr lang="en-US" sz="2000" dirty="0" smtClean="0">
              <a:solidFill>
                <a:schemeClr val="tx1"/>
              </a:solidFill>
              <a:latin typeface="Rockwell" pitchFamily="18" charset="0"/>
            </a:endParaRPr>
          </a:p>
          <a:p>
            <a:pPr lvl="0" algn="just"/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2.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Kesiapan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melakukan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kegiatan</a:t>
            </a:r>
            <a:endParaRPr lang="en-US" sz="2000" dirty="0" smtClean="0">
              <a:solidFill>
                <a:schemeClr val="tx1"/>
              </a:solidFill>
              <a:latin typeface="Rockwell" pitchFamily="18" charset="0"/>
            </a:endParaRPr>
          </a:p>
          <a:p>
            <a:pPr algn="just"/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Berkenaan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denga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kegiatan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melakukan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sesuatu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kegiatan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 (set).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Termasuk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di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dalamnya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 mental set (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kesiapan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 mental), physical set(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kesiapan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fisik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)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atau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 emotional set (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kesiapan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emosi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perasaan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)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untuk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melakukan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suatu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tindakan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.</a:t>
            </a:r>
          </a:p>
          <a:p>
            <a:pPr algn="just"/>
            <a:endParaRPr lang="en-US" sz="2000" dirty="0" smtClean="0">
              <a:solidFill>
                <a:schemeClr val="tx1"/>
              </a:solidFill>
              <a:latin typeface="Rockwell" pitchFamily="18" charset="0"/>
            </a:endParaRPr>
          </a:p>
          <a:p>
            <a:pPr lvl="0" algn="just"/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3.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Mekanisme</a:t>
            </a:r>
            <a:endParaRPr lang="en-US" sz="2000" dirty="0" smtClean="0">
              <a:solidFill>
                <a:schemeClr val="tx1"/>
              </a:solidFill>
              <a:latin typeface="Rockwell" pitchFamily="18" charset="0"/>
            </a:endParaRPr>
          </a:p>
          <a:p>
            <a:pPr algn="just"/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Berkenaan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dengan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penampilan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respons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sudah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dipelajari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sudah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menjadi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kebiasaan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sehingga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gerakan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ditampailkan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menunjukkan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suatu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kemahiran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.</a:t>
            </a:r>
          </a:p>
          <a:p>
            <a:pPr algn="just"/>
            <a:endParaRPr lang="en-US" sz="2000" dirty="0" smtClean="0">
              <a:solidFill>
                <a:schemeClr val="tx1"/>
              </a:solidFill>
              <a:latin typeface="Rockwell" pitchFamily="18" charset="0"/>
            </a:endParaRPr>
          </a:p>
          <a:p>
            <a:pPr algn="just"/>
            <a:endParaRPr lang="en-US" sz="2000" dirty="0">
              <a:solidFill>
                <a:schemeClr val="tx1"/>
              </a:solidFill>
              <a:latin typeface="Rockwell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304800"/>
          <a:ext cx="85344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0" y="457200"/>
            <a:ext cx="7315200" cy="6019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4.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Respon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terbimbing</a:t>
            </a:r>
            <a:endParaRPr lang="en-US" sz="2000" dirty="0">
              <a:solidFill>
                <a:schemeClr val="tx1"/>
              </a:solidFill>
              <a:latin typeface="Rockwell" pitchFamily="18" charset="0"/>
            </a:endParaRPr>
          </a:p>
          <a:p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Seperti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meniru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(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imitasi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)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atau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mengikuti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mengulangi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perbuatan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diperintahkan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atau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ditunjukkan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oleh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orang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lain,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melakukan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kegiatan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coba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–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coba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(trial and error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)</a:t>
            </a:r>
          </a:p>
          <a:p>
            <a:endParaRPr lang="en-US" sz="2000" dirty="0">
              <a:solidFill>
                <a:schemeClr val="tx1"/>
              </a:solidFill>
              <a:latin typeface="Rockwell" pitchFamily="18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5.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Kemahiran</a:t>
            </a:r>
            <a:endParaRPr lang="en-US" sz="2000" dirty="0">
              <a:solidFill>
                <a:schemeClr val="tx1"/>
              </a:solidFill>
              <a:latin typeface="Rockwell" pitchFamily="18" charset="0"/>
            </a:endParaRPr>
          </a:p>
          <a:p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Adalah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penampilan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gerakan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motorik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dengan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keterampilan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penuh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biasanya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cepat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dengan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hasil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baik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tetapi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menggunakan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sedikit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tenaga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.</a:t>
            </a:r>
          </a:p>
          <a:p>
            <a:endParaRPr lang="en-US" sz="2000" dirty="0">
              <a:solidFill>
                <a:schemeClr val="tx1"/>
              </a:solidFill>
              <a:latin typeface="Rockwell" pitchFamily="18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6.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Adaptasi</a:t>
            </a:r>
            <a:endParaRPr lang="en-US" sz="2000" dirty="0">
              <a:solidFill>
                <a:schemeClr val="tx1"/>
              </a:solidFill>
              <a:latin typeface="Rockwell" pitchFamily="18" charset="0"/>
            </a:endParaRPr>
          </a:p>
          <a:p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Berkenaan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dengan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keterampilan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sudah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berkembang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pada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diri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individu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sehingga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sudah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bersangkutan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mampu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memodifikasi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(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membuat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perubahan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)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pada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pola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gerakan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sesuai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dengan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situasi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dan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kondisi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tertentu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.</a:t>
            </a:r>
          </a:p>
          <a:p>
            <a:endParaRPr lang="en-US" sz="2000" dirty="0">
              <a:solidFill>
                <a:schemeClr val="tx1"/>
              </a:solidFill>
              <a:latin typeface="Rockwell" pitchFamily="18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7.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Originasi</a:t>
            </a:r>
            <a:endParaRPr lang="en-US" sz="2000" dirty="0">
              <a:solidFill>
                <a:schemeClr val="tx1"/>
              </a:solidFill>
              <a:latin typeface="Rockwell" pitchFamily="18" charset="0"/>
            </a:endParaRPr>
          </a:p>
          <a:p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Menunjukkan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pada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penciptaan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pola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gerakan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baru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untuk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disesuaikan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dengan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situasi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atau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masalah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tertentu</a:t>
            </a:r>
            <a:endParaRPr lang="en-US" sz="2000" dirty="0">
              <a:solidFill>
                <a:schemeClr val="tx1"/>
              </a:solidFill>
              <a:latin typeface="Rockwell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Rockwell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Rockwell Extra Bold" pitchFamily="18" charset="0"/>
              </a:rPr>
              <a:t>DAFTAR PUSTAKA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2578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err="1" smtClean="0"/>
              <a:t>Amiruddin</a:t>
            </a:r>
            <a:r>
              <a:rPr lang="en-US" dirty="0" smtClean="0"/>
              <a:t>. 2016. </a:t>
            </a:r>
            <a:r>
              <a:rPr lang="en-US" i="1" dirty="0" err="1" smtClean="0"/>
              <a:t>Perencanaan</a:t>
            </a:r>
            <a:r>
              <a:rPr lang="en-US" i="1" dirty="0" smtClean="0"/>
              <a:t> </a:t>
            </a:r>
            <a:r>
              <a:rPr lang="en-US" i="1" dirty="0" err="1" smtClean="0"/>
              <a:t>Pembelajaran</a:t>
            </a:r>
            <a:r>
              <a:rPr lang="en-US" i="1" dirty="0" smtClean="0"/>
              <a:t> [</a:t>
            </a:r>
            <a:r>
              <a:rPr lang="en-US" i="1" dirty="0" err="1" smtClean="0"/>
              <a:t>Konsep</a:t>
            </a:r>
            <a:r>
              <a:rPr lang="en-US" i="1" dirty="0" smtClean="0"/>
              <a:t> </a:t>
            </a:r>
            <a:r>
              <a:rPr lang="en-US" i="1" dirty="0" err="1" smtClean="0"/>
              <a:t>dan</a:t>
            </a:r>
            <a:r>
              <a:rPr lang="en-US" i="1" dirty="0" smtClean="0"/>
              <a:t> </a:t>
            </a:r>
            <a:r>
              <a:rPr lang="en-US" i="1" dirty="0" err="1" smtClean="0"/>
              <a:t>Implementasi</a:t>
            </a:r>
            <a:r>
              <a:rPr lang="en-US" i="1" dirty="0" smtClean="0"/>
              <a:t>]</a:t>
            </a:r>
            <a:r>
              <a:rPr lang="en-US" dirty="0" smtClean="0"/>
              <a:t>. Yogyakarta: </a:t>
            </a:r>
            <a:r>
              <a:rPr lang="en-US" dirty="0" err="1" smtClean="0"/>
              <a:t>Parama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err="1" smtClean="0"/>
              <a:t>Bektiarso</a:t>
            </a:r>
            <a:r>
              <a:rPr lang="en-US" dirty="0" smtClean="0"/>
              <a:t>, </a:t>
            </a:r>
            <a:r>
              <a:rPr lang="en-US" dirty="0" err="1" smtClean="0"/>
              <a:t>Singgih</a:t>
            </a:r>
            <a:r>
              <a:rPr lang="en-US" dirty="0" smtClean="0"/>
              <a:t>. 2015. </a:t>
            </a:r>
            <a:r>
              <a:rPr lang="en-US" i="1" dirty="0" err="1" smtClean="0"/>
              <a:t>Strategi</a:t>
            </a:r>
            <a:r>
              <a:rPr lang="en-US" i="1" dirty="0" smtClean="0"/>
              <a:t> </a:t>
            </a:r>
            <a:r>
              <a:rPr lang="en-US" i="1" dirty="0" err="1" smtClean="0"/>
              <a:t>Pembelajaran</a:t>
            </a:r>
            <a:r>
              <a:rPr lang="en-US" dirty="0" smtClean="0"/>
              <a:t>. Yogyakarta: </a:t>
            </a:r>
            <a:r>
              <a:rPr lang="en-US" dirty="0" err="1" smtClean="0"/>
              <a:t>LaksBang</a:t>
            </a:r>
            <a:r>
              <a:rPr lang="en-US" dirty="0" smtClean="0"/>
              <a:t> </a:t>
            </a:r>
            <a:r>
              <a:rPr lang="en-US" dirty="0" err="1" smtClean="0"/>
              <a:t>PRESSindo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err="1" smtClean="0"/>
              <a:t>Hamalik</a:t>
            </a:r>
            <a:r>
              <a:rPr lang="en-US" dirty="0" smtClean="0"/>
              <a:t>, </a:t>
            </a:r>
            <a:r>
              <a:rPr lang="en-US" dirty="0" err="1" smtClean="0"/>
              <a:t>Oemar</a:t>
            </a:r>
            <a:r>
              <a:rPr lang="en-US" dirty="0" smtClean="0"/>
              <a:t>, 2009, </a:t>
            </a:r>
            <a:r>
              <a:rPr lang="en-US" dirty="0" err="1" smtClean="0"/>
              <a:t>Dasar-dasar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Kurikulum</a:t>
            </a:r>
            <a:r>
              <a:rPr lang="en-US" dirty="0" smtClean="0"/>
              <a:t>, Bandung: PT </a:t>
            </a:r>
            <a:r>
              <a:rPr lang="en-US" dirty="0" err="1" smtClean="0"/>
              <a:t>Remaja</a:t>
            </a:r>
            <a:r>
              <a:rPr lang="en-US" dirty="0" smtClean="0"/>
              <a:t> </a:t>
            </a:r>
            <a:r>
              <a:rPr lang="en-US" dirty="0" err="1" smtClean="0"/>
              <a:t>Rosdakarya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err="1" smtClean="0"/>
              <a:t>Kurniasih</a:t>
            </a:r>
            <a:r>
              <a:rPr lang="en-US" dirty="0" smtClean="0"/>
              <a:t>, </a:t>
            </a:r>
            <a:r>
              <a:rPr lang="en-US" dirty="0" err="1" smtClean="0"/>
              <a:t>Imas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Berlin </a:t>
            </a:r>
            <a:r>
              <a:rPr lang="en-US" dirty="0" err="1" smtClean="0"/>
              <a:t>Sani</a:t>
            </a:r>
            <a:r>
              <a:rPr lang="en-US" dirty="0" smtClean="0"/>
              <a:t>. 2014. </a:t>
            </a:r>
            <a:r>
              <a:rPr lang="en-US" i="1" dirty="0" err="1" smtClean="0"/>
              <a:t>Perancangan</a:t>
            </a:r>
            <a:r>
              <a:rPr lang="en-US" i="1" dirty="0" smtClean="0"/>
              <a:t> </a:t>
            </a:r>
            <a:r>
              <a:rPr lang="en-US" i="1" dirty="0" err="1" smtClean="0"/>
              <a:t>Pembelajaran</a:t>
            </a:r>
            <a:r>
              <a:rPr lang="en-US" i="1" dirty="0" smtClean="0"/>
              <a:t> </a:t>
            </a:r>
            <a:r>
              <a:rPr lang="en-US" i="1" dirty="0" err="1" smtClean="0"/>
              <a:t>Prosedur</a:t>
            </a:r>
            <a:r>
              <a:rPr lang="en-US" i="1" dirty="0" smtClean="0"/>
              <a:t> </a:t>
            </a:r>
            <a:r>
              <a:rPr lang="en-US" i="1" dirty="0" err="1" smtClean="0"/>
              <a:t>Pembuatan</a:t>
            </a:r>
            <a:r>
              <a:rPr lang="en-US" i="1" dirty="0" smtClean="0"/>
              <a:t> RPP yang </a:t>
            </a:r>
            <a:r>
              <a:rPr lang="en-US" i="1" dirty="0" err="1" smtClean="0"/>
              <a:t>Sesuai</a:t>
            </a:r>
            <a:r>
              <a:rPr lang="en-US" i="1" dirty="0" smtClean="0"/>
              <a:t> </a:t>
            </a:r>
            <a:r>
              <a:rPr lang="en-US" i="1" dirty="0" err="1" smtClean="0"/>
              <a:t>Dengan</a:t>
            </a:r>
            <a:r>
              <a:rPr lang="en-US" i="1" dirty="0" smtClean="0"/>
              <a:t> </a:t>
            </a:r>
            <a:r>
              <a:rPr lang="en-US" i="1" dirty="0" err="1" smtClean="0"/>
              <a:t>Kurikulum</a:t>
            </a:r>
            <a:r>
              <a:rPr lang="en-US" i="1" dirty="0" smtClean="0"/>
              <a:t> 2013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 err="1" smtClean="0"/>
              <a:t>Ma’ani</a:t>
            </a:r>
            <a:r>
              <a:rPr lang="en-US" dirty="0" smtClean="0"/>
              <a:t>, Amelia </a:t>
            </a:r>
            <a:r>
              <a:rPr lang="en-US" dirty="0" err="1" smtClean="0"/>
              <a:t>Nur</a:t>
            </a:r>
            <a:r>
              <a:rPr lang="en-US" dirty="0" smtClean="0"/>
              <a:t>. 2013. </a:t>
            </a:r>
            <a:r>
              <a:rPr lang="en-US" i="1" dirty="0" err="1" smtClean="0"/>
              <a:t>Analisis</a:t>
            </a:r>
            <a:r>
              <a:rPr lang="en-US" i="1" dirty="0" smtClean="0"/>
              <a:t> </a:t>
            </a:r>
            <a:r>
              <a:rPr lang="en-US" i="1" dirty="0" err="1" smtClean="0"/>
              <a:t>Tujuan</a:t>
            </a:r>
            <a:r>
              <a:rPr lang="en-US" i="1" dirty="0" smtClean="0"/>
              <a:t> </a:t>
            </a:r>
            <a:r>
              <a:rPr lang="en-US" i="1" dirty="0" err="1" smtClean="0"/>
              <a:t>Pembelajaran</a:t>
            </a:r>
            <a:r>
              <a:rPr lang="en-US" i="1" dirty="0" smtClean="0"/>
              <a:t> </a:t>
            </a:r>
            <a:r>
              <a:rPr lang="en-US" i="1" dirty="0" err="1" smtClean="0"/>
              <a:t>Berdasarkan</a:t>
            </a:r>
            <a:r>
              <a:rPr lang="en-US" i="1" dirty="0" smtClean="0"/>
              <a:t> </a:t>
            </a:r>
            <a:r>
              <a:rPr lang="en-US" i="1" dirty="0" err="1" smtClean="0"/>
              <a:t>Pembelajaran</a:t>
            </a:r>
            <a:r>
              <a:rPr lang="en-US" i="1" dirty="0" smtClean="0"/>
              <a:t> </a:t>
            </a:r>
            <a:r>
              <a:rPr lang="en-US" i="1" dirty="0" err="1" smtClean="0"/>
              <a:t>Saintifik</a:t>
            </a:r>
            <a:r>
              <a:rPr lang="en-US" i="1" dirty="0" smtClean="0"/>
              <a:t> </a:t>
            </a:r>
            <a:r>
              <a:rPr lang="en-US" i="1" dirty="0" err="1" smtClean="0"/>
              <a:t>Dalam</a:t>
            </a:r>
            <a:r>
              <a:rPr lang="en-US" i="1" dirty="0" smtClean="0"/>
              <a:t> </a:t>
            </a:r>
            <a:r>
              <a:rPr lang="en-US" i="1" dirty="0" err="1" smtClean="0"/>
              <a:t>Implementasi</a:t>
            </a:r>
            <a:r>
              <a:rPr lang="en-US" i="1" dirty="0" smtClean="0"/>
              <a:t> </a:t>
            </a:r>
            <a:r>
              <a:rPr lang="en-US" i="1" dirty="0" err="1" smtClean="0"/>
              <a:t>Kurikulum</a:t>
            </a:r>
            <a:r>
              <a:rPr lang="en-US" i="1" dirty="0" smtClean="0"/>
              <a:t> 2013 </a:t>
            </a:r>
            <a:r>
              <a:rPr lang="en-US" i="1" dirty="0" err="1" smtClean="0"/>
              <a:t>Untuk</a:t>
            </a:r>
            <a:r>
              <a:rPr lang="en-US" i="1" dirty="0" smtClean="0"/>
              <a:t> </a:t>
            </a:r>
            <a:r>
              <a:rPr lang="en-US" i="1" dirty="0" err="1" smtClean="0"/>
              <a:t>Sekolah</a:t>
            </a:r>
            <a:r>
              <a:rPr lang="en-US" i="1" dirty="0" smtClean="0"/>
              <a:t> </a:t>
            </a:r>
            <a:r>
              <a:rPr lang="en-US" i="1" dirty="0" err="1" smtClean="0"/>
              <a:t>Dasar</a:t>
            </a:r>
            <a:r>
              <a:rPr lang="en-US" dirty="0" smtClean="0"/>
              <a:t>.  </a:t>
            </a:r>
          </a:p>
          <a:p>
            <a:pPr>
              <a:buNone/>
            </a:pPr>
            <a:r>
              <a:rPr lang="en-US" dirty="0" smtClean="0"/>
              <a:t>Uno, </a:t>
            </a:r>
            <a:r>
              <a:rPr lang="en-US" dirty="0" err="1" smtClean="0"/>
              <a:t>Hamzah</a:t>
            </a:r>
            <a:r>
              <a:rPr lang="en-US" dirty="0" smtClean="0"/>
              <a:t>, 2008, </a:t>
            </a:r>
            <a:r>
              <a:rPr lang="en-US" dirty="0" err="1" smtClean="0"/>
              <a:t>Perencanaan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r>
              <a:rPr lang="en-US" dirty="0" smtClean="0"/>
              <a:t>, Jakarta: PT </a:t>
            </a:r>
            <a:r>
              <a:rPr lang="en-US" dirty="0" err="1" smtClean="0"/>
              <a:t>Bumi</a:t>
            </a:r>
            <a:r>
              <a:rPr lang="en-US" dirty="0" smtClean="0"/>
              <a:t> </a:t>
            </a:r>
            <a:r>
              <a:rPr lang="en-US" dirty="0" err="1" smtClean="0"/>
              <a:t>Aksara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err="1" smtClean="0"/>
              <a:t>Syafei</a:t>
            </a:r>
            <a:r>
              <a:rPr lang="en-US" dirty="0" smtClean="0"/>
              <a:t>, H </a:t>
            </a:r>
            <a:r>
              <a:rPr lang="en-US" dirty="0" err="1" smtClean="0"/>
              <a:t>Buyung</a:t>
            </a:r>
            <a:r>
              <a:rPr lang="en-US" dirty="0" smtClean="0"/>
              <a:t> Ahmad, 2007, </a:t>
            </a:r>
            <a:r>
              <a:rPr lang="en-US" dirty="0" err="1" smtClean="0"/>
              <a:t>Kompeten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Kompetensi</a:t>
            </a:r>
            <a:r>
              <a:rPr lang="en-US" dirty="0" smtClean="0"/>
              <a:t>,</a:t>
            </a:r>
          </a:p>
          <a:p>
            <a:pPr>
              <a:buNone/>
            </a:pPr>
            <a:r>
              <a:rPr lang="en-US" dirty="0" err="1" smtClean="0"/>
              <a:t>Asrori</a:t>
            </a:r>
            <a:r>
              <a:rPr lang="en-US" dirty="0" smtClean="0"/>
              <a:t>, Muhammad. 2013. </a:t>
            </a:r>
            <a:r>
              <a:rPr lang="en-US" i="1" dirty="0" err="1" smtClean="0"/>
              <a:t>Pengertian</a:t>
            </a:r>
            <a:r>
              <a:rPr lang="en-US" i="1" dirty="0" smtClean="0"/>
              <a:t>, </a:t>
            </a:r>
            <a:r>
              <a:rPr lang="en-US" i="1" dirty="0" err="1" smtClean="0"/>
              <a:t>Tujuan</a:t>
            </a:r>
            <a:r>
              <a:rPr lang="en-US" i="1" dirty="0" smtClean="0"/>
              <a:t> </a:t>
            </a:r>
            <a:r>
              <a:rPr lang="en-US" i="1" dirty="0" err="1" smtClean="0"/>
              <a:t>dan</a:t>
            </a:r>
            <a:r>
              <a:rPr lang="en-US" i="1" dirty="0" smtClean="0"/>
              <a:t> </a:t>
            </a:r>
            <a:r>
              <a:rPr lang="en-US" i="1" dirty="0" err="1" smtClean="0"/>
              <a:t>Ruang</a:t>
            </a:r>
            <a:r>
              <a:rPr lang="en-US" i="1" dirty="0" smtClean="0"/>
              <a:t> </a:t>
            </a:r>
            <a:r>
              <a:rPr lang="en-US" i="1" dirty="0" err="1" smtClean="0"/>
              <a:t>Lingkup</a:t>
            </a:r>
            <a:r>
              <a:rPr lang="en-US" i="1" dirty="0" smtClean="0"/>
              <a:t> </a:t>
            </a:r>
            <a:r>
              <a:rPr lang="en-US" i="1" dirty="0" err="1" smtClean="0"/>
              <a:t>Strategi</a:t>
            </a:r>
            <a:r>
              <a:rPr lang="en-US" i="1" dirty="0" smtClean="0"/>
              <a:t> </a:t>
            </a:r>
            <a:r>
              <a:rPr lang="en-US" i="1" dirty="0" err="1" smtClean="0"/>
              <a:t>Pembelajaran</a:t>
            </a:r>
            <a:r>
              <a:rPr lang="en-US" dirty="0" smtClean="0"/>
              <a:t>. </a:t>
            </a:r>
            <a:r>
              <a:rPr lang="en-US" dirty="0" err="1" smtClean="0"/>
              <a:t>Madrasah</a:t>
            </a:r>
            <a:r>
              <a:rPr lang="en-US" dirty="0" smtClean="0"/>
              <a:t>. 5(2): 163-188. </a:t>
            </a:r>
          </a:p>
          <a:p>
            <a:pPr>
              <a:buNone/>
            </a:pPr>
            <a:r>
              <a:rPr lang="en-US" dirty="0" err="1" smtClean="0"/>
              <a:t>Nayef</a:t>
            </a:r>
            <a:r>
              <a:rPr lang="en-US" dirty="0" smtClean="0"/>
              <a:t>, </a:t>
            </a:r>
            <a:r>
              <a:rPr lang="en-US" dirty="0" err="1" smtClean="0"/>
              <a:t>Eman</a:t>
            </a:r>
            <a:r>
              <a:rPr lang="en-US" dirty="0" smtClean="0"/>
              <a:t> </a:t>
            </a:r>
            <a:r>
              <a:rPr lang="en-US" dirty="0" err="1" smtClean="0"/>
              <a:t>Ghanem</a:t>
            </a:r>
            <a:r>
              <a:rPr lang="en-US" dirty="0" smtClean="0"/>
              <a:t>, </a:t>
            </a:r>
            <a:r>
              <a:rPr lang="en-US" dirty="0" err="1" smtClean="0"/>
              <a:t>Nik</a:t>
            </a:r>
            <a:r>
              <a:rPr lang="en-US" dirty="0" smtClean="0"/>
              <a:t> </a:t>
            </a:r>
            <a:r>
              <a:rPr lang="en-US" dirty="0" err="1" smtClean="0"/>
              <a:t>Rosila</a:t>
            </a:r>
            <a:r>
              <a:rPr lang="en-US" dirty="0" smtClean="0"/>
              <a:t> </a:t>
            </a:r>
            <a:r>
              <a:rPr lang="en-US" dirty="0" err="1" smtClean="0"/>
              <a:t>Nik</a:t>
            </a:r>
            <a:r>
              <a:rPr lang="en-US" dirty="0" smtClean="0"/>
              <a:t> </a:t>
            </a:r>
            <a:r>
              <a:rPr lang="en-US" dirty="0" err="1" smtClean="0"/>
              <a:t>Yaacob</a:t>
            </a:r>
            <a:r>
              <a:rPr lang="en-US" dirty="0" smtClean="0"/>
              <a:t> and </a:t>
            </a:r>
            <a:r>
              <a:rPr lang="en-US" dirty="0" err="1" smtClean="0"/>
              <a:t>Hairul</a:t>
            </a:r>
            <a:r>
              <a:rPr lang="en-US" dirty="0" smtClean="0"/>
              <a:t> </a:t>
            </a:r>
            <a:r>
              <a:rPr lang="en-US" dirty="0" err="1" smtClean="0"/>
              <a:t>Nizam</a:t>
            </a:r>
            <a:r>
              <a:rPr lang="en-US" dirty="0" smtClean="0"/>
              <a:t> Ismail. 2013. </a:t>
            </a:r>
            <a:r>
              <a:rPr lang="en-US" i="1" dirty="0" smtClean="0"/>
              <a:t>Taxonomies of Educational Objective Domain</a:t>
            </a:r>
            <a:r>
              <a:rPr lang="en-US" dirty="0" smtClean="0"/>
              <a:t>. International Journal of Academic Research in Business and Social Sciences. 3(9): 165-175.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62200"/>
            <a:ext cx="8382000" cy="2286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Rockwell Extra Bold" pitchFamily="18" charset="0"/>
              </a:rPr>
              <a:t>Pengertian</a:t>
            </a:r>
            <a:r>
              <a:rPr lang="en-US" dirty="0" smtClean="0">
                <a:latin typeface="Rockwell Extra Bold" pitchFamily="18" charset="0"/>
              </a:rPr>
              <a:t> </a:t>
            </a:r>
            <a:r>
              <a:rPr lang="en-US" dirty="0" err="1" smtClean="0">
                <a:latin typeface="Rockwell Extra Bold" pitchFamily="18" charset="0"/>
              </a:rPr>
              <a:t>tujuan</a:t>
            </a:r>
            <a:r>
              <a:rPr lang="en-US" dirty="0" smtClean="0">
                <a:latin typeface="Rockwell Extra Bold" pitchFamily="18" charset="0"/>
              </a:rPr>
              <a:t> </a:t>
            </a:r>
            <a:r>
              <a:rPr lang="en-US" dirty="0" err="1" smtClean="0">
                <a:latin typeface="Rockwell Extra Bold" pitchFamily="18" charset="0"/>
              </a:rPr>
              <a:t>pembelajaran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1026" name="Picture 2" descr="D:\background powerpoint\background powerpoint\animatiion_files\id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4648200"/>
            <a:ext cx="1762570" cy="1905000"/>
          </a:xfrm>
          <a:prstGeom prst="rect">
            <a:avLst/>
          </a:prstGeom>
          <a:noFill/>
        </p:spPr>
      </p:pic>
      <p:sp>
        <p:nvSpPr>
          <p:cNvPr id="8" name="Cloud Callout 7"/>
          <p:cNvSpPr/>
          <p:nvPr/>
        </p:nvSpPr>
        <p:spPr>
          <a:xfrm>
            <a:off x="457200" y="304800"/>
            <a:ext cx="7924800" cy="5562600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Tujuan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pembelajaran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 (</a:t>
            </a:r>
            <a:r>
              <a:rPr lang="en-US" sz="2000" i="1" dirty="0" smtClean="0">
                <a:solidFill>
                  <a:schemeClr val="tx1"/>
                </a:solidFill>
                <a:latin typeface="Rockwell" pitchFamily="18" charset="0"/>
              </a:rPr>
              <a:t>instructional objective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)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adalah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perilaku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hasil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belajar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diharapkan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terjadi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dimiliki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atau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dikuasai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oleh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peserta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didik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setelah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mengikuti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kegiatan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pembelajaran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Rockwell" pitchFamily="18" charset="0"/>
              </a:rPr>
              <a:t>tertentu</a:t>
            </a:r>
            <a:r>
              <a:rPr lang="en-US" sz="2000" dirty="0" smtClean="0">
                <a:solidFill>
                  <a:schemeClr val="tx1"/>
                </a:solidFill>
                <a:latin typeface="Rockwell" pitchFamily="18" charset="0"/>
              </a:rPr>
              <a:t>. </a:t>
            </a:r>
          </a:p>
          <a:p>
            <a:pPr algn="just"/>
            <a:endParaRPr lang="en-US" dirty="0" smtClean="0">
              <a:solidFill>
                <a:schemeClr val="tx1"/>
              </a:solidFill>
              <a:latin typeface="Rockwell" pitchFamily="18" charset="0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ction Button: Help 3">
            <a:hlinkClick r:id="" action="ppaction://noaction" highlightClick="1"/>
          </p:cNvPr>
          <p:cNvSpPr/>
          <p:nvPr/>
        </p:nvSpPr>
        <p:spPr>
          <a:xfrm>
            <a:off x="533400" y="1295400"/>
            <a:ext cx="8077200" cy="2209800"/>
          </a:xfrm>
          <a:prstGeom prst="actionButtonHelp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Rockwell Extra Bold" pitchFamily="18" charset="0"/>
              </a:rPr>
              <a:t>Mengapa</a:t>
            </a:r>
            <a:r>
              <a:rPr lang="en-US" sz="3600" dirty="0" smtClean="0">
                <a:solidFill>
                  <a:schemeClr val="tx1"/>
                </a:solidFill>
                <a:latin typeface="Rockwell Extra Bold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Rockwell Extra Bold" pitchFamily="18" charset="0"/>
              </a:rPr>
              <a:t>perlu</a:t>
            </a:r>
            <a:r>
              <a:rPr lang="en-US" sz="3600" dirty="0" smtClean="0">
                <a:solidFill>
                  <a:schemeClr val="tx1"/>
                </a:solidFill>
                <a:latin typeface="Rockwell Extra Bold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Rockwell Extra Bold" pitchFamily="18" charset="0"/>
              </a:rPr>
              <a:t>tujuan</a:t>
            </a:r>
            <a:r>
              <a:rPr lang="en-US" sz="3600" dirty="0" smtClean="0">
                <a:solidFill>
                  <a:schemeClr val="tx1"/>
                </a:solidFill>
                <a:latin typeface="Rockwell Extra Bold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Rockwell Extra Bold" pitchFamily="18" charset="0"/>
              </a:rPr>
              <a:t>pembelajaran</a:t>
            </a:r>
            <a:r>
              <a:rPr lang="en-US" sz="3600" dirty="0" smtClean="0">
                <a:solidFill>
                  <a:schemeClr val="tx1"/>
                </a:solidFill>
                <a:latin typeface="Rockwell Extra Bold" pitchFamily="18" charset="0"/>
              </a:rPr>
              <a:t>?</a:t>
            </a:r>
            <a:endParaRPr lang="en-US" sz="3600" dirty="0">
              <a:solidFill>
                <a:schemeClr val="tx1"/>
              </a:solidFill>
              <a:latin typeface="Rockwell Extra Bol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533400"/>
          <a:ext cx="84582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lowchart: Terminator 3"/>
          <p:cNvSpPr/>
          <p:nvPr/>
        </p:nvSpPr>
        <p:spPr>
          <a:xfrm>
            <a:off x="1295400" y="2133600"/>
            <a:ext cx="6248400" cy="2590800"/>
          </a:xfrm>
          <a:prstGeom prst="flowChartTermina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4000" dirty="0" err="1" smtClean="0">
                <a:solidFill>
                  <a:schemeClr val="tx1"/>
                </a:solidFill>
                <a:latin typeface="Rockwell Extra Bold" pitchFamily="18" charset="0"/>
              </a:rPr>
              <a:t>Manfaat</a:t>
            </a:r>
            <a:r>
              <a:rPr lang="en-US" sz="4000" dirty="0" smtClean="0">
                <a:solidFill>
                  <a:schemeClr val="tx1"/>
                </a:solidFill>
                <a:latin typeface="Rockwell Extra Bold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Rockwell Extra Bold" pitchFamily="18" charset="0"/>
              </a:rPr>
              <a:t>Tujuan</a:t>
            </a:r>
            <a:r>
              <a:rPr lang="en-US" sz="4000" dirty="0" smtClean="0">
                <a:solidFill>
                  <a:schemeClr val="tx1"/>
                </a:solidFill>
                <a:latin typeface="Rockwell Extra Bold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Rockwell Extra Bold" pitchFamily="18" charset="0"/>
              </a:rPr>
              <a:t>Pembelajaran</a:t>
            </a:r>
            <a:r>
              <a:rPr lang="en-US" sz="4000" dirty="0" smtClean="0">
                <a:solidFill>
                  <a:schemeClr val="tx1"/>
                </a:solidFill>
                <a:latin typeface="Rockwell Extra Bold" pitchFamily="18" charset="0"/>
              </a:rPr>
              <a:t> </a:t>
            </a:r>
          </a:p>
          <a:p>
            <a:pPr algn="ctr"/>
            <a:endParaRPr lang="en-US" sz="4000" dirty="0">
              <a:solidFill>
                <a:schemeClr val="tx1"/>
              </a:solidFill>
              <a:latin typeface="Rockwell Extra Bol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304800"/>
          <a:ext cx="84582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685800" y="457200"/>
            <a:ext cx="8001000" cy="36576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4000" dirty="0" err="1" smtClean="0">
                <a:solidFill>
                  <a:schemeClr val="tx1"/>
                </a:solidFill>
                <a:latin typeface="Rockwell Extra Bold" pitchFamily="18" charset="0"/>
              </a:rPr>
              <a:t>Rumusan</a:t>
            </a:r>
            <a:r>
              <a:rPr lang="en-US" sz="4000" dirty="0" smtClean="0">
                <a:solidFill>
                  <a:schemeClr val="tx1"/>
                </a:solidFill>
                <a:latin typeface="Rockwell Extra Bold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Rockwell Extra Bold" pitchFamily="18" charset="0"/>
              </a:rPr>
              <a:t>Tujuan</a:t>
            </a:r>
            <a:r>
              <a:rPr lang="en-US" sz="4000" dirty="0" smtClean="0">
                <a:solidFill>
                  <a:schemeClr val="tx1"/>
                </a:solidFill>
                <a:latin typeface="Rockwell Extra Bold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Rockwell Extra Bold" pitchFamily="18" charset="0"/>
              </a:rPr>
              <a:t>Pembelajaran</a:t>
            </a:r>
            <a:r>
              <a:rPr lang="en-US" sz="4000" dirty="0" smtClean="0">
                <a:solidFill>
                  <a:schemeClr val="tx1"/>
                </a:solidFill>
                <a:latin typeface="Rockwell Extra Bold" pitchFamily="18" charset="0"/>
              </a:rPr>
              <a:t> </a:t>
            </a:r>
          </a:p>
          <a:p>
            <a:pPr algn="ctr"/>
            <a:endParaRPr lang="en-US" sz="4000" dirty="0">
              <a:solidFill>
                <a:schemeClr val="tx1"/>
              </a:solidFill>
              <a:latin typeface="Rockwell Extra Bol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585</Words>
  <Application>Microsoft Office PowerPoint</Application>
  <PresentationFormat>On-screen Show (4:3)</PresentationFormat>
  <Paragraphs>110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Pengertian tujuan pembelajaran  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Taksonomi Tujuan Pembelajaran </vt:lpstr>
      <vt:lpstr>Slide 13</vt:lpstr>
      <vt:lpstr>Wilayah kognitif</vt:lpstr>
      <vt:lpstr>Slide 15</vt:lpstr>
      <vt:lpstr>Slide 16</vt:lpstr>
      <vt:lpstr>Wilayah Afektif</vt:lpstr>
      <vt:lpstr>Wilayah Psikomotorik </vt:lpstr>
      <vt:lpstr>Slide 19</vt:lpstr>
      <vt:lpstr>Slide 20</vt:lpstr>
      <vt:lpstr>DAFTAR PUSTAKA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Taksonomi dan Tujuan Pembelajaran dalam  Rencana Pelaksanaan Pembelajaran</dc:title>
  <dc:creator>user</dc:creator>
  <cp:lastModifiedBy>acer</cp:lastModifiedBy>
  <cp:revision>31</cp:revision>
  <dcterms:created xsi:type="dcterms:W3CDTF">2018-09-13T11:41:32Z</dcterms:created>
  <dcterms:modified xsi:type="dcterms:W3CDTF">2018-09-29T02:29:10Z</dcterms:modified>
</cp:coreProperties>
</file>