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sldIdLst>
    <p:sldId id="267" r:id="rId3"/>
    <p:sldId id="256" r:id="rId4"/>
    <p:sldId id="290" r:id="rId5"/>
    <p:sldId id="257" r:id="rId6"/>
    <p:sldId id="288" r:id="rId7"/>
    <p:sldId id="289" r:id="rId8"/>
    <p:sldId id="276" r:id="rId9"/>
    <p:sldId id="258" r:id="rId10"/>
    <p:sldId id="287" r:id="rId11"/>
    <p:sldId id="272" r:id="rId12"/>
    <p:sldId id="292" r:id="rId13"/>
    <p:sldId id="291" r:id="rId14"/>
    <p:sldId id="275" r:id="rId1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omic Sans MS" panose="030F0702030302020204"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anose="030F0702030302020204"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anose="030F0702030302020204"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anose="030F0702030302020204"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anose="030F0702030302020204" pitchFamily="66" charset="0"/>
        <a:ea typeface="+mn-ea"/>
        <a:cs typeface="+mn-cs"/>
      </a:defRPr>
    </a:lvl5pPr>
    <a:lvl6pPr marL="2286000" algn="l" defTabSz="914400" rtl="0" eaLnBrk="1" latinLnBrk="0" hangingPunct="1">
      <a:defRPr kern="1200">
        <a:solidFill>
          <a:schemeClr val="tx1"/>
        </a:solidFill>
        <a:latin typeface="Comic Sans MS" panose="030F0702030302020204" pitchFamily="66" charset="0"/>
        <a:ea typeface="+mn-ea"/>
        <a:cs typeface="+mn-cs"/>
      </a:defRPr>
    </a:lvl6pPr>
    <a:lvl7pPr marL="2743200" algn="l" defTabSz="914400" rtl="0" eaLnBrk="1" latinLnBrk="0" hangingPunct="1">
      <a:defRPr kern="1200">
        <a:solidFill>
          <a:schemeClr val="tx1"/>
        </a:solidFill>
        <a:latin typeface="Comic Sans MS" panose="030F0702030302020204" pitchFamily="66" charset="0"/>
        <a:ea typeface="+mn-ea"/>
        <a:cs typeface="+mn-cs"/>
      </a:defRPr>
    </a:lvl7pPr>
    <a:lvl8pPr marL="3200400" algn="l" defTabSz="914400" rtl="0" eaLnBrk="1" latinLnBrk="0" hangingPunct="1">
      <a:defRPr kern="1200">
        <a:solidFill>
          <a:schemeClr val="tx1"/>
        </a:solidFill>
        <a:latin typeface="Comic Sans MS" panose="030F0702030302020204" pitchFamily="66" charset="0"/>
        <a:ea typeface="+mn-ea"/>
        <a:cs typeface="+mn-cs"/>
      </a:defRPr>
    </a:lvl8pPr>
    <a:lvl9pPr marL="3657600" algn="l" defTabSz="914400" rtl="0" eaLnBrk="1" latinLnBrk="0" hangingPunct="1">
      <a:defRPr kern="1200">
        <a:solidFill>
          <a:schemeClr val="tx1"/>
        </a:solidFill>
        <a:latin typeface="Comic Sans MS" panose="030F070203030202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varScale="1">
        <p:scale>
          <a:sx n="74" d="100"/>
          <a:sy n="74" d="100"/>
        </p:scale>
        <p:origin x="1182" y="66"/>
      </p:cViewPr>
      <p:guideLst>
        <p:guide orient="horz" pos="2160"/>
        <p:guide pos="2880"/>
      </p:guideLst>
    </p:cSldViewPr>
  </p:slideViewPr>
  <p:notesTextViewPr>
    <p:cViewPr>
      <p:scale>
        <a:sx n="100" d="100"/>
        <a:sy n="100" d="100"/>
      </p:scale>
      <p:origin x="0" y="0"/>
    </p:cViewPr>
  </p:notesText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zh-CN"/>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C25EA87B-8002-4619-B9A6-CB105A9B0B95}" type="datetime1">
              <a:rPr lang="en-US" altLang="zh-CN"/>
              <a:pPr>
                <a:defRPr/>
              </a:pPr>
              <a:t>10/10/2023</a:t>
            </a:fld>
            <a:endParaRPr lang="en-US" altLang="zh-CN"/>
          </a:p>
        </p:txBody>
      </p:sp>
      <p:sp>
        <p:nvSpPr>
          <p:cNvPr id="8196" name="Slide Image Placeholder 3"/>
          <p:cNvSpPr>
            <a:spLocks noGrp="1" noRot="1" noChangeAspect="1" noChangeArrowheads="1"/>
          </p:cNvSpPr>
          <p:nvPr>
            <p:ph type="sldImg" idx="4294967295"/>
          </p:nvPr>
        </p:nvSpPr>
        <p:spPr bwMode="auto">
          <a:xfrm>
            <a:off x="1143000" y="685800"/>
            <a:ext cx="4572000" cy="3429000"/>
          </a:xfrm>
          <a:prstGeom prst="rect">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8197" name="Notes Placeholder 4"/>
          <p:cNvSpPr>
            <a:spLocks noGrp="1" noChangeArrowheads="1"/>
          </p:cNvSpPr>
          <p:nvPr>
            <p:ph type="body" sz="quarter" idx="4294967295"/>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CN" noProof="0"/>
              <a:t>Click to edit Master text styles</a:t>
            </a:r>
          </a:p>
          <a:p>
            <a:pPr lvl="1"/>
            <a:r>
              <a:rPr lang="en-US" altLang="zh-CN" noProof="0"/>
              <a:t>Second level</a:t>
            </a:r>
          </a:p>
          <a:p>
            <a:pPr lvl="2"/>
            <a:r>
              <a:rPr lang="en-US" altLang="zh-CN" noProof="0"/>
              <a:t>Third level</a:t>
            </a:r>
          </a:p>
          <a:p>
            <a:pPr lvl="3"/>
            <a:r>
              <a:rPr lang="en-US" altLang="zh-CN" noProof="0"/>
              <a:t>Fourth level</a:t>
            </a:r>
          </a:p>
          <a:p>
            <a:pPr lvl="4"/>
            <a:r>
              <a:rPr lang="en-US" altLang="zh-CN"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zh-C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60F424BB-2119-4AE7-ADFA-5E89137A028B}"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mn-lt"/>
        <a:ea typeface="+mn-ea"/>
        <a:cs typeface="+mn-cs"/>
      </a:defRPr>
    </a:lvl1pPr>
    <a:lvl2pPr marL="457200" algn="l" rtl="0" eaLnBrk="0" fontAlgn="base" hangingPunct="0">
      <a:spcBef>
        <a:spcPct val="0"/>
      </a:spcBef>
      <a:spcAft>
        <a:spcPct val="0"/>
      </a:spcAft>
      <a:defRPr sz="1200" kern="1200">
        <a:solidFill>
          <a:schemeClr val="tx1"/>
        </a:solidFill>
        <a:latin typeface="+mn-lt"/>
        <a:ea typeface="+mn-ea"/>
        <a:cs typeface="+mn-cs"/>
      </a:defRPr>
    </a:lvl2pPr>
    <a:lvl3pPr marL="914400" algn="l" rtl="0" eaLnBrk="0" fontAlgn="base" hangingPunct="0">
      <a:spcBef>
        <a:spcPct val="0"/>
      </a:spcBef>
      <a:spcAft>
        <a:spcPct val="0"/>
      </a:spcAft>
      <a:defRPr sz="1200" kern="1200">
        <a:solidFill>
          <a:schemeClr val="tx1"/>
        </a:solidFill>
        <a:latin typeface="+mn-lt"/>
        <a:ea typeface="+mn-ea"/>
        <a:cs typeface="+mn-cs"/>
      </a:defRPr>
    </a:lvl3pPr>
    <a:lvl4pPr marL="1371600" algn="l" rtl="0" eaLnBrk="0" fontAlgn="base" hangingPunct="0">
      <a:spcBef>
        <a:spcPct val="0"/>
      </a:spcBef>
      <a:spcAft>
        <a:spcPct val="0"/>
      </a:spcAft>
      <a:defRPr sz="1200" kern="1200">
        <a:solidFill>
          <a:schemeClr val="tx1"/>
        </a:solidFill>
        <a:latin typeface="+mn-lt"/>
        <a:ea typeface="+mn-ea"/>
        <a:cs typeface="+mn-cs"/>
      </a:defRPr>
    </a:lvl4pPr>
    <a:lvl5pPr marL="1828800" algn="l" rtl="0" eaLnBrk="0" fontAlgn="base" hangingPunct="0">
      <a:spcBef>
        <a:spcPct val="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idx="4294967295"/>
          </p:nvPr>
        </p:nvSpPr>
        <p:spPr>
          <a:ln>
            <a:miter lim="800000"/>
          </a:ln>
        </p:spPr>
      </p:sp>
      <p:sp>
        <p:nvSpPr>
          <p:cNvPr id="17411" name="Notes Placeholder 2"/>
          <p:cNvSpPr>
            <a:spLocks noGrp="1" noChangeArrowheads="1"/>
          </p:cNvSpPr>
          <p:nvPr>
            <p:ph type="body" idx="4294967295"/>
          </p:nvPr>
        </p:nvSpPr>
        <p:spPr/>
        <p:txBody>
          <a:bodyPr/>
          <a:lstStyle/>
          <a:p>
            <a:pPr eaLnBrk="1" hangingPunct="1"/>
            <a:endParaRPr lang="en-US" altLang="zh-CN"/>
          </a:p>
        </p:txBody>
      </p:sp>
      <p:sp>
        <p:nvSpPr>
          <p:cNvPr id="1741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mic Sans MS" panose="030F0702030302020204" pitchFamily="66" charset="0"/>
              </a:defRPr>
            </a:lvl1pPr>
            <a:lvl2pPr marL="742950" indent="-285750">
              <a:defRPr>
                <a:solidFill>
                  <a:schemeClr val="tx1"/>
                </a:solidFill>
                <a:latin typeface="Comic Sans MS" panose="030F0702030302020204" pitchFamily="66" charset="0"/>
              </a:defRPr>
            </a:lvl2pPr>
            <a:lvl3pPr marL="1143000" indent="-228600">
              <a:defRPr>
                <a:solidFill>
                  <a:schemeClr val="tx1"/>
                </a:solidFill>
                <a:latin typeface="Comic Sans MS" panose="030F0702030302020204" pitchFamily="66" charset="0"/>
              </a:defRPr>
            </a:lvl3pPr>
            <a:lvl4pPr marL="1600200" indent="-228600">
              <a:defRPr>
                <a:solidFill>
                  <a:schemeClr val="tx1"/>
                </a:solidFill>
                <a:latin typeface="Comic Sans MS" panose="030F0702030302020204" pitchFamily="66" charset="0"/>
              </a:defRPr>
            </a:lvl4pPr>
            <a:lvl5pPr marL="2057400" indent="-22860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eaLnBrk="1" hangingPunct="1"/>
            <a:fld id="{EDBC30D7-43DA-44C7-8CD2-92B9618A77C9}" type="slidenum">
              <a:rPr lang="en-US" altLang="zh-CN" smtClean="0"/>
              <a:pPr eaLnBrk="1" hangingPunct="1"/>
              <a:t>9</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658938" y="1600200"/>
            <a:ext cx="6837362" cy="3200400"/>
            <a:chOff x="1045" y="1008"/>
            <a:chExt cx="4307" cy="2016"/>
          </a:xfrm>
        </p:grpSpPr>
        <p:sp>
          <p:nvSpPr>
            <p:cNvPr id="5" name="Oval 3"/>
            <p:cNvSpPr>
              <a:spLocks noChangeArrowheads="1"/>
            </p:cNvSpPr>
            <p:nvPr/>
          </p:nvSpPr>
          <p:spPr bwMode="auto">
            <a:xfrm flipH="1">
              <a:off x="4392" y="1008"/>
              <a:ext cx="960" cy="96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Comic Sans MS" panose="030F0702030302020204" pitchFamily="66" charset="0"/>
                </a:defRPr>
              </a:lvl1pPr>
              <a:lvl2pPr marL="742950" indent="-285750">
                <a:defRPr>
                  <a:solidFill>
                    <a:schemeClr val="tx1"/>
                  </a:solidFill>
                  <a:latin typeface="Comic Sans MS" panose="030F0702030302020204" pitchFamily="66" charset="0"/>
                </a:defRPr>
              </a:lvl2pPr>
              <a:lvl3pPr marL="1143000" indent="-228600">
                <a:defRPr>
                  <a:solidFill>
                    <a:schemeClr val="tx1"/>
                  </a:solidFill>
                  <a:latin typeface="Comic Sans MS" panose="030F0702030302020204" pitchFamily="66" charset="0"/>
                </a:defRPr>
              </a:lvl3pPr>
              <a:lvl4pPr marL="1600200" indent="-228600">
                <a:defRPr>
                  <a:solidFill>
                    <a:schemeClr val="tx1"/>
                  </a:solidFill>
                  <a:latin typeface="Comic Sans MS" panose="030F0702030302020204" pitchFamily="66" charset="0"/>
                </a:defRPr>
              </a:lvl4pPr>
              <a:lvl5pPr marL="2057400" indent="-22860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algn="ctr" eaLnBrk="1" hangingPunct="1">
                <a:defRPr/>
              </a:pPr>
              <a:endParaRPr lang="en-US" altLang="zh-CN" sz="2400">
                <a:latin typeface="Times New Roman" panose="02020603050405020304" pitchFamily="18" charset="0"/>
                <a:ea typeface="SimSun" panose="02010600030101010101" pitchFamily="2" charset="-122"/>
              </a:endParaRPr>
            </a:p>
          </p:txBody>
        </p:sp>
        <p:sp>
          <p:nvSpPr>
            <p:cNvPr id="6" name="Oval 4"/>
            <p:cNvSpPr>
              <a:spLocks noChangeArrowheads="1"/>
            </p:cNvSpPr>
            <p:nvPr/>
          </p:nvSpPr>
          <p:spPr bwMode="auto">
            <a:xfrm flipH="1">
              <a:off x="3264" y="1008"/>
              <a:ext cx="960" cy="96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Comic Sans MS" panose="030F0702030302020204" pitchFamily="66" charset="0"/>
                </a:defRPr>
              </a:lvl1pPr>
              <a:lvl2pPr marL="742950" indent="-285750">
                <a:defRPr>
                  <a:solidFill>
                    <a:schemeClr val="tx1"/>
                  </a:solidFill>
                  <a:latin typeface="Comic Sans MS" panose="030F0702030302020204" pitchFamily="66" charset="0"/>
                </a:defRPr>
              </a:lvl2pPr>
              <a:lvl3pPr marL="1143000" indent="-228600">
                <a:defRPr>
                  <a:solidFill>
                    <a:schemeClr val="tx1"/>
                  </a:solidFill>
                  <a:latin typeface="Comic Sans MS" panose="030F0702030302020204" pitchFamily="66" charset="0"/>
                </a:defRPr>
              </a:lvl3pPr>
              <a:lvl4pPr marL="1600200" indent="-228600">
                <a:defRPr>
                  <a:solidFill>
                    <a:schemeClr val="tx1"/>
                  </a:solidFill>
                  <a:latin typeface="Comic Sans MS" panose="030F0702030302020204" pitchFamily="66" charset="0"/>
                </a:defRPr>
              </a:lvl4pPr>
              <a:lvl5pPr marL="2057400" indent="-22860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algn="ctr" eaLnBrk="1" hangingPunct="1">
                <a:defRPr/>
              </a:pPr>
              <a:endParaRPr lang="en-US" altLang="zh-CN" sz="2400">
                <a:latin typeface="Times New Roman" panose="02020603050405020304" pitchFamily="18" charset="0"/>
                <a:ea typeface="SimSun" panose="02010600030101010101" pitchFamily="2" charset="-122"/>
              </a:endParaRPr>
            </a:p>
          </p:txBody>
        </p:sp>
        <p:sp>
          <p:nvSpPr>
            <p:cNvPr id="7" name="Oval 5"/>
            <p:cNvSpPr>
              <a:spLocks noChangeArrowheads="1"/>
            </p:cNvSpPr>
            <p:nvPr/>
          </p:nvSpPr>
          <p:spPr bwMode="auto">
            <a:xfrm flipH="1">
              <a:off x="2136" y="1008"/>
              <a:ext cx="960" cy="960"/>
            </a:xfrm>
            <a:prstGeom prst="ellipse">
              <a:avLst/>
            </a:pr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omic Sans MS" panose="030F0702030302020204" pitchFamily="66" charset="0"/>
                </a:defRPr>
              </a:lvl1pPr>
              <a:lvl2pPr marL="742950" indent="-285750">
                <a:defRPr>
                  <a:solidFill>
                    <a:schemeClr val="tx1"/>
                  </a:solidFill>
                  <a:latin typeface="Comic Sans MS" panose="030F0702030302020204" pitchFamily="66" charset="0"/>
                </a:defRPr>
              </a:lvl2pPr>
              <a:lvl3pPr marL="1143000" indent="-228600">
                <a:defRPr>
                  <a:solidFill>
                    <a:schemeClr val="tx1"/>
                  </a:solidFill>
                  <a:latin typeface="Comic Sans MS" panose="030F0702030302020204" pitchFamily="66" charset="0"/>
                </a:defRPr>
              </a:lvl3pPr>
              <a:lvl4pPr marL="1600200" indent="-228600">
                <a:defRPr>
                  <a:solidFill>
                    <a:schemeClr val="tx1"/>
                  </a:solidFill>
                  <a:latin typeface="Comic Sans MS" panose="030F0702030302020204" pitchFamily="66" charset="0"/>
                </a:defRPr>
              </a:lvl4pPr>
              <a:lvl5pPr marL="2057400" indent="-22860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algn="ctr" eaLnBrk="1" hangingPunct="1">
                <a:defRPr/>
              </a:pPr>
              <a:endParaRPr lang="en-US" altLang="zh-CN" sz="2400">
                <a:latin typeface="Times New Roman" panose="02020603050405020304" pitchFamily="18" charset="0"/>
                <a:ea typeface="SimSun" panose="02010600030101010101" pitchFamily="2" charset="-122"/>
              </a:endParaRPr>
            </a:p>
          </p:txBody>
        </p:sp>
        <p:sp>
          <p:nvSpPr>
            <p:cNvPr id="8" name="Oval 6"/>
            <p:cNvSpPr>
              <a:spLocks noChangeArrowheads="1"/>
            </p:cNvSpPr>
            <p:nvPr/>
          </p:nvSpPr>
          <p:spPr bwMode="auto">
            <a:xfrm flipH="1">
              <a:off x="2136" y="2064"/>
              <a:ext cx="960" cy="960"/>
            </a:xfrm>
            <a:prstGeom prst="ellipse">
              <a:avLst/>
            </a:prstGeom>
            <a:solidFill>
              <a:schemeClr val="accent2"/>
            </a:solidFill>
            <a:ln>
              <a:noFill/>
            </a:ln>
            <a:extLst>
              <a:ext uri="{91240B29-F687-4F45-9708-019B960494DF}">
                <a14:hiddenLine xmlns:a14="http://schemas.microsoft.com/office/drawing/2010/main" w="28575">
                  <a:solidFill>
                    <a:srgbClr val="000000"/>
                  </a:solidFill>
                  <a:round/>
                  <a:headEnd/>
                  <a:tailEnd/>
                </a14:hiddenLine>
              </a:ext>
            </a:extLst>
          </p:spPr>
          <p:txBody>
            <a:bodyPr wrap="none" anchor="ctr"/>
            <a:lstStyle>
              <a:lvl1pPr>
                <a:defRPr>
                  <a:solidFill>
                    <a:schemeClr val="tx1"/>
                  </a:solidFill>
                  <a:latin typeface="Comic Sans MS" panose="030F0702030302020204" pitchFamily="66" charset="0"/>
                </a:defRPr>
              </a:lvl1pPr>
              <a:lvl2pPr marL="742950" indent="-285750">
                <a:defRPr>
                  <a:solidFill>
                    <a:schemeClr val="tx1"/>
                  </a:solidFill>
                  <a:latin typeface="Comic Sans MS" panose="030F0702030302020204" pitchFamily="66" charset="0"/>
                </a:defRPr>
              </a:lvl2pPr>
              <a:lvl3pPr marL="1143000" indent="-228600">
                <a:defRPr>
                  <a:solidFill>
                    <a:schemeClr val="tx1"/>
                  </a:solidFill>
                  <a:latin typeface="Comic Sans MS" panose="030F0702030302020204" pitchFamily="66" charset="0"/>
                </a:defRPr>
              </a:lvl3pPr>
              <a:lvl4pPr marL="1600200" indent="-228600">
                <a:defRPr>
                  <a:solidFill>
                    <a:schemeClr val="tx1"/>
                  </a:solidFill>
                  <a:latin typeface="Comic Sans MS" panose="030F0702030302020204" pitchFamily="66" charset="0"/>
                </a:defRPr>
              </a:lvl4pPr>
              <a:lvl5pPr marL="2057400" indent="-22860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algn="ctr" eaLnBrk="1" hangingPunct="1">
                <a:defRPr/>
              </a:pPr>
              <a:endParaRPr lang="en-US" altLang="zh-CN" sz="2400">
                <a:latin typeface="Times New Roman" panose="02020603050405020304" pitchFamily="18" charset="0"/>
                <a:ea typeface="SimSun" panose="02010600030101010101" pitchFamily="2" charset="-122"/>
              </a:endParaRPr>
            </a:p>
          </p:txBody>
        </p:sp>
        <p:sp>
          <p:nvSpPr>
            <p:cNvPr id="9" name="Oval 7"/>
            <p:cNvSpPr>
              <a:spLocks noChangeArrowheads="1"/>
            </p:cNvSpPr>
            <p:nvPr/>
          </p:nvSpPr>
          <p:spPr bwMode="auto">
            <a:xfrm flipH="1">
              <a:off x="1045" y="2064"/>
              <a:ext cx="960" cy="96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Comic Sans MS" panose="030F0702030302020204" pitchFamily="66" charset="0"/>
                </a:defRPr>
              </a:lvl1pPr>
              <a:lvl2pPr marL="742950" indent="-285750">
                <a:defRPr>
                  <a:solidFill>
                    <a:schemeClr val="tx1"/>
                  </a:solidFill>
                  <a:latin typeface="Comic Sans MS" panose="030F0702030302020204" pitchFamily="66" charset="0"/>
                </a:defRPr>
              </a:lvl2pPr>
              <a:lvl3pPr marL="1143000" indent="-228600">
                <a:defRPr>
                  <a:solidFill>
                    <a:schemeClr val="tx1"/>
                  </a:solidFill>
                  <a:latin typeface="Comic Sans MS" panose="030F0702030302020204" pitchFamily="66" charset="0"/>
                </a:defRPr>
              </a:lvl3pPr>
              <a:lvl4pPr marL="1600200" indent="-228600">
                <a:defRPr>
                  <a:solidFill>
                    <a:schemeClr val="tx1"/>
                  </a:solidFill>
                  <a:latin typeface="Comic Sans MS" panose="030F0702030302020204" pitchFamily="66" charset="0"/>
                </a:defRPr>
              </a:lvl4pPr>
              <a:lvl5pPr marL="2057400" indent="-22860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algn="ctr" eaLnBrk="1" hangingPunct="1">
                <a:defRPr/>
              </a:pPr>
              <a:endParaRPr lang="en-US" altLang="zh-CN" sz="2400">
                <a:latin typeface="Times New Roman" panose="02020603050405020304" pitchFamily="18" charset="0"/>
                <a:ea typeface="SimSun" panose="02010600030101010101" pitchFamily="2" charset="-122"/>
              </a:endParaRPr>
            </a:p>
          </p:txBody>
        </p:sp>
        <p:sp>
          <p:nvSpPr>
            <p:cNvPr id="10" name="Oval 8"/>
            <p:cNvSpPr>
              <a:spLocks noChangeArrowheads="1"/>
            </p:cNvSpPr>
            <p:nvPr/>
          </p:nvSpPr>
          <p:spPr bwMode="auto">
            <a:xfrm flipH="1">
              <a:off x="4392" y="2064"/>
              <a:ext cx="960" cy="960"/>
            </a:xfrm>
            <a:prstGeom prst="ellipse">
              <a:avLst/>
            </a:pr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omic Sans MS" panose="030F0702030302020204" pitchFamily="66" charset="0"/>
                </a:defRPr>
              </a:lvl1pPr>
              <a:lvl2pPr marL="742950" indent="-285750">
                <a:defRPr>
                  <a:solidFill>
                    <a:schemeClr val="tx1"/>
                  </a:solidFill>
                  <a:latin typeface="Comic Sans MS" panose="030F0702030302020204" pitchFamily="66" charset="0"/>
                </a:defRPr>
              </a:lvl2pPr>
              <a:lvl3pPr marL="1143000" indent="-228600">
                <a:defRPr>
                  <a:solidFill>
                    <a:schemeClr val="tx1"/>
                  </a:solidFill>
                  <a:latin typeface="Comic Sans MS" panose="030F0702030302020204" pitchFamily="66" charset="0"/>
                </a:defRPr>
              </a:lvl3pPr>
              <a:lvl4pPr marL="1600200" indent="-228600">
                <a:defRPr>
                  <a:solidFill>
                    <a:schemeClr val="tx1"/>
                  </a:solidFill>
                  <a:latin typeface="Comic Sans MS" panose="030F0702030302020204" pitchFamily="66" charset="0"/>
                </a:defRPr>
              </a:lvl4pPr>
              <a:lvl5pPr marL="2057400" indent="-22860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algn="ctr" eaLnBrk="1" hangingPunct="1">
                <a:defRPr/>
              </a:pPr>
              <a:endParaRPr lang="en-US" altLang="zh-CN" sz="2400">
                <a:latin typeface="Times New Roman" panose="02020603050405020304" pitchFamily="18" charset="0"/>
                <a:ea typeface="SimSun" panose="02010600030101010101" pitchFamily="2" charset="-122"/>
              </a:endParaRPr>
            </a:p>
          </p:txBody>
        </p:sp>
      </p:grpSp>
      <p:sp>
        <p:nvSpPr>
          <p:cNvPr id="62476" name="Rectangle 12"/>
          <p:cNvSpPr>
            <a:spLocks noGrp="1" noChangeArrowheads="1"/>
          </p:cNvSpPr>
          <p:nvPr>
            <p:ph type="ctrTitle"/>
          </p:nvPr>
        </p:nvSpPr>
        <p:spPr>
          <a:xfrm>
            <a:off x="685800" y="1219200"/>
            <a:ext cx="7772400" cy="1933575"/>
          </a:xfrm>
        </p:spPr>
        <p:txBody>
          <a:bodyPr anchor="b"/>
          <a:lstStyle>
            <a:lvl1pPr algn="r">
              <a:defRPr sz="4400"/>
            </a:lvl1pPr>
          </a:lstStyle>
          <a:p>
            <a:r>
              <a:rPr lang="en-US" noProof="1"/>
              <a:t>Click to edit Master title style</a:t>
            </a:r>
          </a:p>
        </p:txBody>
      </p:sp>
      <p:sp>
        <p:nvSpPr>
          <p:cNvPr id="62477" name="Rectangle 13"/>
          <p:cNvSpPr>
            <a:spLocks noGrp="1" noChangeArrowheads="1"/>
          </p:cNvSpPr>
          <p:nvPr>
            <p:ph type="subTitle" idx="1"/>
          </p:nvPr>
        </p:nvSpPr>
        <p:spPr>
          <a:xfrm>
            <a:off x="2057400" y="3505200"/>
            <a:ext cx="6400800" cy="1752600"/>
          </a:xfrm>
        </p:spPr>
        <p:txBody>
          <a:bodyPr/>
          <a:lstStyle>
            <a:lvl1pPr marL="0" indent="0" algn="r">
              <a:buFont typeface="Wingdings" panose="05000000000000000000" pitchFamily="2" charset="2"/>
              <a:buNone/>
              <a:defRPr/>
            </a:lvl1pPr>
          </a:lstStyle>
          <a:p>
            <a:r>
              <a:rPr lang="en-US" noProof="1"/>
              <a:t>Click to edit Master subtitle style</a:t>
            </a:r>
          </a:p>
        </p:txBody>
      </p:sp>
      <p:sp>
        <p:nvSpPr>
          <p:cNvPr id="11" name="Rectangle 9"/>
          <p:cNvSpPr>
            <a:spLocks noGrp="1" noChangeArrowheads="1"/>
          </p:cNvSpPr>
          <p:nvPr>
            <p:ph type="dt" sz="half" idx="10"/>
          </p:nvPr>
        </p:nvSpPr>
        <p:spPr/>
        <p:txBody>
          <a:bodyPr/>
          <a:lstStyle>
            <a:lvl1pPr>
              <a:defRPr/>
            </a:lvl1pPr>
          </a:lstStyle>
          <a:p>
            <a:pPr>
              <a:defRPr/>
            </a:pPr>
            <a:endParaRPr lang="en-US" altLang="zh-CN"/>
          </a:p>
        </p:txBody>
      </p:sp>
      <p:sp>
        <p:nvSpPr>
          <p:cNvPr id="12" name="Rectangle 10"/>
          <p:cNvSpPr>
            <a:spLocks noGrp="1" noChangeArrowheads="1"/>
          </p:cNvSpPr>
          <p:nvPr>
            <p:ph type="ftr" sz="quarter" idx="11"/>
          </p:nvPr>
        </p:nvSpPr>
        <p:spPr/>
        <p:txBody>
          <a:bodyPr/>
          <a:lstStyle>
            <a:lvl1pPr>
              <a:defRPr/>
            </a:lvl1pPr>
          </a:lstStyle>
          <a:p>
            <a:pPr>
              <a:defRPr/>
            </a:pPr>
            <a:endParaRPr lang="en-US" altLang="zh-CN"/>
          </a:p>
        </p:txBody>
      </p:sp>
      <p:sp>
        <p:nvSpPr>
          <p:cNvPr id="13" name="Rectangle 11"/>
          <p:cNvSpPr>
            <a:spLocks noGrp="1" noChangeArrowheads="1"/>
          </p:cNvSpPr>
          <p:nvPr>
            <p:ph type="sldNum" sz="quarter" idx="12"/>
          </p:nvPr>
        </p:nvSpPr>
        <p:spPr/>
        <p:txBody>
          <a:bodyPr/>
          <a:lstStyle>
            <a:lvl1pPr>
              <a:defRPr/>
            </a:lvl1pPr>
          </a:lstStyle>
          <a:p>
            <a:pPr>
              <a:defRPr/>
            </a:pPr>
            <a:fld id="{841B2463-8AFA-4435-976F-7C77D56BFA9B}" type="slidenum">
              <a:rPr lang="en-US" altLang="zh-CN"/>
              <a:pPr>
                <a:defRPr/>
              </a:pPr>
              <a:t>‹#›</a:t>
            </a:fld>
            <a:endParaRPr lang="en-US" altLang="zh-CN"/>
          </a:p>
        </p:txBody>
      </p:sp>
    </p:spTree>
    <p:extLst>
      <p:ext uri="{BB962C8B-B14F-4D97-AF65-F5344CB8AC3E}">
        <p14:creationId xmlns:p14="http://schemas.microsoft.com/office/powerpoint/2010/main" val="3981759313"/>
      </p:ext>
    </p:extLst>
  </p:cSld>
  <p:clrMapOvr>
    <a:masterClrMapping/>
  </p:clrMapOvr>
  <p:transition>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a:t>Click to edit Master title style</a:t>
            </a:r>
          </a:p>
        </p:txBody>
      </p:sp>
      <p:sp>
        <p:nvSpPr>
          <p:cNvPr id="3" name="Vertical Text Placeholder 2"/>
          <p:cNvSpPr>
            <a:spLocks noGrp="1"/>
          </p:cNvSpPr>
          <p:nvPr>
            <p:ph type="body" orient="vert" idx="1"/>
          </p:nvPr>
        </p:nvSpPr>
        <p:spPr/>
        <p:txBody>
          <a:bodyPr vert="eaVert"/>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1"/>
          <p:cNvSpPr>
            <a:spLocks noGrp="1" noChangeArrowheads="1"/>
          </p:cNvSpPr>
          <p:nvPr>
            <p:ph type="sldNum" sz="quarter" idx="12"/>
          </p:nvPr>
        </p:nvSpPr>
        <p:spPr>
          <a:ln/>
        </p:spPr>
        <p:txBody>
          <a:bodyPr/>
          <a:lstStyle>
            <a:lvl1pPr>
              <a:defRPr/>
            </a:lvl1pPr>
          </a:lstStyle>
          <a:p>
            <a:pPr>
              <a:defRPr/>
            </a:pPr>
            <a:fld id="{5CA5BF5C-6E6A-44EA-B3D9-E774AF7AB69F}" type="slidenum">
              <a:rPr lang="en-US" altLang="zh-CN"/>
              <a:pPr>
                <a:defRPr/>
              </a:pPr>
              <a:t>‹#›</a:t>
            </a:fld>
            <a:endParaRPr lang="en-US" altLang="zh-CN"/>
          </a:p>
        </p:txBody>
      </p:sp>
    </p:spTree>
    <p:extLst>
      <p:ext uri="{BB962C8B-B14F-4D97-AF65-F5344CB8AC3E}">
        <p14:creationId xmlns:p14="http://schemas.microsoft.com/office/powerpoint/2010/main" val="2272689200"/>
      </p:ext>
    </p:extLst>
  </p:cSld>
  <p:clrMapOvr>
    <a:masterClrMapping/>
  </p:clrMapOvr>
  <p:transition>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6287"/>
          </a:xfrm>
        </p:spPr>
        <p:txBody>
          <a:bodyPr vert="eaVert"/>
          <a:lstStyle/>
          <a:p>
            <a:r>
              <a:rPr lang="en-US" noProof="1"/>
              <a:t>Click to edit Master title style</a:t>
            </a:r>
          </a:p>
        </p:txBody>
      </p:sp>
      <p:sp>
        <p:nvSpPr>
          <p:cNvPr id="3" name="Vertical Text Placeholder 2"/>
          <p:cNvSpPr>
            <a:spLocks noGrp="1"/>
          </p:cNvSpPr>
          <p:nvPr>
            <p:ph type="body" orient="vert" idx="1"/>
          </p:nvPr>
        </p:nvSpPr>
        <p:spPr>
          <a:xfrm>
            <a:off x="457200" y="274638"/>
            <a:ext cx="6019800" cy="5856287"/>
          </a:xfrm>
        </p:spPr>
        <p:txBody>
          <a:bodyPr vert="eaVert"/>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1"/>
          <p:cNvSpPr>
            <a:spLocks noGrp="1" noChangeArrowheads="1"/>
          </p:cNvSpPr>
          <p:nvPr>
            <p:ph type="sldNum" sz="quarter" idx="12"/>
          </p:nvPr>
        </p:nvSpPr>
        <p:spPr>
          <a:ln/>
        </p:spPr>
        <p:txBody>
          <a:bodyPr/>
          <a:lstStyle>
            <a:lvl1pPr>
              <a:defRPr/>
            </a:lvl1pPr>
          </a:lstStyle>
          <a:p>
            <a:pPr>
              <a:defRPr/>
            </a:pPr>
            <a:fld id="{62C7B94C-8D8C-432C-9F47-DE9260B67A3B}" type="slidenum">
              <a:rPr lang="en-US" altLang="zh-CN"/>
              <a:pPr>
                <a:defRPr/>
              </a:pPr>
              <a:t>‹#›</a:t>
            </a:fld>
            <a:endParaRPr lang="en-US" altLang="zh-CN"/>
          </a:p>
        </p:txBody>
      </p:sp>
    </p:spTree>
    <p:extLst>
      <p:ext uri="{BB962C8B-B14F-4D97-AF65-F5344CB8AC3E}">
        <p14:creationId xmlns:p14="http://schemas.microsoft.com/office/powerpoint/2010/main" val="797488611"/>
      </p:ext>
    </p:extLst>
  </p:cSld>
  <p:clrMapOvr>
    <a:masterClrMapping/>
  </p:clrMapOvr>
  <p:transition>
    <p:newsflash/>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noProof="1"/>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noProof="1"/>
              <a:t>Click to edit Master subtitle style</a:t>
            </a:r>
          </a:p>
        </p:txBody>
      </p:sp>
      <p:sp>
        <p:nvSpPr>
          <p:cNvPr id="4" name="Date Placeholder 29"/>
          <p:cNvSpPr>
            <a:spLocks noGrp="1"/>
          </p:cNvSpPr>
          <p:nvPr>
            <p:ph type="dt" sz="half" idx="10"/>
          </p:nvPr>
        </p:nvSpPr>
        <p:spPr/>
        <p:txBody>
          <a:bodyPr/>
          <a:lstStyle>
            <a:lvl1pPr>
              <a:defRPr>
                <a:solidFill>
                  <a:srgbClr val="D1EAEE"/>
                </a:solidFill>
              </a:defRPr>
            </a:lvl1pPr>
          </a:lstStyle>
          <a:p>
            <a:pPr>
              <a:defRPr/>
            </a:pPr>
            <a:endParaRPr lang="en-US" altLang="zh-CN"/>
          </a:p>
        </p:txBody>
      </p:sp>
      <p:sp>
        <p:nvSpPr>
          <p:cNvPr id="5" name="Footer Placeholder 18"/>
          <p:cNvSpPr>
            <a:spLocks noGrp="1"/>
          </p:cNvSpPr>
          <p:nvPr>
            <p:ph type="ftr" sz="quarter" idx="11"/>
          </p:nvPr>
        </p:nvSpPr>
        <p:spPr/>
        <p:txBody>
          <a:bodyPr/>
          <a:lstStyle>
            <a:lvl1pPr>
              <a:defRPr>
                <a:solidFill>
                  <a:srgbClr val="D1EAEE"/>
                </a:solidFill>
              </a:defRPr>
            </a:lvl1pPr>
          </a:lstStyle>
          <a:p>
            <a:pPr>
              <a:defRPr/>
            </a:pPr>
            <a:endParaRPr lang="en-US" altLang="zh-CN"/>
          </a:p>
        </p:txBody>
      </p:sp>
      <p:sp>
        <p:nvSpPr>
          <p:cNvPr id="6" name="Slide Number Placeholder 26"/>
          <p:cNvSpPr>
            <a:spLocks noGrp="1"/>
          </p:cNvSpPr>
          <p:nvPr>
            <p:ph type="sldNum" sz="quarter" idx="12"/>
          </p:nvPr>
        </p:nvSpPr>
        <p:spPr/>
        <p:txBody>
          <a:bodyPr/>
          <a:lstStyle>
            <a:lvl1pPr>
              <a:defRPr>
                <a:solidFill>
                  <a:srgbClr val="D1EAEE"/>
                </a:solidFill>
              </a:defRPr>
            </a:lvl1pPr>
          </a:lstStyle>
          <a:p>
            <a:pPr>
              <a:defRPr/>
            </a:pPr>
            <a:fld id="{18DE4E6B-7EC4-4FDB-839F-CC88607FF6FF}" type="slidenum">
              <a:rPr lang="en-US" altLang="zh-CN"/>
              <a:pPr>
                <a:defRPr/>
              </a:pPr>
              <a:t>‹#›</a:t>
            </a:fld>
            <a:endParaRPr lang="en-US" altLang="zh-CN"/>
          </a:p>
        </p:txBody>
      </p:sp>
    </p:spTree>
    <p:extLst>
      <p:ext uri="{BB962C8B-B14F-4D97-AF65-F5344CB8AC3E}">
        <p14:creationId xmlns:p14="http://schemas.microsoft.com/office/powerpoint/2010/main" val="1101659719"/>
      </p:ext>
    </p:extLst>
  </p:cSld>
  <p:clrMapOvr>
    <a:overrideClrMapping bg1="dk1" tx1="lt1" bg2="dk2" tx2="lt2" accent1="accent1" accent2="accent2" accent3="accent3" accent4="accent4" accent5="accent5" accent6="accent6" hlink="hlink" folHlink="folHlink"/>
  </p:clrMapOvr>
  <p:transition>
    <p:newsflash/>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a:t>Click to edit Master title style</a:t>
            </a:r>
          </a:p>
        </p:txBody>
      </p:sp>
      <p:sp>
        <p:nvSpPr>
          <p:cNvPr id="3" name="Content Placeholder 2"/>
          <p:cNvSpPr>
            <a:spLocks noGrp="1"/>
          </p:cNvSpPr>
          <p:nvPr>
            <p:ph idx="1"/>
          </p:nvPr>
        </p:nvSpPr>
        <p:spPr/>
        <p:txBody>
          <a:body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Date Placeholder 9"/>
          <p:cNvSpPr>
            <a:spLocks noGrp="1"/>
          </p:cNvSpPr>
          <p:nvPr>
            <p:ph type="dt" sz="half" idx="10"/>
          </p:nvPr>
        </p:nvSpPr>
        <p:spPr/>
        <p:txBody>
          <a:bodyPr/>
          <a:lstStyle>
            <a:lvl1pPr>
              <a:defRPr/>
            </a:lvl1pPr>
          </a:lstStyle>
          <a:p>
            <a:pPr>
              <a:defRPr/>
            </a:pPr>
            <a:endParaRPr lang="en-US" altLang="zh-CN"/>
          </a:p>
        </p:txBody>
      </p:sp>
      <p:sp>
        <p:nvSpPr>
          <p:cNvPr id="5" name="Footer Placeholder 21"/>
          <p:cNvSpPr>
            <a:spLocks noGrp="1"/>
          </p:cNvSpPr>
          <p:nvPr>
            <p:ph type="ftr" sz="quarter" idx="11"/>
          </p:nvPr>
        </p:nvSpPr>
        <p:spPr/>
        <p:txBody>
          <a:bodyPr/>
          <a:lstStyle>
            <a:lvl1pPr>
              <a:defRPr/>
            </a:lvl1pPr>
          </a:lstStyle>
          <a:p>
            <a:pPr>
              <a:defRPr/>
            </a:pPr>
            <a:endParaRPr lang="en-US" altLang="zh-CN"/>
          </a:p>
        </p:txBody>
      </p:sp>
      <p:sp>
        <p:nvSpPr>
          <p:cNvPr id="6" name="Slide Number Placeholder 17"/>
          <p:cNvSpPr>
            <a:spLocks noGrp="1"/>
          </p:cNvSpPr>
          <p:nvPr>
            <p:ph type="sldNum" sz="quarter" idx="12"/>
          </p:nvPr>
        </p:nvSpPr>
        <p:spPr/>
        <p:txBody>
          <a:bodyPr/>
          <a:lstStyle>
            <a:lvl1pPr>
              <a:defRPr/>
            </a:lvl1pPr>
          </a:lstStyle>
          <a:p>
            <a:pPr>
              <a:defRPr/>
            </a:pPr>
            <a:fld id="{2A492610-0A0B-4EC6-9F02-031514B8026F}" type="slidenum">
              <a:rPr lang="en-US" altLang="zh-CN"/>
              <a:pPr>
                <a:defRPr/>
              </a:pPr>
              <a:t>‹#›</a:t>
            </a:fld>
            <a:endParaRPr lang="en-US" altLang="zh-CN"/>
          </a:p>
        </p:txBody>
      </p:sp>
    </p:spTree>
    <p:extLst>
      <p:ext uri="{BB962C8B-B14F-4D97-AF65-F5344CB8AC3E}">
        <p14:creationId xmlns:p14="http://schemas.microsoft.com/office/powerpoint/2010/main" val="176686565"/>
      </p:ext>
    </p:extLst>
  </p:cSld>
  <p:clrMapOvr>
    <a:masterClrMapping/>
  </p:clrMapOvr>
  <p:transition>
    <p:newsflash/>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bwMode="auto">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noProof="1"/>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noProof="1"/>
              <a:t>Click to edit Master text styles</a:t>
            </a:r>
          </a:p>
        </p:txBody>
      </p:sp>
      <p:sp>
        <p:nvSpPr>
          <p:cNvPr id="4" name="Date Placeholder 3"/>
          <p:cNvSpPr>
            <a:spLocks noGrp="1"/>
          </p:cNvSpPr>
          <p:nvPr>
            <p:ph type="dt" sz="half" idx="10"/>
          </p:nvPr>
        </p:nvSpPr>
        <p:spPr/>
        <p:txBody>
          <a:bodyPr/>
          <a:lstStyle>
            <a:lvl1pPr>
              <a:defRPr>
                <a:solidFill>
                  <a:srgbClr val="D1EAEE"/>
                </a:solidFill>
              </a:defRPr>
            </a:lvl1pPr>
          </a:lstStyle>
          <a:p>
            <a:pPr>
              <a:defRPr/>
            </a:pPr>
            <a:endParaRPr lang="en-US" altLang="zh-CN"/>
          </a:p>
        </p:txBody>
      </p:sp>
      <p:sp>
        <p:nvSpPr>
          <p:cNvPr id="5" name="Footer Placeholder 4"/>
          <p:cNvSpPr>
            <a:spLocks noGrp="1"/>
          </p:cNvSpPr>
          <p:nvPr>
            <p:ph type="ftr" sz="quarter" idx="11"/>
          </p:nvPr>
        </p:nvSpPr>
        <p:spPr/>
        <p:txBody>
          <a:bodyPr/>
          <a:lstStyle>
            <a:lvl1pPr>
              <a:defRPr>
                <a:solidFill>
                  <a:srgbClr val="D1EAEE"/>
                </a:solidFill>
              </a:defRPr>
            </a:lvl1pPr>
          </a:lstStyle>
          <a:p>
            <a:pPr>
              <a:defRPr/>
            </a:pPr>
            <a:endParaRPr lang="en-US" altLang="zh-CN"/>
          </a:p>
        </p:txBody>
      </p:sp>
      <p:sp>
        <p:nvSpPr>
          <p:cNvPr id="6" name="Slide Number Placeholder 5"/>
          <p:cNvSpPr>
            <a:spLocks noGrp="1"/>
          </p:cNvSpPr>
          <p:nvPr>
            <p:ph type="sldNum" sz="quarter" idx="12"/>
          </p:nvPr>
        </p:nvSpPr>
        <p:spPr/>
        <p:txBody>
          <a:bodyPr/>
          <a:lstStyle>
            <a:lvl1pPr>
              <a:defRPr>
                <a:solidFill>
                  <a:srgbClr val="D1EAEE"/>
                </a:solidFill>
              </a:defRPr>
            </a:lvl1pPr>
          </a:lstStyle>
          <a:p>
            <a:pPr>
              <a:defRPr/>
            </a:pPr>
            <a:fld id="{12C968BD-C217-41D6-B575-DC78B8F7F292}" type="slidenum">
              <a:rPr lang="en-US" altLang="zh-CN"/>
              <a:pPr>
                <a:defRPr/>
              </a:pPr>
              <a:t>‹#›</a:t>
            </a:fld>
            <a:endParaRPr lang="en-US" altLang="zh-CN"/>
          </a:p>
        </p:txBody>
      </p:sp>
    </p:spTree>
    <p:extLst>
      <p:ext uri="{BB962C8B-B14F-4D97-AF65-F5344CB8AC3E}">
        <p14:creationId xmlns:p14="http://schemas.microsoft.com/office/powerpoint/2010/main" val="803398252"/>
      </p:ext>
    </p:extLst>
  </p:cSld>
  <p:clrMapOvr>
    <a:overrideClrMapping bg1="dk1" tx1="lt1" bg2="dk2" tx2="lt2" accent1="accent1" accent2="accent2" accent3="accent3" accent4="accent4" accent5="accent5" accent6="accent6" hlink="hlink" folHlink="folHlink"/>
  </p:clrMapOvr>
  <p:transition>
    <p:newsflash/>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noProof="1"/>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5" name="Date Placeholder 9"/>
          <p:cNvSpPr>
            <a:spLocks noGrp="1"/>
          </p:cNvSpPr>
          <p:nvPr>
            <p:ph type="dt" sz="half" idx="10"/>
          </p:nvPr>
        </p:nvSpPr>
        <p:spPr/>
        <p:txBody>
          <a:bodyPr/>
          <a:lstStyle>
            <a:lvl1pPr>
              <a:defRPr/>
            </a:lvl1pPr>
          </a:lstStyle>
          <a:p>
            <a:pPr>
              <a:defRPr/>
            </a:pPr>
            <a:endParaRPr lang="en-US" altLang="zh-CN"/>
          </a:p>
        </p:txBody>
      </p:sp>
      <p:sp>
        <p:nvSpPr>
          <p:cNvPr id="6" name="Footer Placeholder 21"/>
          <p:cNvSpPr>
            <a:spLocks noGrp="1"/>
          </p:cNvSpPr>
          <p:nvPr>
            <p:ph type="ftr" sz="quarter" idx="11"/>
          </p:nvPr>
        </p:nvSpPr>
        <p:spPr/>
        <p:txBody>
          <a:bodyPr/>
          <a:lstStyle>
            <a:lvl1pPr>
              <a:defRPr/>
            </a:lvl1pPr>
          </a:lstStyle>
          <a:p>
            <a:pPr>
              <a:defRPr/>
            </a:pPr>
            <a:endParaRPr lang="en-US" altLang="zh-CN"/>
          </a:p>
        </p:txBody>
      </p:sp>
      <p:sp>
        <p:nvSpPr>
          <p:cNvPr id="7" name="Slide Number Placeholder 17"/>
          <p:cNvSpPr>
            <a:spLocks noGrp="1"/>
          </p:cNvSpPr>
          <p:nvPr>
            <p:ph type="sldNum" sz="quarter" idx="12"/>
          </p:nvPr>
        </p:nvSpPr>
        <p:spPr/>
        <p:txBody>
          <a:bodyPr/>
          <a:lstStyle>
            <a:lvl1pPr>
              <a:defRPr/>
            </a:lvl1pPr>
          </a:lstStyle>
          <a:p>
            <a:pPr>
              <a:defRPr/>
            </a:pPr>
            <a:fld id="{14A623D1-6E7F-435C-B7BA-64DDCB81E8C1}" type="slidenum">
              <a:rPr lang="en-US" altLang="zh-CN"/>
              <a:pPr>
                <a:defRPr/>
              </a:pPr>
              <a:t>‹#›</a:t>
            </a:fld>
            <a:endParaRPr lang="en-US" altLang="zh-CN"/>
          </a:p>
        </p:txBody>
      </p:sp>
    </p:spTree>
    <p:extLst>
      <p:ext uri="{BB962C8B-B14F-4D97-AF65-F5344CB8AC3E}">
        <p14:creationId xmlns:p14="http://schemas.microsoft.com/office/powerpoint/2010/main" val="3553689802"/>
      </p:ext>
    </p:extLst>
  </p:cSld>
  <p:clrMapOvr>
    <a:masterClrMapping/>
  </p:clrMapOvr>
  <p:transition>
    <p:newsflash/>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noProof="1"/>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noProof="1"/>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noProof="1"/>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7" name="Date Placeholder 9"/>
          <p:cNvSpPr>
            <a:spLocks noGrp="1"/>
          </p:cNvSpPr>
          <p:nvPr>
            <p:ph type="dt" sz="half" idx="10"/>
          </p:nvPr>
        </p:nvSpPr>
        <p:spPr/>
        <p:txBody>
          <a:bodyPr/>
          <a:lstStyle>
            <a:lvl1pPr>
              <a:defRPr/>
            </a:lvl1pPr>
          </a:lstStyle>
          <a:p>
            <a:pPr>
              <a:defRPr/>
            </a:pPr>
            <a:endParaRPr lang="en-US" altLang="zh-CN"/>
          </a:p>
        </p:txBody>
      </p:sp>
      <p:sp>
        <p:nvSpPr>
          <p:cNvPr id="8" name="Footer Placeholder 21"/>
          <p:cNvSpPr>
            <a:spLocks noGrp="1"/>
          </p:cNvSpPr>
          <p:nvPr>
            <p:ph type="ftr" sz="quarter" idx="11"/>
          </p:nvPr>
        </p:nvSpPr>
        <p:spPr/>
        <p:txBody>
          <a:bodyPr/>
          <a:lstStyle>
            <a:lvl1pPr>
              <a:defRPr/>
            </a:lvl1pPr>
          </a:lstStyle>
          <a:p>
            <a:pPr>
              <a:defRPr/>
            </a:pPr>
            <a:endParaRPr lang="en-US" altLang="zh-CN"/>
          </a:p>
        </p:txBody>
      </p:sp>
      <p:sp>
        <p:nvSpPr>
          <p:cNvPr id="9" name="Slide Number Placeholder 17"/>
          <p:cNvSpPr>
            <a:spLocks noGrp="1"/>
          </p:cNvSpPr>
          <p:nvPr>
            <p:ph type="sldNum" sz="quarter" idx="12"/>
          </p:nvPr>
        </p:nvSpPr>
        <p:spPr/>
        <p:txBody>
          <a:bodyPr/>
          <a:lstStyle>
            <a:lvl1pPr>
              <a:defRPr/>
            </a:lvl1pPr>
          </a:lstStyle>
          <a:p>
            <a:pPr>
              <a:defRPr/>
            </a:pPr>
            <a:fld id="{3413BEE0-409D-428B-9843-0E09D9D35754}" type="slidenum">
              <a:rPr lang="en-US" altLang="zh-CN"/>
              <a:pPr>
                <a:defRPr/>
              </a:pPr>
              <a:t>‹#›</a:t>
            </a:fld>
            <a:endParaRPr lang="en-US" altLang="zh-CN"/>
          </a:p>
        </p:txBody>
      </p:sp>
    </p:spTree>
    <p:extLst>
      <p:ext uri="{BB962C8B-B14F-4D97-AF65-F5344CB8AC3E}">
        <p14:creationId xmlns:p14="http://schemas.microsoft.com/office/powerpoint/2010/main" val="4092928538"/>
      </p:ext>
    </p:extLst>
  </p:cSld>
  <p:clrMapOvr>
    <a:masterClrMapping/>
  </p:clrMapOvr>
  <p:transition>
    <p:newsflash/>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noProof="1"/>
              <a:t>Click to edit Master title style</a:t>
            </a:r>
          </a:p>
        </p:txBody>
      </p:sp>
      <p:sp>
        <p:nvSpPr>
          <p:cNvPr id="3" name="Date Placeholder 9"/>
          <p:cNvSpPr>
            <a:spLocks noGrp="1"/>
          </p:cNvSpPr>
          <p:nvPr>
            <p:ph type="dt" sz="half" idx="10"/>
          </p:nvPr>
        </p:nvSpPr>
        <p:spPr/>
        <p:txBody>
          <a:bodyPr/>
          <a:lstStyle>
            <a:lvl1pPr>
              <a:defRPr/>
            </a:lvl1pPr>
          </a:lstStyle>
          <a:p>
            <a:pPr>
              <a:defRPr/>
            </a:pPr>
            <a:endParaRPr lang="en-US" altLang="zh-CN"/>
          </a:p>
        </p:txBody>
      </p:sp>
      <p:sp>
        <p:nvSpPr>
          <p:cNvPr id="4" name="Footer Placeholder 21"/>
          <p:cNvSpPr>
            <a:spLocks noGrp="1"/>
          </p:cNvSpPr>
          <p:nvPr>
            <p:ph type="ftr" sz="quarter" idx="11"/>
          </p:nvPr>
        </p:nvSpPr>
        <p:spPr/>
        <p:txBody>
          <a:bodyPr/>
          <a:lstStyle>
            <a:lvl1pPr>
              <a:defRPr/>
            </a:lvl1pPr>
          </a:lstStyle>
          <a:p>
            <a:pPr>
              <a:defRPr/>
            </a:pPr>
            <a:endParaRPr lang="en-US" altLang="zh-CN"/>
          </a:p>
        </p:txBody>
      </p:sp>
      <p:sp>
        <p:nvSpPr>
          <p:cNvPr id="5" name="Slide Number Placeholder 17"/>
          <p:cNvSpPr>
            <a:spLocks noGrp="1"/>
          </p:cNvSpPr>
          <p:nvPr>
            <p:ph type="sldNum" sz="quarter" idx="12"/>
          </p:nvPr>
        </p:nvSpPr>
        <p:spPr/>
        <p:txBody>
          <a:bodyPr/>
          <a:lstStyle>
            <a:lvl1pPr>
              <a:defRPr/>
            </a:lvl1pPr>
          </a:lstStyle>
          <a:p>
            <a:pPr>
              <a:defRPr/>
            </a:pPr>
            <a:fld id="{BC1BBAD9-B782-48E8-A269-D8535A927B44}" type="slidenum">
              <a:rPr lang="en-US" altLang="zh-CN"/>
              <a:pPr>
                <a:defRPr/>
              </a:pPr>
              <a:t>‹#›</a:t>
            </a:fld>
            <a:endParaRPr lang="en-US" altLang="zh-CN"/>
          </a:p>
        </p:txBody>
      </p:sp>
    </p:spTree>
    <p:extLst>
      <p:ext uri="{BB962C8B-B14F-4D97-AF65-F5344CB8AC3E}">
        <p14:creationId xmlns:p14="http://schemas.microsoft.com/office/powerpoint/2010/main" val="2386840219"/>
      </p:ext>
    </p:extLst>
  </p:cSld>
  <p:clrMapOvr>
    <a:masterClrMapping/>
  </p:clrMapOvr>
  <p:transition>
    <p:newsflash/>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ltLang="zh-CN"/>
          </a:p>
        </p:txBody>
      </p:sp>
      <p:sp>
        <p:nvSpPr>
          <p:cNvPr id="3" name="Footer Placeholder 21"/>
          <p:cNvSpPr>
            <a:spLocks noGrp="1"/>
          </p:cNvSpPr>
          <p:nvPr>
            <p:ph type="ftr" sz="quarter" idx="11"/>
          </p:nvPr>
        </p:nvSpPr>
        <p:spPr/>
        <p:txBody>
          <a:bodyPr/>
          <a:lstStyle>
            <a:lvl1pPr>
              <a:defRPr/>
            </a:lvl1pPr>
          </a:lstStyle>
          <a:p>
            <a:pPr>
              <a:defRPr/>
            </a:pPr>
            <a:endParaRPr lang="en-US" altLang="zh-CN"/>
          </a:p>
        </p:txBody>
      </p:sp>
      <p:sp>
        <p:nvSpPr>
          <p:cNvPr id="4" name="Slide Number Placeholder 17"/>
          <p:cNvSpPr>
            <a:spLocks noGrp="1"/>
          </p:cNvSpPr>
          <p:nvPr>
            <p:ph type="sldNum" sz="quarter" idx="12"/>
          </p:nvPr>
        </p:nvSpPr>
        <p:spPr/>
        <p:txBody>
          <a:bodyPr/>
          <a:lstStyle>
            <a:lvl1pPr>
              <a:defRPr/>
            </a:lvl1pPr>
          </a:lstStyle>
          <a:p>
            <a:pPr>
              <a:defRPr/>
            </a:pPr>
            <a:fld id="{E0EB35CF-240E-4EC1-B8CB-44D102064E9A}" type="slidenum">
              <a:rPr lang="en-US" altLang="zh-CN"/>
              <a:pPr>
                <a:defRPr/>
              </a:pPr>
              <a:t>‹#›</a:t>
            </a:fld>
            <a:endParaRPr lang="en-US" altLang="zh-CN"/>
          </a:p>
        </p:txBody>
      </p:sp>
    </p:spTree>
    <p:extLst>
      <p:ext uri="{BB962C8B-B14F-4D97-AF65-F5344CB8AC3E}">
        <p14:creationId xmlns:p14="http://schemas.microsoft.com/office/powerpoint/2010/main" val="3548465154"/>
      </p:ext>
    </p:extLst>
  </p:cSld>
  <p:clrMapOvr>
    <a:masterClrMapping/>
  </p:clrMapOvr>
  <p:transition>
    <p:newsflash/>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noProof="1"/>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noProof="1"/>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5" name="Date Placeholder 9"/>
          <p:cNvSpPr>
            <a:spLocks noGrp="1"/>
          </p:cNvSpPr>
          <p:nvPr>
            <p:ph type="dt" sz="half" idx="10"/>
          </p:nvPr>
        </p:nvSpPr>
        <p:spPr/>
        <p:txBody>
          <a:bodyPr/>
          <a:lstStyle>
            <a:lvl1pPr>
              <a:defRPr/>
            </a:lvl1pPr>
          </a:lstStyle>
          <a:p>
            <a:pPr>
              <a:defRPr/>
            </a:pPr>
            <a:endParaRPr lang="en-US" altLang="zh-CN"/>
          </a:p>
        </p:txBody>
      </p:sp>
      <p:sp>
        <p:nvSpPr>
          <p:cNvPr id="6" name="Footer Placeholder 21"/>
          <p:cNvSpPr>
            <a:spLocks noGrp="1"/>
          </p:cNvSpPr>
          <p:nvPr>
            <p:ph type="ftr" sz="quarter" idx="11"/>
          </p:nvPr>
        </p:nvSpPr>
        <p:spPr/>
        <p:txBody>
          <a:bodyPr/>
          <a:lstStyle>
            <a:lvl1pPr>
              <a:defRPr/>
            </a:lvl1pPr>
          </a:lstStyle>
          <a:p>
            <a:pPr>
              <a:defRPr/>
            </a:pPr>
            <a:endParaRPr lang="en-US" altLang="zh-CN"/>
          </a:p>
        </p:txBody>
      </p:sp>
      <p:sp>
        <p:nvSpPr>
          <p:cNvPr id="7" name="Slide Number Placeholder 17"/>
          <p:cNvSpPr>
            <a:spLocks noGrp="1"/>
          </p:cNvSpPr>
          <p:nvPr>
            <p:ph type="sldNum" sz="quarter" idx="12"/>
          </p:nvPr>
        </p:nvSpPr>
        <p:spPr/>
        <p:txBody>
          <a:bodyPr/>
          <a:lstStyle>
            <a:lvl1pPr>
              <a:defRPr/>
            </a:lvl1pPr>
          </a:lstStyle>
          <a:p>
            <a:pPr>
              <a:defRPr/>
            </a:pPr>
            <a:fld id="{6999BA80-CBA7-40E2-8757-93038995F5D3}" type="slidenum">
              <a:rPr lang="en-US" altLang="zh-CN"/>
              <a:pPr>
                <a:defRPr/>
              </a:pPr>
              <a:t>‹#›</a:t>
            </a:fld>
            <a:endParaRPr lang="en-US" altLang="zh-CN"/>
          </a:p>
        </p:txBody>
      </p:sp>
    </p:spTree>
    <p:extLst>
      <p:ext uri="{BB962C8B-B14F-4D97-AF65-F5344CB8AC3E}">
        <p14:creationId xmlns:p14="http://schemas.microsoft.com/office/powerpoint/2010/main" val="2964470265"/>
      </p:ext>
    </p:extLst>
  </p:cSld>
  <p:clrMapOvr>
    <a:masterClrMapping/>
  </p:clrMapOvr>
  <p:transition>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a:t>Click to edit Master title style</a:t>
            </a:r>
          </a:p>
        </p:txBody>
      </p:sp>
      <p:sp>
        <p:nvSpPr>
          <p:cNvPr id="3" name="Content Placeholder 2"/>
          <p:cNvSpPr>
            <a:spLocks noGrp="1"/>
          </p:cNvSpPr>
          <p:nvPr>
            <p:ph idx="1"/>
          </p:nvPr>
        </p:nvSpPr>
        <p:spPr/>
        <p:txBody>
          <a:body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1"/>
          <p:cNvSpPr>
            <a:spLocks noGrp="1" noChangeArrowheads="1"/>
          </p:cNvSpPr>
          <p:nvPr>
            <p:ph type="sldNum" sz="quarter" idx="12"/>
          </p:nvPr>
        </p:nvSpPr>
        <p:spPr>
          <a:ln/>
        </p:spPr>
        <p:txBody>
          <a:bodyPr/>
          <a:lstStyle>
            <a:lvl1pPr>
              <a:defRPr/>
            </a:lvl1pPr>
          </a:lstStyle>
          <a:p>
            <a:pPr>
              <a:defRPr/>
            </a:pPr>
            <a:fld id="{59310CB7-268C-429E-9AC5-7069E51AA482}" type="slidenum">
              <a:rPr lang="en-US" altLang="zh-CN"/>
              <a:pPr>
                <a:defRPr/>
              </a:pPr>
              <a:t>‹#›</a:t>
            </a:fld>
            <a:endParaRPr lang="en-US" altLang="zh-CN"/>
          </a:p>
        </p:txBody>
      </p:sp>
    </p:spTree>
    <p:extLst>
      <p:ext uri="{BB962C8B-B14F-4D97-AF65-F5344CB8AC3E}">
        <p14:creationId xmlns:p14="http://schemas.microsoft.com/office/powerpoint/2010/main" val="2833227168"/>
      </p:ext>
    </p:extLst>
  </p:cSld>
  <p:clrMapOvr>
    <a:masterClrMapping/>
  </p:clrMapOvr>
  <p:transition>
    <p:newsflash/>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ltLang="zh-CN">
              <a:solidFill>
                <a:srgbClr val="FFFFFF"/>
              </a:solidFill>
            </a:endParaRPr>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ltLang="zh-CN">
              <a:solidFill>
                <a:srgbClr val="FFFFFF"/>
              </a:solidFill>
            </a:endParaRPr>
          </a:p>
        </p:txBody>
      </p:sp>
      <p:sp>
        <p:nvSpPr>
          <p:cNvPr id="7" name="Freeform 15"/>
          <p:cNvSpPr>
            <a:spLocks noChangeArrowheads="1"/>
          </p:cNvSpPr>
          <p:nvPr/>
        </p:nvSpPr>
        <p:spPr bwMode="auto">
          <a:xfrm flipV="1">
            <a:off x="-9525" y="5816600"/>
            <a:ext cx="9163050" cy="1041400"/>
          </a:xfrm>
          <a:custGeom>
            <a:avLst/>
            <a:gdLst>
              <a:gd name="T0" fmla="*/ 15120938 w 5772"/>
              <a:gd name="T1" fmla="*/ 5040313 h 656"/>
              <a:gd name="T2" fmla="*/ 2147483646 w 5772"/>
              <a:gd name="T3" fmla="*/ 0 h 656"/>
              <a:gd name="T4" fmla="*/ 2147483646 w 5772"/>
              <a:gd name="T5" fmla="*/ 924898138 h 656"/>
              <a:gd name="T6" fmla="*/ 2147483646 w 5772"/>
              <a:gd name="T7" fmla="*/ 138609388 h 656"/>
              <a:gd name="T8" fmla="*/ 2147483646 w 5772"/>
              <a:gd name="T9" fmla="*/ 536794075 h 656"/>
              <a:gd name="T10" fmla="*/ 2147483646 w 5772"/>
              <a:gd name="T11" fmla="*/ 1106349388 h 656"/>
              <a:gd name="T12" fmla="*/ 2147483646 w 5772"/>
              <a:gd name="T13" fmla="*/ 506552200 h 656"/>
              <a:gd name="T14" fmla="*/ 0 w 5772"/>
              <a:gd name="T15" fmla="*/ 1653222500 h 656"/>
              <a:gd name="T16" fmla="*/ 15120938 w 5772"/>
              <a:gd name="T17" fmla="*/ 5040313 h 6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1">
            <a:gsLst>
              <a:gs pos="0">
                <a:srgbClr val="0079AF">
                  <a:alpha val="45000"/>
                </a:srgbClr>
              </a:gs>
              <a:gs pos="100000">
                <a:srgbClr val="00EBF8">
                  <a:alpha val="54999"/>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16"/>
          <p:cNvSpPr>
            <a:spLocks noChangeArrowheads="1"/>
          </p:cNvSpPr>
          <p:nvPr/>
        </p:nvSpPr>
        <p:spPr bwMode="auto">
          <a:xfrm flipV="1">
            <a:off x="4381500" y="6219825"/>
            <a:ext cx="4762500" cy="638175"/>
          </a:xfrm>
          <a:custGeom>
            <a:avLst/>
            <a:gdLst>
              <a:gd name="T0" fmla="*/ 0 w 3000"/>
              <a:gd name="T1" fmla="*/ 0 h 595"/>
              <a:gd name="T2" fmla="*/ 2147483646 w 3000"/>
              <a:gd name="T3" fmla="*/ 648821261 h 595"/>
              <a:gd name="T4" fmla="*/ 2147483646 w 3000"/>
              <a:gd name="T5" fmla="*/ 213973106 h 595"/>
              <a:gd name="T6" fmla="*/ 2147483646 w 3000"/>
              <a:gd name="T7" fmla="*/ 6901943 h 595"/>
              <a:gd name="T8" fmla="*/ 0 w 3000"/>
              <a:gd name="T9" fmla="*/ 0 h 59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00" h="595">
                <a:moveTo>
                  <a:pt x="0" y="0"/>
                </a:moveTo>
                <a:cubicBezTo>
                  <a:pt x="174" y="102"/>
                  <a:pt x="1168" y="533"/>
                  <a:pt x="1668" y="564"/>
                </a:cubicBezTo>
                <a:cubicBezTo>
                  <a:pt x="2168" y="595"/>
                  <a:pt x="2778" y="279"/>
                  <a:pt x="3000" y="186"/>
                </a:cubicBezTo>
                <a:lnTo>
                  <a:pt x="3000" y="6"/>
                </a:lnTo>
                <a:lnTo>
                  <a:pt x="0" y="0"/>
                </a:lnTo>
                <a:close/>
              </a:path>
            </a:pathLst>
          </a:custGeom>
          <a:gradFill rotWithShape="1">
            <a:gsLst>
              <a:gs pos="0">
                <a:srgbClr val="00ADB6">
                  <a:alpha val="29999"/>
                </a:srgbClr>
              </a:gs>
              <a:gs pos="100000">
                <a:srgbClr val="009BE5">
                  <a:alpha val="4500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noProof="1"/>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noProof="1"/>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ltLang="zh-CN"/>
          </a:p>
        </p:txBody>
      </p:sp>
      <p:sp>
        <p:nvSpPr>
          <p:cNvPr id="10" name="Footer Placeholder 5"/>
          <p:cNvSpPr>
            <a:spLocks noGrp="1"/>
          </p:cNvSpPr>
          <p:nvPr>
            <p:ph type="ftr" sz="quarter" idx="11"/>
          </p:nvPr>
        </p:nvSpPr>
        <p:spPr/>
        <p:txBody>
          <a:bodyPr/>
          <a:lstStyle>
            <a:lvl1pPr>
              <a:defRPr/>
            </a:lvl1pPr>
          </a:lstStyle>
          <a:p>
            <a:pPr>
              <a:defRPr/>
            </a:pPr>
            <a:endParaRPr lang="en-US" altLang="zh-CN"/>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B02E677F-7241-4BE3-B7F7-EC547F3EBC30}" type="slidenum">
              <a:rPr lang="en-US" altLang="zh-CN"/>
              <a:pPr>
                <a:defRPr/>
              </a:pPr>
              <a:t>‹#›</a:t>
            </a:fld>
            <a:endParaRPr lang="en-US" altLang="zh-CN"/>
          </a:p>
        </p:txBody>
      </p:sp>
    </p:spTree>
    <p:extLst>
      <p:ext uri="{BB962C8B-B14F-4D97-AF65-F5344CB8AC3E}">
        <p14:creationId xmlns:p14="http://schemas.microsoft.com/office/powerpoint/2010/main" val="4062185361"/>
      </p:ext>
    </p:extLst>
  </p:cSld>
  <p:clrMapOvr>
    <a:masterClrMapping/>
  </p:clrMapOvr>
  <p:transition>
    <p:newsflash/>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a:t>Click to edit Master title style</a:t>
            </a:r>
          </a:p>
        </p:txBody>
      </p:sp>
      <p:sp>
        <p:nvSpPr>
          <p:cNvPr id="3" name="Vertical Text Placeholder 2"/>
          <p:cNvSpPr>
            <a:spLocks noGrp="1"/>
          </p:cNvSpPr>
          <p:nvPr>
            <p:ph type="body" orient="vert" idx="1"/>
          </p:nvPr>
        </p:nvSpPr>
        <p:spPr/>
        <p:txBody>
          <a:bodyPr vert="eaVert"/>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Date Placeholder 9"/>
          <p:cNvSpPr>
            <a:spLocks noGrp="1"/>
          </p:cNvSpPr>
          <p:nvPr>
            <p:ph type="dt" sz="half" idx="10"/>
          </p:nvPr>
        </p:nvSpPr>
        <p:spPr/>
        <p:txBody>
          <a:bodyPr/>
          <a:lstStyle>
            <a:lvl1pPr>
              <a:defRPr/>
            </a:lvl1pPr>
          </a:lstStyle>
          <a:p>
            <a:pPr>
              <a:defRPr/>
            </a:pPr>
            <a:endParaRPr lang="en-US" altLang="zh-CN"/>
          </a:p>
        </p:txBody>
      </p:sp>
      <p:sp>
        <p:nvSpPr>
          <p:cNvPr id="5" name="Footer Placeholder 21"/>
          <p:cNvSpPr>
            <a:spLocks noGrp="1"/>
          </p:cNvSpPr>
          <p:nvPr>
            <p:ph type="ftr" sz="quarter" idx="11"/>
          </p:nvPr>
        </p:nvSpPr>
        <p:spPr/>
        <p:txBody>
          <a:bodyPr/>
          <a:lstStyle>
            <a:lvl1pPr>
              <a:defRPr/>
            </a:lvl1pPr>
          </a:lstStyle>
          <a:p>
            <a:pPr>
              <a:defRPr/>
            </a:pPr>
            <a:endParaRPr lang="en-US" altLang="zh-CN"/>
          </a:p>
        </p:txBody>
      </p:sp>
      <p:sp>
        <p:nvSpPr>
          <p:cNvPr id="6" name="Slide Number Placeholder 17"/>
          <p:cNvSpPr>
            <a:spLocks noGrp="1"/>
          </p:cNvSpPr>
          <p:nvPr>
            <p:ph type="sldNum" sz="quarter" idx="12"/>
          </p:nvPr>
        </p:nvSpPr>
        <p:spPr/>
        <p:txBody>
          <a:bodyPr/>
          <a:lstStyle>
            <a:lvl1pPr>
              <a:defRPr/>
            </a:lvl1pPr>
          </a:lstStyle>
          <a:p>
            <a:pPr>
              <a:defRPr/>
            </a:pPr>
            <a:fld id="{CD9EB20B-D09B-470E-8EC2-346B75AA0235}" type="slidenum">
              <a:rPr lang="en-US" altLang="zh-CN"/>
              <a:pPr>
                <a:defRPr/>
              </a:pPr>
              <a:t>‹#›</a:t>
            </a:fld>
            <a:endParaRPr lang="en-US" altLang="zh-CN"/>
          </a:p>
        </p:txBody>
      </p:sp>
    </p:spTree>
    <p:extLst>
      <p:ext uri="{BB962C8B-B14F-4D97-AF65-F5344CB8AC3E}">
        <p14:creationId xmlns:p14="http://schemas.microsoft.com/office/powerpoint/2010/main" val="3892866796"/>
      </p:ext>
    </p:extLst>
  </p:cSld>
  <p:clrMapOvr>
    <a:masterClrMapping/>
  </p:clrMapOvr>
  <p:transition>
    <p:newsflash/>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noProof="1"/>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Date Placeholder 9"/>
          <p:cNvSpPr>
            <a:spLocks noGrp="1"/>
          </p:cNvSpPr>
          <p:nvPr>
            <p:ph type="dt" sz="half" idx="10"/>
          </p:nvPr>
        </p:nvSpPr>
        <p:spPr/>
        <p:txBody>
          <a:bodyPr/>
          <a:lstStyle>
            <a:lvl1pPr>
              <a:defRPr/>
            </a:lvl1pPr>
          </a:lstStyle>
          <a:p>
            <a:pPr>
              <a:defRPr/>
            </a:pPr>
            <a:endParaRPr lang="en-US" altLang="zh-CN"/>
          </a:p>
        </p:txBody>
      </p:sp>
      <p:sp>
        <p:nvSpPr>
          <p:cNvPr id="5" name="Footer Placeholder 21"/>
          <p:cNvSpPr>
            <a:spLocks noGrp="1"/>
          </p:cNvSpPr>
          <p:nvPr>
            <p:ph type="ftr" sz="quarter" idx="11"/>
          </p:nvPr>
        </p:nvSpPr>
        <p:spPr/>
        <p:txBody>
          <a:bodyPr/>
          <a:lstStyle>
            <a:lvl1pPr>
              <a:defRPr/>
            </a:lvl1pPr>
          </a:lstStyle>
          <a:p>
            <a:pPr>
              <a:defRPr/>
            </a:pPr>
            <a:endParaRPr lang="en-US" altLang="zh-CN"/>
          </a:p>
        </p:txBody>
      </p:sp>
      <p:sp>
        <p:nvSpPr>
          <p:cNvPr id="6" name="Slide Number Placeholder 17"/>
          <p:cNvSpPr>
            <a:spLocks noGrp="1"/>
          </p:cNvSpPr>
          <p:nvPr>
            <p:ph type="sldNum" sz="quarter" idx="12"/>
          </p:nvPr>
        </p:nvSpPr>
        <p:spPr/>
        <p:txBody>
          <a:bodyPr/>
          <a:lstStyle>
            <a:lvl1pPr>
              <a:defRPr/>
            </a:lvl1pPr>
          </a:lstStyle>
          <a:p>
            <a:pPr>
              <a:defRPr/>
            </a:pPr>
            <a:fld id="{E9046468-8DC9-4301-835B-84196B8038E5}" type="slidenum">
              <a:rPr lang="en-US" altLang="zh-CN"/>
              <a:pPr>
                <a:defRPr/>
              </a:pPr>
              <a:t>‹#›</a:t>
            </a:fld>
            <a:endParaRPr lang="en-US" altLang="zh-CN"/>
          </a:p>
        </p:txBody>
      </p:sp>
    </p:spTree>
    <p:extLst>
      <p:ext uri="{BB962C8B-B14F-4D97-AF65-F5344CB8AC3E}">
        <p14:creationId xmlns:p14="http://schemas.microsoft.com/office/powerpoint/2010/main" val="3610273681"/>
      </p:ext>
    </p:extLst>
  </p:cSld>
  <p:clrMapOvr>
    <a:masterClrMapping/>
  </p:clrMapOvr>
  <p:transition>
    <p:newsflash/>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600200"/>
          </a:xfrm>
        </p:spPr>
        <p:txBody>
          <a:bodyPr/>
          <a:lstStyle/>
          <a:p>
            <a:r>
              <a:rPr lang="en-US" noProof="1"/>
              <a:t>Click to edit Master title style</a:t>
            </a:r>
          </a:p>
        </p:txBody>
      </p:sp>
      <p:sp>
        <p:nvSpPr>
          <p:cNvPr id="3" name="Table Placeholder 2"/>
          <p:cNvSpPr>
            <a:spLocks noGrp="1"/>
          </p:cNvSpPr>
          <p:nvPr>
            <p:ph type="tbl" idx="1"/>
          </p:nvPr>
        </p:nvSpPr>
        <p:spPr>
          <a:xfrm>
            <a:off x="685800" y="1828800"/>
            <a:ext cx="7696200" cy="3657600"/>
          </a:xfrm>
        </p:spPr>
        <p:txBody>
          <a:bodyPr>
            <a:normAutofit/>
          </a:bodyPr>
          <a:lstStyle/>
          <a:p>
            <a:pPr lvl="0"/>
            <a:endParaRPr lang="en-US" noProof="0"/>
          </a:p>
        </p:txBody>
      </p:sp>
      <p:sp>
        <p:nvSpPr>
          <p:cNvPr id="4" name="Date Placeholder 3"/>
          <p:cNvSpPr>
            <a:spLocks noGrp="1"/>
          </p:cNvSpPr>
          <p:nvPr>
            <p:ph type="dt" sz="half" idx="10"/>
          </p:nvPr>
        </p:nvSpPr>
        <p:spPr>
          <a:xfrm>
            <a:off x="1371600" y="6248400"/>
            <a:ext cx="1905000" cy="457200"/>
          </a:xfrm>
        </p:spPr>
        <p:txBody>
          <a:bodyPr/>
          <a:lstStyle>
            <a:lvl1pPr>
              <a:defRPr/>
            </a:lvl1pPr>
          </a:lstStyle>
          <a:p>
            <a:pPr>
              <a:defRPr/>
            </a:pPr>
            <a:endParaRPr lang="en-US" altLang="zh-CN"/>
          </a:p>
        </p:txBody>
      </p:sp>
      <p:sp>
        <p:nvSpPr>
          <p:cNvPr id="5" name="Footer Placeholder 4"/>
          <p:cNvSpPr>
            <a:spLocks noGrp="1"/>
          </p:cNvSpPr>
          <p:nvPr>
            <p:ph type="ftr" sz="quarter" idx="11"/>
          </p:nvPr>
        </p:nvSpPr>
        <p:spPr>
          <a:xfrm>
            <a:off x="3556000" y="6248400"/>
            <a:ext cx="2895600" cy="457200"/>
          </a:xfrm>
        </p:spPr>
        <p:txBody>
          <a:bodyPr/>
          <a:lstStyle>
            <a:lvl1pPr>
              <a:defRPr/>
            </a:lvl1pPr>
          </a:lstStyle>
          <a:p>
            <a:pPr>
              <a:defRPr/>
            </a:pPr>
            <a:endParaRPr lang="en-US" altLang="zh-CN"/>
          </a:p>
        </p:txBody>
      </p:sp>
      <p:sp>
        <p:nvSpPr>
          <p:cNvPr id="6" name="Slide Number Placeholder 5"/>
          <p:cNvSpPr>
            <a:spLocks noGrp="1"/>
          </p:cNvSpPr>
          <p:nvPr>
            <p:ph type="sldNum" sz="quarter" idx="12"/>
          </p:nvPr>
        </p:nvSpPr>
        <p:spPr>
          <a:xfrm>
            <a:off x="6718300" y="6248400"/>
            <a:ext cx="1905000" cy="457200"/>
          </a:xfrm>
        </p:spPr>
        <p:txBody>
          <a:bodyPr/>
          <a:lstStyle>
            <a:lvl1pPr>
              <a:defRPr/>
            </a:lvl1pPr>
          </a:lstStyle>
          <a:p>
            <a:pPr>
              <a:defRPr/>
            </a:pPr>
            <a:fld id="{A3FE79B7-FD7C-430F-AC40-9F0881192BF9}" type="slidenum">
              <a:rPr lang="en-US" altLang="zh-CN"/>
              <a:pPr>
                <a:defRPr/>
              </a:pPr>
              <a:t>‹#›</a:t>
            </a:fld>
            <a:endParaRPr lang="en-US" altLang="zh-CN"/>
          </a:p>
        </p:txBody>
      </p:sp>
    </p:spTree>
    <p:extLst>
      <p:ext uri="{BB962C8B-B14F-4D97-AF65-F5344CB8AC3E}">
        <p14:creationId xmlns:p14="http://schemas.microsoft.com/office/powerpoint/2010/main" val="1495249711"/>
      </p:ext>
    </p:extLst>
  </p:cSld>
  <p:clrMapOvr>
    <a:masterClrMapping/>
  </p:clrMapOvr>
  <p:transition>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noProof="1"/>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noProof="1"/>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1"/>
          <p:cNvSpPr>
            <a:spLocks noGrp="1" noChangeArrowheads="1"/>
          </p:cNvSpPr>
          <p:nvPr>
            <p:ph type="sldNum" sz="quarter" idx="12"/>
          </p:nvPr>
        </p:nvSpPr>
        <p:spPr>
          <a:ln/>
        </p:spPr>
        <p:txBody>
          <a:bodyPr/>
          <a:lstStyle>
            <a:lvl1pPr>
              <a:defRPr/>
            </a:lvl1pPr>
          </a:lstStyle>
          <a:p>
            <a:pPr>
              <a:defRPr/>
            </a:pPr>
            <a:fld id="{1707485B-FD6C-48A7-ACA4-B76C2F6D8D5A}" type="slidenum">
              <a:rPr lang="en-US" altLang="zh-CN"/>
              <a:pPr>
                <a:defRPr/>
              </a:pPr>
              <a:t>‹#›</a:t>
            </a:fld>
            <a:endParaRPr lang="en-US" altLang="zh-CN"/>
          </a:p>
        </p:txBody>
      </p:sp>
    </p:spTree>
    <p:extLst>
      <p:ext uri="{BB962C8B-B14F-4D97-AF65-F5344CB8AC3E}">
        <p14:creationId xmlns:p14="http://schemas.microsoft.com/office/powerpoint/2010/main" val="1357750989"/>
      </p:ext>
    </p:extLst>
  </p:cSld>
  <p:clrMapOvr>
    <a:masterClrMapping/>
  </p:clrMapOvr>
  <p:transition>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5" name="Rectangle 9"/>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10"/>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1"/>
          <p:cNvSpPr>
            <a:spLocks noGrp="1" noChangeArrowheads="1"/>
          </p:cNvSpPr>
          <p:nvPr>
            <p:ph type="sldNum" sz="quarter" idx="12"/>
          </p:nvPr>
        </p:nvSpPr>
        <p:spPr>
          <a:ln/>
        </p:spPr>
        <p:txBody>
          <a:bodyPr/>
          <a:lstStyle>
            <a:lvl1pPr>
              <a:defRPr/>
            </a:lvl1pPr>
          </a:lstStyle>
          <a:p>
            <a:pPr>
              <a:defRPr/>
            </a:pPr>
            <a:fld id="{07C68C83-3C1F-459B-BB53-EB3A94B796B8}" type="slidenum">
              <a:rPr lang="en-US" altLang="zh-CN"/>
              <a:pPr>
                <a:defRPr/>
              </a:pPr>
              <a:t>‹#›</a:t>
            </a:fld>
            <a:endParaRPr lang="en-US" altLang="zh-CN"/>
          </a:p>
        </p:txBody>
      </p:sp>
    </p:spTree>
    <p:extLst>
      <p:ext uri="{BB962C8B-B14F-4D97-AF65-F5344CB8AC3E}">
        <p14:creationId xmlns:p14="http://schemas.microsoft.com/office/powerpoint/2010/main" val="984575569"/>
      </p:ext>
    </p:extLst>
  </p:cSld>
  <p:clrMapOvr>
    <a:masterClrMapping/>
  </p:clrMapOvr>
  <p:transition>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noProof="1"/>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1"/>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1"/>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7" name="Rectangle 9"/>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10"/>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11"/>
          <p:cNvSpPr>
            <a:spLocks noGrp="1" noChangeArrowheads="1"/>
          </p:cNvSpPr>
          <p:nvPr>
            <p:ph type="sldNum" sz="quarter" idx="12"/>
          </p:nvPr>
        </p:nvSpPr>
        <p:spPr>
          <a:ln/>
        </p:spPr>
        <p:txBody>
          <a:bodyPr/>
          <a:lstStyle>
            <a:lvl1pPr>
              <a:defRPr/>
            </a:lvl1pPr>
          </a:lstStyle>
          <a:p>
            <a:pPr>
              <a:defRPr/>
            </a:pPr>
            <a:fld id="{C89E37BC-FD8F-44B9-9535-C52D32E8532E}" type="slidenum">
              <a:rPr lang="en-US" altLang="zh-CN"/>
              <a:pPr>
                <a:defRPr/>
              </a:pPr>
              <a:t>‹#›</a:t>
            </a:fld>
            <a:endParaRPr lang="en-US" altLang="zh-CN"/>
          </a:p>
        </p:txBody>
      </p:sp>
    </p:spTree>
    <p:extLst>
      <p:ext uri="{BB962C8B-B14F-4D97-AF65-F5344CB8AC3E}">
        <p14:creationId xmlns:p14="http://schemas.microsoft.com/office/powerpoint/2010/main" val="242673666"/>
      </p:ext>
    </p:extLst>
  </p:cSld>
  <p:clrMapOvr>
    <a:masterClrMapping/>
  </p:clrMapOvr>
  <p:transition>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a:t>Click to edit Master title style</a:t>
            </a:r>
          </a:p>
        </p:txBody>
      </p:sp>
      <p:sp>
        <p:nvSpPr>
          <p:cNvPr id="3" name="Rectangle 9"/>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10"/>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11"/>
          <p:cNvSpPr>
            <a:spLocks noGrp="1" noChangeArrowheads="1"/>
          </p:cNvSpPr>
          <p:nvPr>
            <p:ph type="sldNum" sz="quarter" idx="12"/>
          </p:nvPr>
        </p:nvSpPr>
        <p:spPr>
          <a:ln/>
        </p:spPr>
        <p:txBody>
          <a:bodyPr/>
          <a:lstStyle>
            <a:lvl1pPr>
              <a:defRPr/>
            </a:lvl1pPr>
          </a:lstStyle>
          <a:p>
            <a:pPr>
              <a:defRPr/>
            </a:pPr>
            <a:fld id="{2ED420D3-D3C6-4CC0-8D49-00F2AD6842BF}" type="slidenum">
              <a:rPr lang="en-US" altLang="zh-CN"/>
              <a:pPr>
                <a:defRPr/>
              </a:pPr>
              <a:t>‹#›</a:t>
            </a:fld>
            <a:endParaRPr lang="en-US" altLang="zh-CN"/>
          </a:p>
        </p:txBody>
      </p:sp>
    </p:spTree>
    <p:extLst>
      <p:ext uri="{BB962C8B-B14F-4D97-AF65-F5344CB8AC3E}">
        <p14:creationId xmlns:p14="http://schemas.microsoft.com/office/powerpoint/2010/main" val="899178113"/>
      </p:ext>
    </p:extLst>
  </p:cSld>
  <p:clrMapOvr>
    <a:masterClrMapping/>
  </p:clrMapOvr>
  <p:transition>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10"/>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11"/>
          <p:cNvSpPr>
            <a:spLocks noGrp="1" noChangeArrowheads="1"/>
          </p:cNvSpPr>
          <p:nvPr>
            <p:ph type="sldNum" sz="quarter" idx="12"/>
          </p:nvPr>
        </p:nvSpPr>
        <p:spPr>
          <a:ln/>
        </p:spPr>
        <p:txBody>
          <a:bodyPr/>
          <a:lstStyle>
            <a:lvl1pPr>
              <a:defRPr/>
            </a:lvl1pPr>
          </a:lstStyle>
          <a:p>
            <a:pPr>
              <a:defRPr/>
            </a:pPr>
            <a:fld id="{1FA48192-E97E-4F9D-99AE-2C0BD4DC1E61}" type="slidenum">
              <a:rPr lang="en-US" altLang="zh-CN"/>
              <a:pPr>
                <a:defRPr/>
              </a:pPr>
              <a:t>‹#›</a:t>
            </a:fld>
            <a:endParaRPr lang="en-US" altLang="zh-CN"/>
          </a:p>
        </p:txBody>
      </p:sp>
    </p:spTree>
    <p:extLst>
      <p:ext uri="{BB962C8B-B14F-4D97-AF65-F5344CB8AC3E}">
        <p14:creationId xmlns:p14="http://schemas.microsoft.com/office/powerpoint/2010/main" val="4283495062"/>
      </p:ext>
    </p:extLst>
  </p:cSld>
  <p:clrMapOvr>
    <a:masterClrMapping/>
  </p:clrMapOvr>
  <p:transition>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noProof="1"/>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1"/>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10"/>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1"/>
          <p:cNvSpPr>
            <a:spLocks noGrp="1" noChangeArrowheads="1"/>
          </p:cNvSpPr>
          <p:nvPr>
            <p:ph type="sldNum" sz="quarter" idx="12"/>
          </p:nvPr>
        </p:nvSpPr>
        <p:spPr>
          <a:ln/>
        </p:spPr>
        <p:txBody>
          <a:bodyPr/>
          <a:lstStyle>
            <a:lvl1pPr>
              <a:defRPr/>
            </a:lvl1pPr>
          </a:lstStyle>
          <a:p>
            <a:pPr>
              <a:defRPr/>
            </a:pPr>
            <a:fld id="{0CF94CB9-C9EE-47F3-9A31-3C63709F5E0A}" type="slidenum">
              <a:rPr lang="en-US" altLang="zh-CN"/>
              <a:pPr>
                <a:defRPr/>
              </a:pPr>
              <a:t>‹#›</a:t>
            </a:fld>
            <a:endParaRPr lang="en-US" altLang="zh-CN"/>
          </a:p>
        </p:txBody>
      </p:sp>
    </p:spTree>
    <p:extLst>
      <p:ext uri="{BB962C8B-B14F-4D97-AF65-F5344CB8AC3E}">
        <p14:creationId xmlns:p14="http://schemas.microsoft.com/office/powerpoint/2010/main" val="2221979674"/>
      </p:ext>
    </p:extLst>
  </p:cSld>
  <p:clrMapOvr>
    <a:masterClrMapping/>
  </p:clrMapOvr>
  <p:transition>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noProof="1"/>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1"/>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10"/>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1"/>
          <p:cNvSpPr>
            <a:spLocks noGrp="1" noChangeArrowheads="1"/>
          </p:cNvSpPr>
          <p:nvPr>
            <p:ph type="sldNum" sz="quarter" idx="12"/>
          </p:nvPr>
        </p:nvSpPr>
        <p:spPr>
          <a:ln/>
        </p:spPr>
        <p:txBody>
          <a:bodyPr/>
          <a:lstStyle>
            <a:lvl1pPr>
              <a:defRPr/>
            </a:lvl1pPr>
          </a:lstStyle>
          <a:p>
            <a:pPr>
              <a:defRPr/>
            </a:pPr>
            <a:fld id="{4D953E91-F392-491B-B906-A6A8A54ADD9B}" type="slidenum">
              <a:rPr lang="en-US" altLang="zh-CN"/>
              <a:pPr>
                <a:defRPr/>
              </a:pPr>
              <a:t>‹#›</a:t>
            </a:fld>
            <a:endParaRPr lang="en-US" altLang="zh-CN"/>
          </a:p>
        </p:txBody>
      </p:sp>
    </p:spTree>
    <p:extLst>
      <p:ext uri="{BB962C8B-B14F-4D97-AF65-F5344CB8AC3E}">
        <p14:creationId xmlns:p14="http://schemas.microsoft.com/office/powerpoint/2010/main" val="3030912419"/>
      </p:ext>
    </p:extLst>
  </p:cSld>
  <p:clrMapOvr>
    <a:masterClrMapping/>
  </p:clrMapOvr>
  <p:transition>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071563" y="304800"/>
            <a:ext cx="7615237" cy="1106488"/>
            <a:chOff x="675" y="192"/>
            <a:chExt cx="4797" cy="697"/>
          </a:xfrm>
        </p:grpSpPr>
        <p:sp>
          <p:nvSpPr>
            <p:cNvPr id="1032" name="Oval 3"/>
            <p:cNvSpPr>
              <a:spLocks noChangeArrowheads="1"/>
            </p:cNvSpPr>
            <p:nvPr/>
          </p:nvSpPr>
          <p:spPr bwMode="auto">
            <a:xfrm flipH="1">
              <a:off x="3067" y="192"/>
              <a:ext cx="696" cy="696"/>
            </a:xfrm>
            <a:prstGeom prst="ellipse">
              <a:avLst/>
            </a:prstGeom>
            <a:solidFill>
              <a:schemeClr val="accent2"/>
            </a:solidFill>
            <a:ln>
              <a:noFill/>
            </a:ln>
            <a:extLst>
              <a:ext uri="{91240B29-F687-4F45-9708-019B960494DF}">
                <a14:hiddenLine xmlns:a14="http://schemas.microsoft.com/office/drawing/2010/main" w="28575">
                  <a:solidFill>
                    <a:srgbClr val="000000"/>
                  </a:solidFill>
                  <a:round/>
                  <a:headEnd/>
                  <a:tailEnd/>
                </a14:hiddenLine>
              </a:ext>
            </a:extLst>
          </p:spPr>
          <p:txBody>
            <a:bodyPr wrap="none" anchor="ctr"/>
            <a:lstStyle>
              <a:lvl1pPr>
                <a:defRPr>
                  <a:solidFill>
                    <a:schemeClr val="tx1"/>
                  </a:solidFill>
                  <a:latin typeface="Comic Sans MS" panose="030F0702030302020204" pitchFamily="66" charset="0"/>
                </a:defRPr>
              </a:lvl1pPr>
              <a:lvl2pPr marL="742950" indent="-285750">
                <a:defRPr>
                  <a:solidFill>
                    <a:schemeClr val="tx1"/>
                  </a:solidFill>
                  <a:latin typeface="Comic Sans MS" panose="030F0702030302020204" pitchFamily="66" charset="0"/>
                </a:defRPr>
              </a:lvl2pPr>
              <a:lvl3pPr marL="1143000" indent="-228600">
                <a:defRPr>
                  <a:solidFill>
                    <a:schemeClr val="tx1"/>
                  </a:solidFill>
                  <a:latin typeface="Comic Sans MS" panose="030F0702030302020204" pitchFamily="66" charset="0"/>
                </a:defRPr>
              </a:lvl3pPr>
              <a:lvl4pPr marL="1600200" indent="-228600">
                <a:defRPr>
                  <a:solidFill>
                    <a:schemeClr val="tx1"/>
                  </a:solidFill>
                  <a:latin typeface="Comic Sans MS" panose="030F0702030302020204" pitchFamily="66" charset="0"/>
                </a:defRPr>
              </a:lvl4pPr>
              <a:lvl5pPr marL="2057400" indent="-22860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algn="ctr" eaLnBrk="1" hangingPunct="1">
                <a:defRPr/>
              </a:pPr>
              <a:endParaRPr lang="en-US" altLang="zh-CN" sz="2400">
                <a:latin typeface="Times New Roman" panose="02020603050405020304" pitchFamily="18" charset="0"/>
                <a:ea typeface="SimSun" panose="02010600030101010101" pitchFamily="2" charset="-122"/>
              </a:endParaRPr>
            </a:p>
          </p:txBody>
        </p:sp>
        <p:sp>
          <p:nvSpPr>
            <p:cNvPr id="1033" name="Oval 4"/>
            <p:cNvSpPr>
              <a:spLocks noChangeArrowheads="1"/>
            </p:cNvSpPr>
            <p:nvPr/>
          </p:nvSpPr>
          <p:spPr bwMode="auto">
            <a:xfrm flipH="1">
              <a:off x="4777" y="192"/>
              <a:ext cx="695" cy="696"/>
            </a:xfrm>
            <a:prstGeom prst="ellipse">
              <a:avLst/>
            </a:prstGeom>
            <a:solidFill>
              <a:schemeClr val="accent2"/>
            </a:solidFill>
            <a:ln>
              <a:noFill/>
            </a:ln>
            <a:extLst>
              <a:ext uri="{91240B29-F687-4F45-9708-019B960494DF}">
                <a14:hiddenLine xmlns:a14="http://schemas.microsoft.com/office/drawing/2010/main" w="28575">
                  <a:solidFill>
                    <a:srgbClr val="000000"/>
                  </a:solidFill>
                  <a:round/>
                  <a:headEnd/>
                  <a:tailEnd/>
                </a14:hiddenLine>
              </a:ext>
            </a:extLst>
          </p:spPr>
          <p:txBody>
            <a:bodyPr wrap="none" anchor="ctr"/>
            <a:lstStyle>
              <a:lvl1pPr>
                <a:defRPr>
                  <a:solidFill>
                    <a:schemeClr val="tx1"/>
                  </a:solidFill>
                  <a:latin typeface="Comic Sans MS" panose="030F0702030302020204" pitchFamily="66" charset="0"/>
                </a:defRPr>
              </a:lvl1pPr>
              <a:lvl2pPr marL="742950" indent="-285750">
                <a:defRPr>
                  <a:solidFill>
                    <a:schemeClr val="tx1"/>
                  </a:solidFill>
                  <a:latin typeface="Comic Sans MS" panose="030F0702030302020204" pitchFamily="66" charset="0"/>
                </a:defRPr>
              </a:lvl2pPr>
              <a:lvl3pPr marL="1143000" indent="-228600">
                <a:defRPr>
                  <a:solidFill>
                    <a:schemeClr val="tx1"/>
                  </a:solidFill>
                  <a:latin typeface="Comic Sans MS" panose="030F0702030302020204" pitchFamily="66" charset="0"/>
                </a:defRPr>
              </a:lvl3pPr>
              <a:lvl4pPr marL="1600200" indent="-228600">
                <a:defRPr>
                  <a:solidFill>
                    <a:schemeClr val="tx1"/>
                  </a:solidFill>
                  <a:latin typeface="Comic Sans MS" panose="030F0702030302020204" pitchFamily="66" charset="0"/>
                </a:defRPr>
              </a:lvl4pPr>
              <a:lvl5pPr marL="2057400" indent="-22860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algn="ctr" eaLnBrk="1" hangingPunct="1">
                <a:defRPr/>
              </a:pPr>
              <a:endParaRPr lang="en-US" altLang="zh-CN" sz="2400">
                <a:latin typeface="Times New Roman" panose="02020603050405020304" pitchFamily="18" charset="0"/>
                <a:ea typeface="SimSun" panose="02010600030101010101" pitchFamily="2" charset="-122"/>
              </a:endParaRPr>
            </a:p>
          </p:txBody>
        </p:sp>
        <p:sp>
          <p:nvSpPr>
            <p:cNvPr id="1034" name="Oval 5"/>
            <p:cNvSpPr>
              <a:spLocks noChangeArrowheads="1"/>
            </p:cNvSpPr>
            <p:nvPr/>
          </p:nvSpPr>
          <p:spPr bwMode="auto">
            <a:xfrm flipH="1">
              <a:off x="675" y="193"/>
              <a:ext cx="695" cy="696"/>
            </a:xfrm>
            <a:prstGeom prst="ellipse">
              <a:avLst/>
            </a:prstGeom>
            <a:solidFill>
              <a:schemeClr val="accent2"/>
            </a:solidFill>
            <a:ln>
              <a:noFill/>
            </a:ln>
            <a:extLst>
              <a:ext uri="{91240B29-F687-4F45-9708-019B960494DF}">
                <a14:hiddenLine xmlns:a14="http://schemas.microsoft.com/office/drawing/2010/main" w="28575">
                  <a:solidFill>
                    <a:srgbClr val="000000"/>
                  </a:solidFill>
                  <a:round/>
                  <a:headEnd/>
                  <a:tailEnd/>
                </a14:hiddenLine>
              </a:ext>
            </a:extLst>
          </p:spPr>
          <p:txBody>
            <a:bodyPr wrap="none" anchor="ctr"/>
            <a:lstStyle>
              <a:lvl1pPr>
                <a:defRPr>
                  <a:solidFill>
                    <a:schemeClr val="tx1"/>
                  </a:solidFill>
                  <a:latin typeface="Comic Sans MS" panose="030F0702030302020204" pitchFamily="66" charset="0"/>
                </a:defRPr>
              </a:lvl1pPr>
              <a:lvl2pPr marL="742950" indent="-285750">
                <a:defRPr>
                  <a:solidFill>
                    <a:schemeClr val="tx1"/>
                  </a:solidFill>
                  <a:latin typeface="Comic Sans MS" panose="030F0702030302020204" pitchFamily="66" charset="0"/>
                </a:defRPr>
              </a:lvl2pPr>
              <a:lvl3pPr marL="1143000" indent="-228600">
                <a:defRPr>
                  <a:solidFill>
                    <a:schemeClr val="tx1"/>
                  </a:solidFill>
                  <a:latin typeface="Comic Sans MS" panose="030F0702030302020204" pitchFamily="66" charset="0"/>
                </a:defRPr>
              </a:lvl3pPr>
              <a:lvl4pPr marL="1600200" indent="-228600">
                <a:defRPr>
                  <a:solidFill>
                    <a:schemeClr val="tx1"/>
                  </a:solidFill>
                  <a:latin typeface="Comic Sans MS" panose="030F0702030302020204" pitchFamily="66" charset="0"/>
                </a:defRPr>
              </a:lvl4pPr>
              <a:lvl5pPr marL="2057400" indent="-22860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algn="ctr" eaLnBrk="1" hangingPunct="1">
                <a:defRPr/>
              </a:pPr>
              <a:endParaRPr lang="en-US" altLang="zh-CN" sz="2400">
                <a:latin typeface="Times New Roman" panose="02020603050405020304" pitchFamily="18" charset="0"/>
                <a:ea typeface="SimSun" panose="02010600030101010101" pitchFamily="2" charset="-122"/>
              </a:endParaRPr>
            </a:p>
          </p:txBody>
        </p:sp>
        <p:sp>
          <p:nvSpPr>
            <p:cNvPr id="1035" name="Oval 6"/>
            <p:cNvSpPr>
              <a:spLocks noChangeArrowheads="1"/>
            </p:cNvSpPr>
            <p:nvPr/>
          </p:nvSpPr>
          <p:spPr bwMode="auto">
            <a:xfrm flipH="1">
              <a:off x="3984" y="192"/>
              <a:ext cx="695" cy="696"/>
            </a:xfrm>
            <a:prstGeom prst="ellipse">
              <a:avLst/>
            </a:pr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omic Sans MS" panose="030F0702030302020204" pitchFamily="66" charset="0"/>
                </a:defRPr>
              </a:lvl1pPr>
              <a:lvl2pPr marL="742950" indent="-285750">
                <a:defRPr>
                  <a:solidFill>
                    <a:schemeClr val="tx1"/>
                  </a:solidFill>
                  <a:latin typeface="Comic Sans MS" panose="030F0702030302020204" pitchFamily="66" charset="0"/>
                </a:defRPr>
              </a:lvl2pPr>
              <a:lvl3pPr marL="1143000" indent="-228600">
                <a:defRPr>
                  <a:solidFill>
                    <a:schemeClr val="tx1"/>
                  </a:solidFill>
                  <a:latin typeface="Comic Sans MS" panose="030F0702030302020204" pitchFamily="66" charset="0"/>
                </a:defRPr>
              </a:lvl3pPr>
              <a:lvl4pPr marL="1600200" indent="-228600">
                <a:defRPr>
                  <a:solidFill>
                    <a:schemeClr val="tx1"/>
                  </a:solidFill>
                  <a:latin typeface="Comic Sans MS" panose="030F0702030302020204" pitchFamily="66" charset="0"/>
                </a:defRPr>
              </a:lvl4pPr>
              <a:lvl5pPr marL="2057400" indent="-22860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algn="ctr" eaLnBrk="1" hangingPunct="1">
                <a:defRPr/>
              </a:pPr>
              <a:endParaRPr lang="en-US" altLang="zh-CN" sz="2400">
                <a:latin typeface="Times New Roman" panose="02020603050405020304" pitchFamily="18" charset="0"/>
                <a:ea typeface="SimSun" panose="02010600030101010101" pitchFamily="2" charset="-122"/>
              </a:endParaRPr>
            </a:p>
          </p:txBody>
        </p:sp>
        <p:sp>
          <p:nvSpPr>
            <p:cNvPr id="1036" name="Oval 7"/>
            <p:cNvSpPr>
              <a:spLocks noChangeArrowheads="1"/>
            </p:cNvSpPr>
            <p:nvPr/>
          </p:nvSpPr>
          <p:spPr bwMode="auto">
            <a:xfrm flipH="1">
              <a:off x="1486" y="192"/>
              <a:ext cx="695" cy="696"/>
            </a:xfrm>
            <a:prstGeom prst="ellipse">
              <a:avLst/>
            </a:pr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omic Sans MS" panose="030F0702030302020204" pitchFamily="66" charset="0"/>
                </a:defRPr>
              </a:lvl1pPr>
              <a:lvl2pPr marL="742950" indent="-285750">
                <a:defRPr>
                  <a:solidFill>
                    <a:schemeClr val="tx1"/>
                  </a:solidFill>
                  <a:latin typeface="Comic Sans MS" panose="030F0702030302020204" pitchFamily="66" charset="0"/>
                </a:defRPr>
              </a:lvl2pPr>
              <a:lvl3pPr marL="1143000" indent="-228600">
                <a:defRPr>
                  <a:solidFill>
                    <a:schemeClr val="tx1"/>
                  </a:solidFill>
                  <a:latin typeface="Comic Sans MS" panose="030F0702030302020204" pitchFamily="66" charset="0"/>
                </a:defRPr>
              </a:lvl3pPr>
              <a:lvl4pPr marL="1600200" indent="-228600">
                <a:defRPr>
                  <a:solidFill>
                    <a:schemeClr val="tx1"/>
                  </a:solidFill>
                  <a:latin typeface="Comic Sans MS" panose="030F0702030302020204" pitchFamily="66" charset="0"/>
                </a:defRPr>
              </a:lvl4pPr>
              <a:lvl5pPr marL="2057400" indent="-22860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algn="ctr" eaLnBrk="1" hangingPunct="1">
                <a:defRPr/>
              </a:pPr>
              <a:endParaRPr lang="en-US" altLang="zh-CN" sz="2400">
                <a:latin typeface="Times New Roman" panose="02020603050405020304" pitchFamily="18" charset="0"/>
                <a:ea typeface="SimSun" panose="02010600030101010101" pitchFamily="2" charset="-122"/>
              </a:endParaRPr>
            </a:p>
          </p:txBody>
        </p:sp>
      </p:grpSp>
      <p:sp>
        <p:nvSpPr>
          <p:cNvPr id="1027" name="Rectangle 8"/>
          <p:cNvSpPr>
            <a:spLocks noGrp="1" noChangeArrowheads="1"/>
          </p:cNvSpPr>
          <p:nvPr>
            <p:ph type="body" idx="4294967295"/>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61449" name="Rectangle 9"/>
          <p:cNvSpPr>
            <a:spLocks noGrp="1" noChangeArrowheads="1"/>
          </p:cNvSpPr>
          <p:nvPr>
            <p:ph type="dt" sz="half" idx="2"/>
          </p:nvPr>
        </p:nvSpPr>
        <p:spPr bwMode="auto">
          <a:xfrm>
            <a:off x="457200" y="6248400"/>
            <a:ext cx="2133600" cy="45720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eaLnBrk="1" hangingPunct="1">
              <a:defRPr sz="1000">
                <a:latin typeface="Arial" panose="020B0604020202020204" pitchFamily="34" charset="0"/>
                <a:ea typeface="SimSun" panose="02010600030101010101" pitchFamily="2" charset="-122"/>
              </a:defRPr>
            </a:lvl1pPr>
          </a:lstStyle>
          <a:p>
            <a:pPr>
              <a:defRPr/>
            </a:pPr>
            <a:endParaRPr lang="en-US" altLang="zh-CN"/>
          </a:p>
        </p:txBody>
      </p:sp>
      <p:sp>
        <p:nvSpPr>
          <p:cNvPr id="61450" name="Rectangle 10"/>
          <p:cNvSpPr>
            <a:spLocks noGrp="1" noChangeArrowheads="1"/>
          </p:cNvSpPr>
          <p:nvPr>
            <p:ph type="ftr" sz="quarter" idx="3"/>
          </p:nvPr>
        </p:nvSpPr>
        <p:spPr bwMode="auto">
          <a:xfrm>
            <a:off x="3124200" y="6248400"/>
            <a:ext cx="2895600" cy="45720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lgn="ctr" eaLnBrk="1" hangingPunct="1">
              <a:defRPr sz="1000">
                <a:latin typeface="Arial" panose="020B0604020202020204" pitchFamily="34" charset="0"/>
                <a:ea typeface="SimSun" panose="02010600030101010101" pitchFamily="2" charset="-122"/>
              </a:defRPr>
            </a:lvl1pPr>
          </a:lstStyle>
          <a:p>
            <a:pPr>
              <a:defRPr/>
            </a:pPr>
            <a:endParaRPr lang="en-US" altLang="zh-CN"/>
          </a:p>
        </p:txBody>
      </p:sp>
      <p:sp>
        <p:nvSpPr>
          <p:cNvPr id="61451" name="Rectangle 11"/>
          <p:cNvSpPr>
            <a:spLocks noGrp="1" noChangeArrowheads="1"/>
          </p:cNvSpPr>
          <p:nvPr>
            <p:ph type="sldNum" sz="quarter" idx="4"/>
          </p:nvPr>
        </p:nvSpPr>
        <p:spPr bwMode="auto">
          <a:xfrm>
            <a:off x="6553200" y="6248400"/>
            <a:ext cx="2133600" cy="45720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lgn="r" eaLnBrk="1" hangingPunct="1">
              <a:defRPr sz="1000">
                <a:latin typeface="Arial" panose="020B0604020202020204" pitchFamily="34" charset="0"/>
                <a:ea typeface="SimSun" panose="02010600030101010101" pitchFamily="2" charset="-122"/>
              </a:defRPr>
            </a:lvl1pPr>
          </a:lstStyle>
          <a:p>
            <a:pPr>
              <a:defRPr/>
            </a:pPr>
            <a:fld id="{22605E55-F97D-4F14-B2EA-C01A77D4026F}" type="slidenum">
              <a:rPr lang="en-US" altLang="zh-CN"/>
              <a:pPr>
                <a:defRPr/>
              </a:pPr>
              <a:t>‹#›</a:t>
            </a:fld>
            <a:endParaRPr lang="en-US" altLang="zh-CN"/>
          </a:p>
        </p:txBody>
      </p:sp>
      <p:sp>
        <p:nvSpPr>
          <p:cNvPr id="1031" name="Rectangle 12"/>
          <p:cNvSpPr>
            <a:spLocks noGrp="1" noChangeArrowheads="1"/>
          </p:cNvSpPr>
          <p:nvPr>
            <p:ph type="title" idx="4294967295"/>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CN"/>
              <a:t>Click to edit Master title style</a:t>
            </a:r>
          </a:p>
        </p:txBody>
      </p:sp>
    </p:spTree>
  </p:cSld>
  <p:clrMap bg1="lt1" tx1="dk1" bg2="lt2" tx2="dk2" accent1="accent1" accent2="accent2" accent3="accent3" accent4="accent4" accent5="accent5" accent6="accent6" hlink="hlink" folHlink="folHlink"/>
  <p:sldLayoutIdLst>
    <p:sldLayoutId id="2147483747"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ransition>
    <p:newsflash/>
  </p:transition>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panose="020B0604020202020204" pitchFamily="34" charset="0"/>
        </a:defRPr>
      </a:lvl2pPr>
      <a:lvl3pPr algn="l" rtl="0" eaLnBrk="0" fontAlgn="base" hangingPunct="0">
        <a:spcBef>
          <a:spcPct val="0"/>
        </a:spcBef>
        <a:spcAft>
          <a:spcPct val="0"/>
        </a:spcAft>
        <a:defRPr sz="3800">
          <a:solidFill>
            <a:schemeClr val="tx2"/>
          </a:solidFill>
          <a:latin typeface="Arial" panose="020B0604020202020204" pitchFamily="34" charset="0"/>
        </a:defRPr>
      </a:lvl3pPr>
      <a:lvl4pPr algn="l" rtl="0" eaLnBrk="0" fontAlgn="base" hangingPunct="0">
        <a:spcBef>
          <a:spcPct val="0"/>
        </a:spcBef>
        <a:spcAft>
          <a:spcPct val="0"/>
        </a:spcAft>
        <a:defRPr sz="3800">
          <a:solidFill>
            <a:schemeClr val="tx2"/>
          </a:solidFill>
          <a:latin typeface="Arial" panose="020B0604020202020204" pitchFamily="34" charset="0"/>
        </a:defRPr>
      </a:lvl4pPr>
      <a:lvl5pPr algn="l" rtl="0" eaLnBrk="0" fontAlgn="base" hangingPunct="0">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accent1"/>
        </a:buClr>
        <a:buFont typeface="Wingdings" panose="05000000000000000000"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700">
          <a:solidFill>
            <a:schemeClr val="tx1"/>
          </a:solidFill>
          <a:latin typeface="+mn-lt"/>
        </a:defRPr>
      </a:lvl2pPr>
      <a:lvl3pPr marL="1143000" indent="-228600" algn="l" rtl="0" eaLnBrk="0" fontAlgn="base" hangingPunct="0">
        <a:spcBef>
          <a:spcPct val="20000"/>
        </a:spcBef>
        <a:spcAft>
          <a:spcPct val="0"/>
        </a:spcAft>
        <a:buClr>
          <a:schemeClr val="accent1"/>
        </a:buClr>
        <a:buFont typeface="Wingdings" panose="05000000000000000000" pitchFamily="2" charset="2"/>
        <a:buChar char="l"/>
        <a:defRPr sz="2300">
          <a:solidFill>
            <a:schemeClr val="tx1"/>
          </a:solidFill>
          <a:latin typeface="+mn-lt"/>
        </a:defRPr>
      </a:lvl3pPr>
      <a:lvl4pPr marL="1600200" indent="-228600" algn="l" rtl="0" eaLnBrk="0" fontAlgn="base" hangingPunct="0">
        <a:spcBef>
          <a:spcPct val="20000"/>
        </a:spcBef>
        <a:spcAft>
          <a:spcPct val="0"/>
        </a:spcAft>
        <a:buClr>
          <a:schemeClr val="accent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anose="05000000000000000000"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anose="05000000000000000000"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anose="05000000000000000000"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anose="05000000000000000000"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050" name="Freeform 6"/>
          <p:cNvSpPr>
            <a:spLocks noChangeArrowheads="1"/>
          </p:cNvSpPr>
          <p:nvPr/>
        </p:nvSpPr>
        <p:spPr bwMode="auto">
          <a:xfrm>
            <a:off x="-9525" y="-7938"/>
            <a:ext cx="9163050" cy="1041401"/>
          </a:xfrm>
          <a:custGeom>
            <a:avLst/>
            <a:gdLst>
              <a:gd name="T0" fmla="*/ 15120938 w 5772"/>
              <a:gd name="T1" fmla="*/ 5040317 h 656"/>
              <a:gd name="T2" fmla="*/ 2147483646 w 5772"/>
              <a:gd name="T3" fmla="*/ 0 h 656"/>
              <a:gd name="T4" fmla="*/ 2147483646 w 5772"/>
              <a:gd name="T5" fmla="*/ 924899026 h 656"/>
              <a:gd name="T6" fmla="*/ 2147483646 w 5772"/>
              <a:gd name="T7" fmla="*/ 138609521 h 656"/>
              <a:gd name="T8" fmla="*/ 2147483646 w 5772"/>
              <a:gd name="T9" fmla="*/ 536794590 h 656"/>
              <a:gd name="T10" fmla="*/ 2147483646 w 5772"/>
              <a:gd name="T11" fmla="*/ 1106350450 h 656"/>
              <a:gd name="T12" fmla="*/ 2147483646 w 5772"/>
              <a:gd name="T13" fmla="*/ 506552686 h 656"/>
              <a:gd name="T14" fmla="*/ 0 w 5772"/>
              <a:gd name="T15" fmla="*/ 1653225675 h 656"/>
              <a:gd name="T16" fmla="*/ 15120938 w 5772"/>
              <a:gd name="T17" fmla="*/ 5040317 h 6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1">
            <a:gsLst>
              <a:gs pos="0">
                <a:srgbClr val="0079AF">
                  <a:alpha val="45000"/>
                </a:srgbClr>
              </a:gs>
              <a:gs pos="100000">
                <a:srgbClr val="00EBF8">
                  <a:alpha val="54999"/>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1" name="Freeform 7"/>
          <p:cNvSpPr>
            <a:spLocks noChangeArrowheads="1"/>
          </p:cNvSpPr>
          <p:nvPr/>
        </p:nvSpPr>
        <p:spPr bwMode="auto">
          <a:xfrm>
            <a:off x="4381500" y="-7938"/>
            <a:ext cx="4762500" cy="638176"/>
          </a:xfrm>
          <a:custGeom>
            <a:avLst/>
            <a:gdLst>
              <a:gd name="T0" fmla="*/ 0 w 3000"/>
              <a:gd name="T1" fmla="*/ 0 h 595"/>
              <a:gd name="T2" fmla="*/ 2147483646 w 3000"/>
              <a:gd name="T3" fmla="*/ 648822277 h 595"/>
              <a:gd name="T4" fmla="*/ 2147483646 w 3000"/>
              <a:gd name="T5" fmla="*/ 213973441 h 595"/>
              <a:gd name="T6" fmla="*/ 2147483646 w 3000"/>
              <a:gd name="T7" fmla="*/ 6901954 h 595"/>
              <a:gd name="T8" fmla="*/ 0 w 3000"/>
              <a:gd name="T9" fmla="*/ 0 h 59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00" h="595">
                <a:moveTo>
                  <a:pt x="0" y="0"/>
                </a:moveTo>
                <a:cubicBezTo>
                  <a:pt x="174" y="102"/>
                  <a:pt x="1168" y="533"/>
                  <a:pt x="1668" y="564"/>
                </a:cubicBezTo>
                <a:cubicBezTo>
                  <a:pt x="2168" y="595"/>
                  <a:pt x="2778" y="279"/>
                  <a:pt x="3000" y="186"/>
                </a:cubicBezTo>
                <a:lnTo>
                  <a:pt x="3000" y="6"/>
                </a:lnTo>
                <a:lnTo>
                  <a:pt x="0" y="0"/>
                </a:lnTo>
                <a:close/>
              </a:path>
            </a:pathLst>
          </a:custGeom>
          <a:gradFill rotWithShape="1">
            <a:gsLst>
              <a:gs pos="0">
                <a:srgbClr val="00ADB6">
                  <a:alpha val="29999"/>
                </a:srgbClr>
              </a:gs>
              <a:gs pos="100000">
                <a:srgbClr val="009BE5">
                  <a:alpha val="4500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2" name="Title Placeholder 8"/>
          <p:cNvSpPr>
            <a:spLocks noGrp="1" noChangeArrowheads="1"/>
          </p:cNvSpPr>
          <p:nvPr>
            <p:ph type="title" idx="4294967295"/>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zh-CN"/>
              <a:t>Click to edit Master title style</a:t>
            </a:r>
          </a:p>
        </p:txBody>
      </p:sp>
      <p:sp>
        <p:nvSpPr>
          <p:cNvPr id="2053" name="Text Placeholder 29"/>
          <p:cNvSpPr>
            <a:spLocks noGrp="1" noChangeArrowheads="1"/>
          </p:cNvSpPr>
          <p:nvPr>
            <p:ph type="body" idx="4294967295"/>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eaLnBrk="1" hangingPunct="1">
              <a:defRPr sz="1200">
                <a:solidFill>
                  <a:srgbClr val="045C75"/>
                </a:solidFill>
              </a:defRPr>
            </a:lvl1pPr>
          </a:lstStyle>
          <a:p>
            <a:pPr>
              <a:defRPr/>
            </a:pPr>
            <a:endParaRPr lang="en-US" altLang="zh-C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wrap="square" lIns="0" tIns="0" rIns="0" bIns="0" numCol="1" anchor="b" anchorCtr="0" compatLnSpc="1">
            <a:prstTxWarp prst="textNoShape">
              <a:avLst/>
            </a:prstTxWarp>
          </a:bodyPr>
          <a:lstStyle>
            <a:lvl1pPr eaLnBrk="1" hangingPunct="1">
              <a:defRPr sz="1200">
                <a:solidFill>
                  <a:srgbClr val="045C75"/>
                </a:solidFill>
              </a:defRPr>
            </a:lvl1pPr>
          </a:lstStyle>
          <a:p>
            <a:pPr>
              <a:defRPr/>
            </a:pPr>
            <a:endParaRPr lang="en-US" altLang="zh-C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045C75"/>
                </a:solidFill>
              </a:defRPr>
            </a:lvl1pPr>
          </a:lstStyle>
          <a:p>
            <a:pPr>
              <a:defRPr/>
            </a:pPr>
            <a:fld id="{D237CBFD-23A2-4CEC-8C86-43133612C265}" type="slidenum">
              <a:rPr lang="en-US" altLang="zh-CN"/>
              <a:pPr>
                <a:defRPr/>
              </a:pPr>
              <a:t>‹#›</a:t>
            </a:fld>
            <a:endParaRPr lang="en-US" altLang="zh-CN"/>
          </a:p>
        </p:txBody>
      </p:sp>
      <p:grpSp>
        <p:nvGrpSpPr>
          <p:cNvPr id="2057" name="Group 1"/>
          <p:cNvGrpSpPr>
            <a:grpSpLocks/>
          </p:cNvGrpSpPr>
          <p:nvPr/>
        </p:nvGrpSpPr>
        <p:grpSpPr bwMode="auto">
          <a:xfrm>
            <a:off x="-19050" y="203200"/>
            <a:ext cx="9180513" cy="647700"/>
            <a:chOff x="-19045" y="216550"/>
            <a:chExt cx="9180548" cy="649224"/>
          </a:xfrm>
        </p:grpSpPr>
        <p:sp>
          <p:nvSpPr>
            <p:cNvPr id="12" name="Freeform 11"/>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hangingPunct="1">
                <a:defRPr/>
              </a:pPr>
              <a:endParaRPr lang="en-US" noProof="1"/>
            </a:p>
          </p:txBody>
        </p:sp>
        <p:sp>
          <p:nvSpPr>
            <p:cNvPr id="13" name="Freeform 12"/>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hangingPunct="1">
                <a:defRPr/>
              </a:pPr>
              <a:endParaRPr lang="en-US" noProof="1"/>
            </a:p>
          </p:txBody>
        </p:sp>
      </p:grpSp>
    </p:spTree>
  </p:cSld>
  <p:clrMap bg1="lt1" tx1="dk1" bg2="lt2" tx2="dk2" accent1="accent1" accent2="accent2" accent3="accent3" accent4="accent4" accent5="accent5" accent6="accent6" hlink="hlink" folHlink="folHlink"/>
  <p:sldLayoutIdLst>
    <p:sldLayoutId id="2147483748" r:id="rId1"/>
    <p:sldLayoutId id="2147483739" r:id="rId2"/>
    <p:sldLayoutId id="2147483749" r:id="rId3"/>
    <p:sldLayoutId id="2147483740" r:id="rId4"/>
    <p:sldLayoutId id="2147483741" r:id="rId5"/>
    <p:sldLayoutId id="2147483742" r:id="rId6"/>
    <p:sldLayoutId id="2147483743" r:id="rId7"/>
    <p:sldLayoutId id="2147483744" r:id="rId8"/>
    <p:sldLayoutId id="2147483750" r:id="rId9"/>
    <p:sldLayoutId id="2147483745" r:id="rId10"/>
    <p:sldLayoutId id="2147483746" r:id="rId11"/>
    <p:sldLayoutId id="2147483751" r:id="rId12"/>
  </p:sldLayoutIdLst>
  <p:transition>
    <p:newsflash/>
  </p:transition>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anose="020F0502020204030204" pitchFamily="34" charset="0"/>
        </a:defRPr>
      </a:lvl2pPr>
      <a:lvl3pPr algn="l" rtl="0" eaLnBrk="0" fontAlgn="base" hangingPunct="0">
        <a:spcBef>
          <a:spcPct val="0"/>
        </a:spcBef>
        <a:spcAft>
          <a:spcPct val="0"/>
        </a:spcAft>
        <a:defRPr sz="5000">
          <a:solidFill>
            <a:schemeClr val="tx2"/>
          </a:solidFill>
          <a:latin typeface="Calibri" panose="020F0502020204030204" pitchFamily="34" charset="0"/>
        </a:defRPr>
      </a:lvl3pPr>
      <a:lvl4pPr algn="l" rtl="0" eaLnBrk="0" fontAlgn="base" hangingPunct="0">
        <a:spcBef>
          <a:spcPct val="0"/>
        </a:spcBef>
        <a:spcAft>
          <a:spcPct val="0"/>
        </a:spcAft>
        <a:defRPr sz="5000">
          <a:solidFill>
            <a:schemeClr val="tx2"/>
          </a:solidFill>
          <a:latin typeface="Calibri" panose="020F0502020204030204" pitchFamily="34" charset="0"/>
        </a:defRPr>
      </a:lvl4pPr>
      <a:lvl5pPr algn="l" rtl="0" eaLnBrk="0" fontAlgn="base" hangingPunct="0">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panose="05020102010507070707"/>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panose="05020102010507070707"/>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775" cy="1828800"/>
          </a:xfrm>
        </p:spPr>
        <p:txBody>
          <a:bodyPr/>
          <a:lstStyle/>
          <a:p>
            <a:pPr eaLnBrk="1" hangingPunct="1">
              <a:defRPr/>
            </a:pPr>
            <a:r>
              <a:rPr lang="en-US" sz="4000" noProof="1"/>
              <a:t>PROBLEMATIKA PENDIDIKAN MATEMATIKA</a:t>
            </a:r>
          </a:p>
        </p:txBody>
      </p:sp>
      <p:sp>
        <p:nvSpPr>
          <p:cNvPr id="9219" name="Subtitle 2"/>
          <p:cNvSpPr>
            <a:spLocks noGrp="1" noChangeArrowheads="1"/>
          </p:cNvSpPr>
          <p:nvPr>
            <p:ph type="subTitle" idx="1"/>
          </p:nvPr>
        </p:nvSpPr>
        <p:spPr>
          <a:xfrm>
            <a:off x="609600" y="3200400"/>
            <a:ext cx="7854950" cy="1752600"/>
          </a:xfrm>
        </p:spPr>
        <p:txBody>
          <a:bodyPr/>
          <a:lstStyle/>
          <a:p>
            <a:pPr marR="0" eaLnBrk="1" hangingPunct="1"/>
            <a:endParaRPr lang="en-US" altLang="zh-CN"/>
          </a:p>
          <a:p>
            <a:pPr marR="0" eaLnBrk="1" hangingPunct="1"/>
            <a:r>
              <a:rPr lang="en-US" altLang="zh-CN"/>
              <a:t>Oleh : Budi Usodo</a:t>
            </a:r>
          </a:p>
        </p:txBody>
      </p:sp>
    </p:spTree>
  </p:cSld>
  <p:clrMapOvr>
    <a:masterClrMapping/>
  </p:clrMapOvr>
  <p:transition>
    <p:newsfla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152400"/>
            <a:ext cx="6870700" cy="533400"/>
          </a:xfrm>
        </p:spPr>
        <p:txBody>
          <a:bodyPr/>
          <a:lstStyle/>
          <a:p>
            <a:pPr eaLnBrk="1" hangingPunct="1"/>
            <a:r>
              <a:rPr lang="en-US" altLang="zh-CN" sz="3200" dirty="0">
                <a:ea typeface="SimSun" panose="02010600030101010101" pitchFamily="2" charset="-122"/>
              </a:rPr>
              <a:t>MAKALAH JENIS-3</a:t>
            </a:r>
          </a:p>
        </p:txBody>
      </p:sp>
      <p:sp>
        <p:nvSpPr>
          <p:cNvPr id="19459" name="Rectangle 3"/>
          <p:cNvSpPr>
            <a:spLocks noGrp="1" noChangeArrowheads="1"/>
          </p:cNvSpPr>
          <p:nvPr>
            <p:ph idx="1"/>
          </p:nvPr>
        </p:nvSpPr>
        <p:spPr>
          <a:xfrm>
            <a:off x="457200" y="1066800"/>
            <a:ext cx="8229600" cy="5059363"/>
          </a:xfrm>
        </p:spPr>
        <p:txBody>
          <a:bodyPr/>
          <a:lstStyle/>
          <a:p>
            <a:pPr eaLnBrk="1" hangingPunct="1">
              <a:lnSpc>
                <a:spcPct val="80000"/>
              </a:lnSpc>
            </a:pPr>
            <a:r>
              <a:rPr lang="en-US" altLang="zh-CN" sz="2000" dirty="0" err="1"/>
              <a:t>Makalah</a:t>
            </a:r>
            <a:r>
              <a:rPr lang="en-US" altLang="zh-CN" sz="2000" dirty="0"/>
              <a:t> </a:t>
            </a:r>
            <a:r>
              <a:rPr lang="en-US" altLang="zh-CN" sz="2000" dirty="0" err="1"/>
              <a:t>berupa</a:t>
            </a:r>
            <a:r>
              <a:rPr lang="en-US" altLang="zh-CN" sz="2000" dirty="0"/>
              <a:t> </a:t>
            </a:r>
            <a:r>
              <a:rPr lang="en-US" altLang="zh-CN" sz="2000" b="1" dirty="0" err="1"/>
              <a:t>permasalahan</a:t>
            </a:r>
            <a:r>
              <a:rPr lang="en-US" altLang="zh-CN" sz="2000" dirty="0"/>
              <a:t>  </a:t>
            </a:r>
            <a:r>
              <a:rPr lang="en-US" altLang="zh-CN" sz="2000" b="1" dirty="0"/>
              <a:t>dan </a:t>
            </a:r>
            <a:r>
              <a:rPr lang="en-US" altLang="zh-CN" sz="2000" b="1" dirty="0" err="1"/>
              <a:t>pembahasan</a:t>
            </a:r>
            <a:r>
              <a:rPr lang="en-US" altLang="zh-CN" sz="2000" b="1" dirty="0"/>
              <a:t> </a:t>
            </a:r>
            <a:r>
              <a:rPr lang="en-US" altLang="zh-CN" sz="2000" dirty="0"/>
              <a:t>yang </a:t>
            </a:r>
            <a:r>
              <a:rPr lang="en-US" altLang="zh-CN" sz="2000" dirty="0" err="1"/>
              <a:t>bersumber</a:t>
            </a:r>
            <a:r>
              <a:rPr lang="en-US" altLang="zh-CN" sz="2000" dirty="0"/>
              <a:t> </a:t>
            </a:r>
            <a:r>
              <a:rPr lang="en-US" altLang="zh-CN" sz="2000" dirty="0" err="1"/>
              <a:t>dari</a:t>
            </a:r>
            <a:r>
              <a:rPr lang="en-US" altLang="zh-CN" sz="2000" dirty="0"/>
              <a:t> </a:t>
            </a:r>
            <a:r>
              <a:rPr lang="en-US" altLang="zh-CN" sz="2000" dirty="0" err="1"/>
              <a:t>penggunaan</a:t>
            </a:r>
            <a:r>
              <a:rPr lang="en-US" altLang="zh-CN" sz="2000" dirty="0"/>
              <a:t> model/</a:t>
            </a:r>
            <a:r>
              <a:rPr lang="en-US" altLang="zh-CN" sz="2000" dirty="0" err="1"/>
              <a:t>pendekatan</a:t>
            </a:r>
            <a:r>
              <a:rPr lang="en-US" altLang="zh-CN" sz="2000" dirty="0"/>
              <a:t>/</a:t>
            </a:r>
            <a:r>
              <a:rPr lang="en-US" altLang="zh-CN" sz="2000" dirty="0" err="1"/>
              <a:t>metode</a:t>
            </a:r>
            <a:r>
              <a:rPr lang="en-US" altLang="zh-CN" sz="2000" dirty="0"/>
              <a:t> </a:t>
            </a:r>
            <a:r>
              <a:rPr lang="en-US" altLang="zh-CN" sz="2000" dirty="0" err="1"/>
              <a:t>pembelajaran</a:t>
            </a:r>
            <a:endParaRPr lang="en-US" altLang="zh-CN" sz="2000" dirty="0"/>
          </a:p>
          <a:p>
            <a:pPr eaLnBrk="1" hangingPunct="1">
              <a:lnSpc>
                <a:spcPct val="80000"/>
              </a:lnSpc>
              <a:buFont typeface="Wingdings 2" panose="05020102010507070707" pitchFamily="18" charset="2"/>
              <a:buNone/>
            </a:pPr>
            <a:endParaRPr lang="en-US" altLang="zh-CN" sz="2000" dirty="0"/>
          </a:p>
          <a:p>
            <a:pPr eaLnBrk="1" hangingPunct="1">
              <a:lnSpc>
                <a:spcPct val="80000"/>
              </a:lnSpc>
            </a:pPr>
            <a:r>
              <a:rPr lang="en-US" altLang="zh-CN" sz="2000" dirty="0"/>
              <a:t>Isi </a:t>
            </a:r>
            <a:r>
              <a:rPr lang="en-US" altLang="zh-CN" sz="2000" dirty="0" err="1"/>
              <a:t>dari</a:t>
            </a:r>
            <a:r>
              <a:rPr lang="en-US" altLang="zh-CN" sz="2000" dirty="0"/>
              <a:t> </a:t>
            </a:r>
            <a:r>
              <a:rPr lang="en-US" altLang="zh-CN" sz="2000" dirty="0" err="1"/>
              <a:t>makalah</a:t>
            </a:r>
            <a:r>
              <a:rPr lang="en-US" altLang="zh-CN" sz="2000" dirty="0"/>
              <a:t> </a:t>
            </a:r>
            <a:r>
              <a:rPr lang="en-US" altLang="zh-CN" sz="2000" dirty="0" err="1"/>
              <a:t>harus</a:t>
            </a:r>
            <a:r>
              <a:rPr lang="en-US" altLang="zh-CN" sz="2000" dirty="0"/>
              <a:t> </a:t>
            </a:r>
            <a:r>
              <a:rPr lang="en-US" altLang="zh-CN" sz="2000" dirty="0" err="1"/>
              <a:t>menggambarkan</a:t>
            </a:r>
            <a:r>
              <a:rPr lang="en-US" altLang="zh-CN" sz="2000" dirty="0"/>
              <a:t> </a:t>
            </a:r>
            <a:r>
              <a:rPr lang="en-US" altLang="zh-CN" sz="2000" dirty="0" err="1"/>
              <a:t>adanya</a:t>
            </a:r>
            <a:r>
              <a:rPr lang="en-US" altLang="zh-CN" sz="2000" dirty="0"/>
              <a:t> </a:t>
            </a:r>
            <a:r>
              <a:rPr lang="en-US" altLang="zh-CN" sz="2000" dirty="0" err="1"/>
              <a:t>problematika</a:t>
            </a:r>
            <a:r>
              <a:rPr lang="en-US" altLang="zh-CN" sz="2000" dirty="0"/>
              <a:t> </a:t>
            </a:r>
            <a:r>
              <a:rPr lang="en-US" altLang="zh-CN" sz="2000" dirty="0" err="1"/>
              <a:t>pembelajaran</a:t>
            </a:r>
            <a:r>
              <a:rPr lang="en-US" altLang="zh-CN" sz="2000" dirty="0"/>
              <a:t> </a:t>
            </a:r>
            <a:r>
              <a:rPr lang="en-US" altLang="zh-CN" sz="2000" dirty="0" err="1"/>
              <a:t>matematika</a:t>
            </a:r>
            <a:r>
              <a:rPr lang="en-US" altLang="zh-CN" sz="2000" dirty="0"/>
              <a:t> dan </a:t>
            </a:r>
            <a:r>
              <a:rPr lang="en-US" altLang="zh-CN" sz="2000" dirty="0" err="1"/>
              <a:t>upaya</a:t>
            </a:r>
            <a:r>
              <a:rPr lang="en-US" altLang="zh-CN" sz="2000" dirty="0"/>
              <a:t> </a:t>
            </a:r>
            <a:r>
              <a:rPr lang="en-US" altLang="zh-CN" sz="2000" dirty="0" err="1"/>
              <a:t>pemecahannya</a:t>
            </a:r>
            <a:r>
              <a:rPr lang="en-US" altLang="zh-CN" sz="2000" dirty="0"/>
              <a:t>. </a:t>
            </a:r>
          </a:p>
          <a:p>
            <a:pPr eaLnBrk="1" hangingPunct="1">
              <a:lnSpc>
                <a:spcPct val="80000"/>
              </a:lnSpc>
            </a:pPr>
            <a:r>
              <a:rPr lang="en-US" altLang="zh-CN" sz="2000" dirty="0"/>
              <a:t>Isi </a:t>
            </a:r>
            <a:r>
              <a:rPr lang="en-US" altLang="zh-CN" sz="2000" dirty="0" err="1"/>
              <a:t>makalah</a:t>
            </a:r>
            <a:r>
              <a:rPr lang="en-US" altLang="zh-CN" sz="2000" dirty="0"/>
              <a:t> </a:t>
            </a:r>
            <a:r>
              <a:rPr lang="en-US" altLang="zh-CN" sz="2000" dirty="0" err="1"/>
              <a:t>terdiri</a:t>
            </a:r>
            <a:r>
              <a:rPr lang="en-US" altLang="zh-CN" sz="2000" dirty="0"/>
              <a:t> </a:t>
            </a:r>
            <a:r>
              <a:rPr lang="en-US" altLang="zh-CN" sz="2000" dirty="0" err="1"/>
              <a:t>dari</a:t>
            </a:r>
            <a:r>
              <a:rPr lang="en-US" altLang="zh-CN" sz="2000" dirty="0"/>
              <a:t> </a:t>
            </a:r>
            <a:r>
              <a:rPr lang="en-US" altLang="zh-CN" sz="2000" dirty="0" err="1"/>
              <a:t>tiga</a:t>
            </a:r>
            <a:r>
              <a:rPr lang="en-US" altLang="zh-CN" sz="2000" dirty="0"/>
              <a:t> </a:t>
            </a:r>
            <a:r>
              <a:rPr lang="en-US" altLang="zh-CN" sz="2000" dirty="0" err="1"/>
              <a:t>bab.</a:t>
            </a:r>
            <a:r>
              <a:rPr lang="en-US" altLang="zh-CN" sz="2000" dirty="0"/>
              <a:t> </a:t>
            </a:r>
          </a:p>
          <a:p>
            <a:pPr lvl="1" eaLnBrk="1" hangingPunct="1">
              <a:lnSpc>
                <a:spcPct val="80000"/>
              </a:lnSpc>
            </a:pPr>
            <a:r>
              <a:rPr lang="en-US" altLang="zh-CN" sz="2000" dirty="0"/>
              <a:t>Bab 1: </a:t>
            </a:r>
            <a:r>
              <a:rPr lang="en-US" altLang="zh-CN" sz="2000" dirty="0" err="1"/>
              <a:t>Pendahuluan</a:t>
            </a:r>
            <a:r>
              <a:rPr lang="en-US" altLang="zh-CN" sz="2000" dirty="0"/>
              <a:t> yang </a:t>
            </a:r>
            <a:r>
              <a:rPr lang="en-US" altLang="zh-CN" sz="2000" dirty="0" err="1"/>
              <a:t>menjelaskan</a:t>
            </a:r>
            <a:r>
              <a:rPr lang="en-US" altLang="zh-CN" sz="2000" dirty="0"/>
              <a:t> </a:t>
            </a:r>
            <a:r>
              <a:rPr lang="en-US" altLang="zh-CN" sz="2000" dirty="0" err="1"/>
              <a:t>latar</a:t>
            </a:r>
            <a:r>
              <a:rPr lang="en-US" altLang="zh-CN" sz="2000" dirty="0"/>
              <a:t> </a:t>
            </a:r>
            <a:r>
              <a:rPr lang="en-US" altLang="zh-CN" sz="2000" dirty="0" err="1"/>
              <a:t>belakang</a:t>
            </a:r>
            <a:r>
              <a:rPr lang="en-US" altLang="zh-CN" sz="2000" dirty="0"/>
              <a:t>, </a:t>
            </a:r>
            <a:r>
              <a:rPr lang="en-US" altLang="zh-CN" sz="2000" dirty="0" err="1"/>
              <a:t>rumusan</a:t>
            </a:r>
            <a:r>
              <a:rPr lang="en-US" altLang="zh-CN" sz="2000" dirty="0"/>
              <a:t> </a:t>
            </a:r>
            <a:r>
              <a:rPr lang="en-US" altLang="zh-CN" sz="2000" dirty="0" err="1"/>
              <a:t>masalah</a:t>
            </a:r>
            <a:r>
              <a:rPr lang="en-US" altLang="zh-CN" sz="2000" dirty="0"/>
              <a:t> dan </a:t>
            </a:r>
            <a:r>
              <a:rPr lang="en-US" altLang="zh-CN" sz="2000" dirty="0" err="1"/>
              <a:t>manfaat</a:t>
            </a:r>
            <a:r>
              <a:rPr lang="en-US" altLang="zh-CN" sz="2000" dirty="0"/>
              <a:t>. </a:t>
            </a:r>
          </a:p>
          <a:p>
            <a:pPr lvl="1" eaLnBrk="1" hangingPunct="1">
              <a:lnSpc>
                <a:spcPct val="80000"/>
              </a:lnSpc>
            </a:pPr>
            <a:r>
              <a:rPr lang="en-US" altLang="zh-CN" sz="2000" dirty="0"/>
              <a:t>Bab II:  </a:t>
            </a:r>
            <a:r>
              <a:rPr lang="en-US" altLang="zh-CN" sz="2000" dirty="0" err="1"/>
              <a:t>Pembahasan</a:t>
            </a:r>
            <a:r>
              <a:rPr lang="en-US" altLang="zh-CN" sz="2000" dirty="0"/>
              <a:t> yang </a:t>
            </a:r>
            <a:r>
              <a:rPr lang="en-US" altLang="zh-CN" sz="2000" dirty="0" err="1"/>
              <a:t>berisi</a:t>
            </a:r>
            <a:r>
              <a:rPr lang="en-US" altLang="zh-CN" sz="2000" dirty="0"/>
              <a:t> </a:t>
            </a:r>
            <a:r>
              <a:rPr lang="en-US" altLang="zh-CN" sz="2000" dirty="0" err="1"/>
              <a:t>uraian</a:t>
            </a:r>
            <a:r>
              <a:rPr lang="en-US" altLang="zh-CN" sz="2000" dirty="0"/>
              <a:t>: (1) </a:t>
            </a:r>
            <a:r>
              <a:rPr lang="en-US" altLang="zh-CN" sz="2000" dirty="0" err="1"/>
              <a:t>adanya</a:t>
            </a:r>
            <a:r>
              <a:rPr lang="en-US" altLang="zh-CN" sz="2000" dirty="0"/>
              <a:t> </a:t>
            </a:r>
            <a:r>
              <a:rPr lang="en-US" altLang="zh-CN" sz="2000" dirty="0" err="1"/>
              <a:t>permasalahan</a:t>
            </a:r>
            <a:r>
              <a:rPr lang="en-US" altLang="zh-CN" sz="2000" dirty="0"/>
              <a:t> yang </a:t>
            </a:r>
            <a:r>
              <a:rPr lang="en-US" altLang="zh-CN" sz="2000" dirty="0" err="1"/>
              <a:t>bersumber</a:t>
            </a:r>
            <a:r>
              <a:rPr lang="en-US" altLang="zh-CN" sz="2000" dirty="0"/>
              <a:t> </a:t>
            </a:r>
            <a:r>
              <a:rPr lang="en-US" altLang="zh-CN" sz="2000" dirty="0" err="1"/>
              <a:t>dari</a:t>
            </a:r>
            <a:r>
              <a:rPr lang="en-US" altLang="zh-CN" sz="2000" dirty="0"/>
              <a:t> </a:t>
            </a:r>
            <a:r>
              <a:rPr lang="en-US" altLang="zh-CN" sz="2000" dirty="0" err="1"/>
              <a:t>penggunaan</a:t>
            </a:r>
            <a:r>
              <a:rPr lang="en-US" altLang="zh-CN" sz="2000" dirty="0"/>
              <a:t> model/</a:t>
            </a:r>
            <a:r>
              <a:rPr lang="en-US" altLang="zh-CN" sz="2000" dirty="0" err="1"/>
              <a:t>pendekatan</a:t>
            </a:r>
            <a:r>
              <a:rPr lang="en-US" altLang="zh-CN" sz="2000" dirty="0"/>
              <a:t>/</a:t>
            </a:r>
            <a:r>
              <a:rPr lang="en-US" altLang="zh-CN" sz="2000" dirty="0" err="1"/>
              <a:t>metode</a:t>
            </a:r>
            <a:r>
              <a:rPr lang="en-US" altLang="zh-CN" sz="2000" dirty="0"/>
              <a:t> </a:t>
            </a:r>
            <a:r>
              <a:rPr lang="en-US" altLang="zh-CN" sz="2000" dirty="0" err="1"/>
              <a:t>baik</a:t>
            </a:r>
            <a:r>
              <a:rPr lang="en-US" altLang="zh-CN" sz="2000" dirty="0"/>
              <a:t> </a:t>
            </a:r>
            <a:r>
              <a:rPr lang="en-US" altLang="zh-CN" sz="2000" dirty="0" err="1"/>
              <a:t>dari</a:t>
            </a:r>
            <a:r>
              <a:rPr lang="en-US" altLang="zh-CN" sz="2000" dirty="0"/>
              <a:t> </a:t>
            </a:r>
            <a:r>
              <a:rPr lang="en-US" altLang="zh-CN" sz="2000" dirty="0" err="1"/>
              <a:t>kajian</a:t>
            </a:r>
            <a:r>
              <a:rPr lang="en-US" altLang="zh-CN" sz="2000" dirty="0"/>
              <a:t> Pustaka </a:t>
            </a:r>
            <a:r>
              <a:rPr lang="en-US" altLang="zh-CN" sz="2000" dirty="0" err="1"/>
              <a:t>maupun</a:t>
            </a:r>
            <a:r>
              <a:rPr lang="en-US" altLang="zh-CN" sz="2000" dirty="0"/>
              <a:t> </a:t>
            </a:r>
            <a:r>
              <a:rPr lang="en-US" altLang="zh-CN" sz="2000" dirty="0" err="1"/>
              <a:t>dari</a:t>
            </a:r>
            <a:r>
              <a:rPr lang="en-US" altLang="zh-CN" sz="2000" dirty="0"/>
              <a:t> </a:t>
            </a:r>
            <a:r>
              <a:rPr lang="en-US" altLang="zh-CN" sz="2000" dirty="0" err="1"/>
              <a:t>observasi</a:t>
            </a:r>
            <a:r>
              <a:rPr lang="en-US" altLang="zh-CN" sz="2000"/>
              <a:t> di </a:t>
            </a:r>
            <a:r>
              <a:rPr lang="en-US" altLang="zh-CN" sz="2000" dirty="0" err="1"/>
              <a:t>kelas</a:t>
            </a:r>
            <a:r>
              <a:rPr lang="en-US" altLang="zh-CN" sz="2000" dirty="0"/>
              <a:t>. (2) </a:t>
            </a:r>
            <a:r>
              <a:rPr lang="en-US" altLang="zh-CN" sz="2000" dirty="0" err="1"/>
              <a:t>solusi</a:t>
            </a:r>
            <a:r>
              <a:rPr lang="en-US" altLang="zh-CN" sz="2000" dirty="0"/>
              <a:t> yang </a:t>
            </a:r>
            <a:r>
              <a:rPr lang="en-US" altLang="zh-CN" sz="2000" dirty="0" err="1"/>
              <a:t>ditawarkan</a:t>
            </a:r>
            <a:r>
              <a:rPr lang="en-US" altLang="zh-CN" sz="2000" dirty="0"/>
              <a:t> </a:t>
            </a:r>
            <a:r>
              <a:rPr lang="en-US" altLang="zh-CN" sz="2000" dirty="0" err="1"/>
              <a:t>untuk</a:t>
            </a:r>
            <a:r>
              <a:rPr lang="en-US" altLang="zh-CN" sz="2000" dirty="0"/>
              <a:t> </a:t>
            </a:r>
            <a:r>
              <a:rPr lang="en-US" altLang="zh-CN" sz="2000" dirty="0" err="1"/>
              <a:t>mengatasi</a:t>
            </a:r>
            <a:r>
              <a:rPr lang="en-US" altLang="zh-CN" sz="2000" dirty="0"/>
              <a:t> </a:t>
            </a:r>
            <a:r>
              <a:rPr lang="en-US" altLang="zh-CN" sz="2000" dirty="0" err="1"/>
              <a:t>permasalahan</a:t>
            </a:r>
            <a:r>
              <a:rPr lang="en-US" altLang="zh-CN" sz="2000" dirty="0"/>
              <a:t> </a:t>
            </a:r>
            <a:r>
              <a:rPr lang="en-US" altLang="zh-CN" sz="2000" dirty="0" err="1"/>
              <a:t>tersebut</a:t>
            </a:r>
            <a:r>
              <a:rPr lang="en-US" altLang="zh-CN" sz="2000" dirty="0"/>
              <a:t>. </a:t>
            </a:r>
          </a:p>
          <a:p>
            <a:pPr lvl="1" eaLnBrk="1" hangingPunct="1">
              <a:lnSpc>
                <a:spcPct val="80000"/>
              </a:lnSpc>
            </a:pPr>
            <a:r>
              <a:rPr lang="en-US" altLang="zh-CN" sz="2000" dirty="0"/>
              <a:t>Bab III Kesimpulan dan saran</a:t>
            </a:r>
          </a:p>
          <a:p>
            <a:pPr lvl="1" eaLnBrk="1" hangingPunct="1">
              <a:lnSpc>
                <a:spcPct val="80000"/>
              </a:lnSpc>
              <a:buFont typeface="Wingdings 2" panose="05020102010507070707" pitchFamily="18" charset="2"/>
              <a:buNone/>
            </a:pPr>
            <a:r>
              <a:rPr lang="en-US" altLang="zh-CN" sz="2000" dirty="0" err="1"/>
              <a:t>Contoh</a:t>
            </a:r>
            <a:r>
              <a:rPr lang="en-US" altLang="zh-CN" sz="2000" dirty="0"/>
              <a:t> </a:t>
            </a:r>
            <a:r>
              <a:rPr lang="en-US" altLang="zh-CN" sz="2000" dirty="0" err="1"/>
              <a:t>judul</a:t>
            </a:r>
            <a:r>
              <a:rPr lang="en-US" altLang="zh-CN" sz="2000" dirty="0"/>
              <a:t> : </a:t>
            </a:r>
          </a:p>
          <a:p>
            <a:pPr lvl="1" eaLnBrk="1" hangingPunct="1">
              <a:lnSpc>
                <a:spcPct val="80000"/>
              </a:lnSpc>
            </a:pPr>
            <a:r>
              <a:rPr lang="en-US" altLang="zh-CN" sz="2000" dirty="0" err="1"/>
              <a:t>Problematika</a:t>
            </a:r>
            <a:r>
              <a:rPr lang="en-US" altLang="zh-CN" sz="2000" dirty="0"/>
              <a:t> </a:t>
            </a:r>
            <a:r>
              <a:rPr lang="en-US" altLang="zh-CN" sz="2000" dirty="0" err="1"/>
              <a:t>penggunaan</a:t>
            </a:r>
            <a:r>
              <a:rPr lang="en-US" altLang="zh-CN" sz="2000" dirty="0"/>
              <a:t> model </a:t>
            </a:r>
            <a:r>
              <a:rPr lang="en-US" altLang="zh-CN" sz="2000" dirty="0" err="1"/>
              <a:t>pembelajaran</a:t>
            </a:r>
            <a:r>
              <a:rPr lang="en-US" altLang="zh-CN" sz="2000" dirty="0"/>
              <a:t> </a:t>
            </a:r>
            <a:r>
              <a:rPr lang="en-US" altLang="zh-CN" sz="2000" dirty="0" err="1"/>
              <a:t>berbasis</a:t>
            </a:r>
            <a:r>
              <a:rPr lang="en-US" altLang="zh-CN" sz="2000" dirty="0"/>
              <a:t> </a:t>
            </a:r>
            <a:r>
              <a:rPr lang="en-US" altLang="zh-CN" sz="2000" dirty="0" err="1"/>
              <a:t>masalah</a:t>
            </a:r>
            <a:r>
              <a:rPr lang="en-US" altLang="zh-CN" sz="2000" dirty="0"/>
              <a:t> pada </a:t>
            </a:r>
            <a:r>
              <a:rPr lang="en-US" altLang="zh-CN" sz="2000" dirty="0" err="1"/>
              <a:t>pembelajaran</a:t>
            </a:r>
            <a:r>
              <a:rPr lang="en-US" altLang="zh-CN" sz="2000" dirty="0"/>
              <a:t> </a:t>
            </a:r>
            <a:r>
              <a:rPr lang="en-US" altLang="zh-CN" sz="2000" dirty="0" err="1"/>
              <a:t>aljabar</a:t>
            </a:r>
            <a:r>
              <a:rPr lang="en-US" altLang="zh-CN" sz="2000" dirty="0"/>
              <a:t> di SMP </a:t>
            </a:r>
            <a:r>
              <a:rPr lang="en-US" altLang="zh-CN" sz="2000" dirty="0" err="1"/>
              <a:t>kelas</a:t>
            </a:r>
            <a:r>
              <a:rPr lang="en-US" altLang="zh-CN" sz="2000" dirty="0"/>
              <a:t> VII dan </a:t>
            </a:r>
            <a:r>
              <a:rPr lang="en-US" altLang="zh-CN" sz="2000" dirty="0" err="1"/>
              <a:t>alternatif</a:t>
            </a:r>
            <a:r>
              <a:rPr lang="en-US" altLang="zh-CN" sz="2000" dirty="0"/>
              <a:t> </a:t>
            </a:r>
            <a:r>
              <a:rPr lang="en-US" altLang="zh-CN" sz="2000" dirty="0" err="1"/>
              <a:t>solusinya</a:t>
            </a:r>
            <a:r>
              <a:rPr lang="en-US" altLang="zh-CN" sz="2000" dirty="0"/>
              <a:t>.</a:t>
            </a:r>
          </a:p>
          <a:p>
            <a:pPr marL="393700" lvl="1" indent="0" eaLnBrk="1" hangingPunct="1">
              <a:lnSpc>
                <a:spcPct val="80000"/>
              </a:lnSpc>
              <a:buNone/>
            </a:pPr>
            <a:endParaRPr lang="en-US" altLang="zh-CN" sz="2000" dirty="0"/>
          </a:p>
        </p:txBody>
      </p:sp>
    </p:spTree>
  </p:cSld>
  <p:clrMapOvr>
    <a:masterClrMapping/>
  </p:clrMapOvr>
  <p:transition>
    <p:newsfla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0261D-5B88-4B8A-9C81-22379271AF7A}"/>
              </a:ext>
            </a:extLst>
          </p:cNvPr>
          <p:cNvSpPr>
            <a:spLocks noGrp="1"/>
          </p:cNvSpPr>
          <p:nvPr>
            <p:ph type="title"/>
          </p:nvPr>
        </p:nvSpPr>
        <p:spPr/>
        <p:txBody>
          <a:bodyPr/>
          <a:lstStyle/>
          <a:p>
            <a:r>
              <a:rPr lang="en-US" dirty="0" err="1"/>
              <a:t>Tugas</a:t>
            </a:r>
            <a:r>
              <a:rPr lang="en-US" dirty="0"/>
              <a:t> </a:t>
            </a:r>
            <a:r>
              <a:rPr lang="en-US" dirty="0" err="1"/>
              <a:t>menulis</a:t>
            </a:r>
            <a:r>
              <a:rPr lang="en-US" dirty="0"/>
              <a:t> </a:t>
            </a:r>
            <a:r>
              <a:rPr lang="en-US" dirty="0" err="1"/>
              <a:t>artikel</a:t>
            </a:r>
            <a:endParaRPr lang="en-ID" dirty="0"/>
          </a:p>
        </p:txBody>
      </p:sp>
      <p:sp>
        <p:nvSpPr>
          <p:cNvPr id="3" name="Content Placeholder 2">
            <a:extLst>
              <a:ext uri="{FF2B5EF4-FFF2-40B4-BE49-F238E27FC236}">
                <a16:creationId xmlns:a16="http://schemas.microsoft.com/office/drawing/2014/main" id="{F5FC6334-393D-482A-8441-53228A8CDD7A}"/>
              </a:ext>
            </a:extLst>
          </p:cNvPr>
          <p:cNvSpPr>
            <a:spLocks noGrp="1"/>
          </p:cNvSpPr>
          <p:nvPr>
            <p:ph idx="1"/>
          </p:nvPr>
        </p:nvSpPr>
        <p:spPr/>
        <p:txBody>
          <a:bodyPr/>
          <a:lstStyle/>
          <a:p>
            <a:r>
              <a:rPr lang="en-US" dirty="0"/>
              <a:t>Artikel yang </a:t>
            </a:r>
            <a:r>
              <a:rPr lang="en-US" dirty="0" err="1"/>
              <a:t>ditulis</a:t>
            </a:r>
            <a:r>
              <a:rPr lang="en-US" dirty="0"/>
              <a:t> </a:t>
            </a:r>
            <a:r>
              <a:rPr lang="en-US" dirty="0" err="1"/>
              <a:t>bersumber</a:t>
            </a:r>
            <a:r>
              <a:rPr lang="en-US" dirty="0"/>
              <a:t> </a:t>
            </a:r>
            <a:r>
              <a:rPr lang="en-US" dirty="0" err="1"/>
              <a:t>dari</a:t>
            </a:r>
            <a:r>
              <a:rPr lang="en-US" dirty="0"/>
              <a:t> </a:t>
            </a:r>
            <a:r>
              <a:rPr lang="en-US" dirty="0" err="1"/>
              <a:t>makalah</a:t>
            </a:r>
            <a:r>
              <a:rPr lang="en-US" dirty="0"/>
              <a:t> yang </a:t>
            </a:r>
            <a:r>
              <a:rPr lang="en-US" dirty="0" err="1"/>
              <a:t>disajikan</a:t>
            </a:r>
            <a:endParaRPr lang="en-US" dirty="0"/>
          </a:p>
          <a:p>
            <a:r>
              <a:rPr lang="en-US" dirty="0"/>
              <a:t>Artikel yang </a:t>
            </a:r>
            <a:r>
              <a:rPr lang="en-US" dirty="0" err="1"/>
              <a:t>ditulis</a:t>
            </a:r>
            <a:r>
              <a:rPr lang="en-US" dirty="0"/>
              <a:t> </a:t>
            </a:r>
            <a:r>
              <a:rPr lang="en-US" dirty="0" err="1"/>
              <a:t>mengacu</a:t>
            </a:r>
            <a:r>
              <a:rPr lang="en-US" dirty="0"/>
              <a:t> pada template JMME </a:t>
            </a:r>
            <a:r>
              <a:rPr lang="en-US" dirty="0" err="1"/>
              <a:t>atau</a:t>
            </a:r>
            <a:r>
              <a:rPr lang="en-US" dirty="0"/>
              <a:t> AIP.</a:t>
            </a:r>
          </a:p>
          <a:p>
            <a:r>
              <a:rPr lang="en-US" dirty="0"/>
              <a:t>Artikel yang </a:t>
            </a:r>
            <a:r>
              <a:rPr lang="en-US" dirty="0" err="1"/>
              <a:t>ditulis</a:t>
            </a:r>
            <a:r>
              <a:rPr lang="en-US" dirty="0"/>
              <a:t> </a:t>
            </a:r>
            <a:r>
              <a:rPr lang="en-US" dirty="0" err="1"/>
              <a:t>dipresentasikan</a:t>
            </a:r>
            <a:r>
              <a:rPr lang="en-US" dirty="0"/>
              <a:t> pada </a:t>
            </a:r>
            <a:r>
              <a:rPr lang="en-US" dirty="0" err="1"/>
              <a:t>saat</a:t>
            </a:r>
            <a:r>
              <a:rPr lang="en-US" dirty="0"/>
              <a:t> </a:t>
            </a:r>
            <a:r>
              <a:rPr lang="en-US" dirty="0" err="1"/>
              <a:t>perkuliahan</a:t>
            </a:r>
            <a:endParaRPr lang="en-ID" dirty="0"/>
          </a:p>
        </p:txBody>
      </p:sp>
    </p:spTree>
    <p:extLst>
      <p:ext uri="{BB962C8B-B14F-4D97-AF65-F5344CB8AC3E}">
        <p14:creationId xmlns:p14="http://schemas.microsoft.com/office/powerpoint/2010/main" val="1234763356"/>
      </p:ext>
    </p:extLst>
  </p:cSld>
  <p:clrMapOvr>
    <a:masterClrMapping/>
  </p:clrMapOvr>
  <p:transition>
    <p:newsfla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t>PENILAIAN</a:t>
            </a:r>
          </a:p>
        </p:txBody>
      </p:sp>
      <p:sp>
        <p:nvSpPr>
          <p:cNvPr id="17411" name="Rectangle 3"/>
          <p:cNvSpPr>
            <a:spLocks noGrp="1" noChangeArrowheads="1"/>
          </p:cNvSpPr>
          <p:nvPr>
            <p:ph idx="1"/>
          </p:nvPr>
        </p:nvSpPr>
        <p:spPr/>
        <p:txBody>
          <a:bodyPr>
            <a:normAutofit/>
          </a:bodyPr>
          <a:lstStyle/>
          <a:p>
            <a:pPr marL="0" indent="0" eaLnBrk="1" hangingPunct="1">
              <a:lnSpc>
                <a:spcPct val="90000"/>
              </a:lnSpc>
              <a:buNone/>
            </a:pPr>
            <a:r>
              <a:rPr lang="en-US" sz="2400" dirty="0" err="1"/>
              <a:t>Penilaian</a:t>
            </a:r>
            <a:r>
              <a:rPr lang="en-US" sz="2400" dirty="0"/>
              <a:t> </a:t>
            </a:r>
            <a:r>
              <a:rPr lang="en-US" sz="2400" dirty="0" err="1"/>
              <a:t>dilakukan</a:t>
            </a:r>
            <a:r>
              <a:rPr lang="en-US" sz="2400" dirty="0"/>
              <a:t> </a:t>
            </a:r>
            <a:r>
              <a:rPr lang="en-US" sz="2400" dirty="0" err="1"/>
              <a:t>dengan</a:t>
            </a:r>
            <a:r>
              <a:rPr lang="en-US" sz="2400" dirty="0"/>
              <a:t> </a:t>
            </a:r>
            <a:r>
              <a:rPr lang="en-US" sz="2400" dirty="0" err="1"/>
              <a:t>rumus</a:t>
            </a:r>
            <a:r>
              <a:rPr lang="en-US" sz="2400" dirty="0"/>
              <a:t> </a:t>
            </a:r>
            <a:r>
              <a:rPr lang="en-US" sz="2400" dirty="0" err="1"/>
              <a:t>sebagai</a:t>
            </a:r>
            <a:r>
              <a:rPr lang="en-US" sz="2400" dirty="0"/>
              <a:t> </a:t>
            </a:r>
            <a:r>
              <a:rPr lang="en-US" sz="2400" dirty="0" err="1"/>
              <a:t>berikut</a:t>
            </a:r>
            <a:r>
              <a:rPr lang="en-US" sz="2400" dirty="0"/>
              <a:t>: </a:t>
            </a:r>
          </a:p>
          <a:p>
            <a:pPr eaLnBrk="1" hangingPunct="1">
              <a:lnSpc>
                <a:spcPct val="90000"/>
              </a:lnSpc>
            </a:pPr>
            <a:r>
              <a:rPr lang="en-US" sz="2400" dirty="0"/>
              <a:t>Nilai = (30AP + 35HP + 35Kognitif)/100</a:t>
            </a:r>
          </a:p>
          <a:p>
            <a:pPr marL="0" indent="0" eaLnBrk="1" hangingPunct="1">
              <a:lnSpc>
                <a:spcPct val="90000"/>
              </a:lnSpc>
              <a:buNone/>
            </a:pPr>
            <a:r>
              <a:rPr lang="en-ID" sz="2400" dirty="0" err="1"/>
              <a:t>Keterangan</a:t>
            </a:r>
            <a:r>
              <a:rPr lang="en-ID" sz="2400" dirty="0"/>
              <a:t>: </a:t>
            </a:r>
          </a:p>
          <a:p>
            <a:pPr>
              <a:lnSpc>
                <a:spcPct val="90000"/>
              </a:lnSpc>
            </a:pPr>
            <a:r>
              <a:rPr lang="en-ID" sz="2400" dirty="0"/>
              <a:t>AP = </a:t>
            </a:r>
            <a:r>
              <a:rPr lang="en-ID" sz="2400" dirty="0" err="1"/>
              <a:t>Aktifitas</a:t>
            </a:r>
            <a:r>
              <a:rPr lang="en-ID" sz="2400" dirty="0"/>
              <a:t> </a:t>
            </a:r>
            <a:r>
              <a:rPr lang="en-ID" sz="2400" dirty="0" err="1"/>
              <a:t>Partisipatif</a:t>
            </a:r>
            <a:r>
              <a:rPr lang="en-ID" sz="2400" dirty="0"/>
              <a:t> </a:t>
            </a:r>
            <a:r>
              <a:rPr lang="en-ID" sz="2400" dirty="0" err="1"/>
              <a:t>berupa</a:t>
            </a:r>
            <a:r>
              <a:rPr lang="en-ID" sz="2400" dirty="0"/>
              <a:t> </a:t>
            </a:r>
            <a:r>
              <a:rPr lang="en-ID" sz="2400" dirty="0" err="1"/>
              <a:t>partisipasi</a:t>
            </a:r>
            <a:r>
              <a:rPr lang="en-ID" sz="2400" dirty="0"/>
              <a:t> </a:t>
            </a:r>
            <a:r>
              <a:rPr lang="en-ID" sz="2400" dirty="0" err="1"/>
              <a:t>mahasiswa</a:t>
            </a:r>
            <a:r>
              <a:rPr lang="en-ID" sz="2400" dirty="0"/>
              <a:t> </a:t>
            </a:r>
            <a:r>
              <a:rPr lang="en-ID" sz="2400" dirty="0" err="1"/>
              <a:t>baik</a:t>
            </a:r>
            <a:r>
              <a:rPr lang="en-ID" sz="2400" dirty="0"/>
              <a:t> </a:t>
            </a:r>
            <a:r>
              <a:rPr lang="en-ID" sz="2400" dirty="0" err="1"/>
              <a:t>aktivitas</a:t>
            </a:r>
            <a:r>
              <a:rPr lang="en-ID" sz="2400" dirty="0"/>
              <a:t> pada forum </a:t>
            </a:r>
            <a:r>
              <a:rPr lang="en-ID" sz="2400" dirty="0" err="1"/>
              <a:t>diskusi</a:t>
            </a:r>
            <a:r>
              <a:rPr lang="en-ID" sz="2400" dirty="0"/>
              <a:t> di SPADA, </a:t>
            </a:r>
            <a:r>
              <a:rPr lang="en-ID" sz="2400" dirty="0" err="1"/>
              <a:t>maupun</a:t>
            </a:r>
            <a:r>
              <a:rPr lang="en-ID" sz="2400" dirty="0"/>
              <a:t> </a:t>
            </a:r>
            <a:r>
              <a:rPr lang="en-ID" sz="2400" dirty="0" err="1"/>
              <a:t>diskusi</a:t>
            </a:r>
            <a:r>
              <a:rPr lang="en-ID" sz="2400" dirty="0"/>
              <a:t> pada </a:t>
            </a:r>
            <a:r>
              <a:rPr lang="en-ID" sz="2400" dirty="0" err="1"/>
              <a:t>kegiatan</a:t>
            </a:r>
            <a:r>
              <a:rPr lang="en-ID" sz="2400" dirty="0"/>
              <a:t> web meeting (30 %)</a:t>
            </a:r>
          </a:p>
          <a:p>
            <a:pPr>
              <a:lnSpc>
                <a:spcPct val="90000"/>
              </a:lnSpc>
            </a:pPr>
            <a:r>
              <a:rPr lang="en-ID" sz="2400" dirty="0"/>
              <a:t>HP = Hasil </a:t>
            </a:r>
            <a:r>
              <a:rPr lang="en-ID" sz="2400" dirty="0" err="1"/>
              <a:t>Projek</a:t>
            </a:r>
            <a:r>
              <a:rPr lang="en-ID" sz="2400" dirty="0"/>
              <a:t> </a:t>
            </a:r>
            <a:r>
              <a:rPr lang="en-ID" sz="2400" dirty="0" err="1"/>
              <a:t>berupa</a:t>
            </a:r>
            <a:r>
              <a:rPr lang="en-ID" sz="2400" dirty="0"/>
              <a:t>  </a:t>
            </a:r>
            <a:r>
              <a:rPr lang="en-ID" sz="2400" dirty="0" err="1"/>
              <a:t>hasil</a:t>
            </a:r>
            <a:r>
              <a:rPr lang="en-ID" sz="2400" dirty="0"/>
              <a:t> </a:t>
            </a:r>
            <a:r>
              <a:rPr lang="en-ID" sz="2400" dirty="0" err="1"/>
              <a:t>dari</a:t>
            </a:r>
            <a:r>
              <a:rPr lang="en-ID" sz="2400" dirty="0"/>
              <a:t> </a:t>
            </a:r>
            <a:r>
              <a:rPr lang="en-ID" sz="2400" dirty="0" err="1"/>
              <a:t>penyusunan</a:t>
            </a:r>
            <a:r>
              <a:rPr lang="en-ID" sz="2400" dirty="0"/>
              <a:t> </a:t>
            </a:r>
            <a:r>
              <a:rPr lang="en-ID" sz="2400" dirty="0" err="1"/>
              <a:t>makalah</a:t>
            </a:r>
            <a:r>
              <a:rPr lang="en-ID" sz="2400" dirty="0"/>
              <a:t> dan </a:t>
            </a:r>
            <a:r>
              <a:rPr lang="en-ID" sz="2400" dirty="0" err="1"/>
              <a:t>artikel</a:t>
            </a:r>
            <a:r>
              <a:rPr lang="en-ID" sz="2400" dirty="0"/>
              <a:t>  (35 %)</a:t>
            </a:r>
          </a:p>
          <a:p>
            <a:pPr>
              <a:lnSpc>
                <a:spcPct val="90000"/>
              </a:lnSpc>
            </a:pPr>
            <a:r>
              <a:rPr lang="en-ID" sz="2400" dirty="0" err="1"/>
              <a:t>Kognitif</a:t>
            </a:r>
            <a:r>
              <a:rPr lang="en-ID" sz="2400" dirty="0"/>
              <a:t> = Nilai </a:t>
            </a:r>
            <a:r>
              <a:rPr lang="en-ID" sz="2400" dirty="0" err="1"/>
              <a:t>Ujian</a:t>
            </a:r>
            <a:r>
              <a:rPr lang="en-ID" sz="2400" dirty="0"/>
              <a:t> (35 %)</a:t>
            </a:r>
            <a:endParaRPr lang="en-US" sz="2400" dirty="0"/>
          </a:p>
        </p:txBody>
      </p:sp>
    </p:spTree>
    <p:extLst>
      <p:ext uri="{BB962C8B-B14F-4D97-AF65-F5344CB8AC3E}">
        <p14:creationId xmlns:p14="http://schemas.microsoft.com/office/powerpoint/2010/main" val="159193214"/>
      </p:ext>
    </p:extLst>
  </p:cSld>
  <p:clrMapOvr>
    <a:masterClrMapping/>
  </p:clrMapOvr>
  <p:transition>
    <p:newsflash/>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7"/>
          <p:cNvSpPr>
            <a:spLocks noGrp="1" noChangeArrowheads="1"/>
          </p:cNvSpPr>
          <p:nvPr>
            <p:ph type="title"/>
          </p:nvPr>
        </p:nvSpPr>
        <p:spPr>
          <a:xfrm>
            <a:off x="685800" y="152400"/>
            <a:ext cx="6870700" cy="838200"/>
          </a:xfrm>
        </p:spPr>
        <p:txBody>
          <a:bodyPr/>
          <a:lstStyle/>
          <a:p>
            <a:pPr eaLnBrk="1" hangingPunct="1"/>
            <a:r>
              <a:rPr lang="en-US" altLang="zh-CN">
                <a:ea typeface="SimSun" panose="02010600030101010101" pitchFamily="2" charset="-122"/>
              </a:rPr>
              <a:t>Rencana Perkuliahan</a:t>
            </a:r>
          </a:p>
        </p:txBody>
      </p:sp>
      <p:graphicFrame>
        <p:nvGraphicFramePr>
          <p:cNvPr id="44186" name="Group 154"/>
          <p:cNvGraphicFramePr>
            <a:graphicFrameLocks noGrp="1"/>
          </p:cNvGraphicFramePr>
          <p:nvPr>
            <p:ph type="tbl" idx="1"/>
            <p:extLst>
              <p:ext uri="{D42A27DB-BD31-4B8C-83A1-F6EECF244321}">
                <p14:modId xmlns:p14="http://schemas.microsoft.com/office/powerpoint/2010/main" val="2824052711"/>
              </p:ext>
            </p:extLst>
          </p:nvPr>
        </p:nvGraphicFramePr>
        <p:xfrm>
          <a:off x="685800" y="1143000"/>
          <a:ext cx="8305799" cy="5187948"/>
        </p:xfrm>
        <a:graphic>
          <a:graphicData uri="http://schemas.openxmlformats.org/drawingml/2006/table">
            <a:tbl>
              <a:tblPr/>
              <a:tblGrid>
                <a:gridCol w="949234">
                  <a:extLst>
                    <a:ext uri="{9D8B030D-6E8A-4147-A177-3AD203B41FA5}">
                      <a16:colId xmlns:a16="http://schemas.microsoft.com/office/drawing/2014/main" val="20000"/>
                    </a:ext>
                  </a:extLst>
                </a:gridCol>
                <a:gridCol w="3164114">
                  <a:extLst>
                    <a:ext uri="{9D8B030D-6E8A-4147-A177-3AD203B41FA5}">
                      <a16:colId xmlns:a16="http://schemas.microsoft.com/office/drawing/2014/main" val="20001"/>
                    </a:ext>
                  </a:extLst>
                </a:gridCol>
                <a:gridCol w="915822">
                  <a:extLst>
                    <a:ext uri="{9D8B030D-6E8A-4147-A177-3AD203B41FA5}">
                      <a16:colId xmlns:a16="http://schemas.microsoft.com/office/drawing/2014/main" val="20002"/>
                    </a:ext>
                  </a:extLst>
                </a:gridCol>
                <a:gridCol w="3276629">
                  <a:extLst>
                    <a:ext uri="{9D8B030D-6E8A-4147-A177-3AD203B41FA5}">
                      <a16:colId xmlns:a16="http://schemas.microsoft.com/office/drawing/2014/main" val="20003"/>
                    </a:ext>
                  </a:extLst>
                </a:gridCol>
              </a:tblGrid>
              <a:tr h="533321">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sz="2200" b="1" i="0" u="none" strike="noStrike" cap="none" normalizeH="0" baseline="0" dirty="0">
                          <a:ln>
                            <a:noFill/>
                          </a:ln>
                          <a:solidFill>
                            <a:schemeClr val="tx1"/>
                          </a:solidFill>
                          <a:effectLst/>
                          <a:latin typeface="Comic Sans MS" panose="030F0702030302020204" pitchFamily="66" charset="0"/>
                        </a:rPr>
                        <a:t>Pert</a:t>
                      </a:r>
                    </a:p>
                  </a:txBody>
                  <a:tcPr marL="91441" marR="91441" marT="45713" marB="4571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sz="2200" b="1" i="0" u="none" strike="noStrike" cap="none" normalizeH="0" baseline="0">
                          <a:ln>
                            <a:noFill/>
                          </a:ln>
                          <a:solidFill>
                            <a:schemeClr val="tx1"/>
                          </a:solidFill>
                          <a:effectLst/>
                          <a:latin typeface="Comic Sans MS" panose="030F0702030302020204" pitchFamily="66" charset="0"/>
                        </a:rPr>
                        <a:t>Kegiatan</a:t>
                      </a:r>
                    </a:p>
                  </a:txBody>
                  <a:tcPr marL="91441" marR="91441" marT="45713" marB="4571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sz="2200" b="1" i="0" u="none" strike="noStrike" cap="none" normalizeH="0" baseline="0" dirty="0">
                          <a:ln>
                            <a:noFill/>
                          </a:ln>
                          <a:solidFill>
                            <a:schemeClr val="tx1"/>
                          </a:solidFill>
                          <a:effectLst/>
                          <a:latin typeface="Comic Sans MS" panose="030F0702030302020204" pitchFamily="66" charset="0"/>
                        </a:rPr>
                        <a:t>Pert</a:t>
                      </a:r>
                    </a:p>
                  </a:txBody>
                  <a:tcPr marL="91441" marR="91441" marT="45713" marB="4571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sz="2200" b="1" i="0" u="none" strike="noStrike" cap="none" normalizeH="0" baseline="0" dirty="0" err="1">
                          <a:ln>
                            <a:noFill/>
                          </a:ln>
                          <a:solidFill>
                            <a:schemeClr val="tx1"/>
                          </a:solidFill>
                          <a:effectLst/>
                          <a:latin typeface="Comic Sans MS" panose="030F0702030302020204" pitchFamily="66" charset="0"/>
                        </a:rPr>
                        <a:t>Kegiatan</a:t>
                      </a:r>
                      <a:endParaRPr kumimoji="0" lang="en-US" sz="2200" b="1" i="0" u="none" strike="noStrike" cap="none" normalizeH="0" baseline="0" dirty="0">
                        <a:ln>
                          <a:noFill/>
                        </a:ln>
                        <a:solidFill>
                          <a:schemeClr val="tx1"/>
                        </a:solidFill>
                        <a:effectLst/>
                        <a:latin typeface="Comic Sans MS" panose="030F0702030302020204" pitchFamily="66" charset="0"/>
                      </a:endParaRPr>
                    </a:p>
                  </a:txBody>
                  <a:tcPr marL="91441" marR="91441" marT="45713" marB="4571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533321">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sz="1800" b="0" i="0" u="none" strike="noStrike" cap="none" normalizeH="0" baseline="0">
                          <a:ln>
                            <a:noFill/>
                          </a:ln>
                          <a:solidFill>
                            <a:schemeClr val="tx1"/>
                          </a:solidFill>
                          <a:effectLst/>
                          <a:latin typeface="Comic Sans MS" panose="030F0702030302020204" pitchFamily="66" charset="0"/>
                        </a:rPr>
                        <a:t>1</a:t>
                      </a:r>
                    </a:p>
                  </a:txBody>
                  <a:tcPr marL="91441" marR="91441" marT="45713" marB="4571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ID" sz="1800" b="0" i="0" u="none" strike="noStrike" cap="none" normalizeH="0" baseline="0" dirty="0" err="1">
                          <a:ln>
                            <a:noFill/>
                          </a:ln>
                          <a:solidFill>
                            <a:schemeClr val="tx1"/>
                          </a:solidFill>
                          <a:effectLst/>
                          <a:latin typeface="Comic Sans MS" panose="030F0702030302020204" pitchFamily="66" charset="0"/>
                        </a:rPr>
                        <a:t>Orientasi</a:t>
                      </a:r>
                      <a:r>
                        <a:rPr kumimoji="0" lang="en-ID" sz="1800" b="0" i="0" u="none" strike="noStrike" cap="none" normalizeH="0" baseline="0" dirty="0">
                          <a:ln>
                            <a:noFill/>
                          </a:ln>
                          <a:solidFill>
                            <a:schemeClr val="tx1"/>
                          </a:solidFill>
                          <a:effectLst/>
                          <a:latin typeface="Comic Sans MS" panose="030F0702030302020204" pitchFamily="66" charset="0"/>
                        </a:rPr>
                        <a:t> </a:t>
                      </a:r>
                      <a:r>
                        <a:rPr kumimoji="0" lang="en-ID" sz="1800" b="0" i="0" u="none" strike="noStrike" cap="none" normalizeH="0" baseline="0" dirty="0" err="1">
                          <a:ln>
                            <a:noFill/>
                          </a:ln>
                          <a:solidFill>
                            <a:schemeClr val="tx1"/>
                          </a:solidFill>
                          <a:effectLst/>
                          <a:latin typeface="Comic Sans MS" panose="030F0702030302020204" pitchFamily="66" charset="0"/>
                        </a:rPr>
                        <a:t>Perkuliahan</a:t>
                      </a:r>
                      <a:endParaRPr kumimoji="0" lang="en-US" sz="1800" b="0" i="0" u="none" strike="noStrike" cap="none" normalizeH="0" baseline="0" dirty="0">
                        <a:ln>
                          <a:noFill/>
                        </a:ln>
                        <a:solidFill>
                          <a:schemeClr val="tx1"/>
                        </a:solidFill>
                        <a:effectLst/>
                        <a:latin typeface="Comic Sans MS" panose="030F0702030302020204" pitchFamily="66" charset="0"/>
                      </a:endParaRPr>
                    </a:p>
                  </a:txBody>
                  <a:tcPr marL="91441" marR="91441" marT="45713" marB="4571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sz="1800" b="0" i="0" u="none" strike="noStrike" cap="none" normalizeH="0" baseline="0">
                          <a:ln>
                            <a:noFill/>
                          </a:ln>
                          <a:solidFill>
                            <a:schemeClr val="tx1"/>
                          </a:solidFill>
                          <a:effectLst/>
                          <a:latin typeface="Comic Sans MS" panose="030F0702030302020204" pitchFamily="66" charset="0"/>
                        </a:rPr>
                        <a:t>9</a:t>
                      </a:r>
                    </a:p>
                  </a:txBody>
                  <a:tcPr marL="91441" marR="91441" marT="45713" marB="4571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sz="1800" b="0" i="0" u="none" strike="noStrike" cap="none" normalizeH="0" baseline="0" dirty="0" err="1">
                          <a:ln>
                            <a:noFill/>
                          </a:ln>
                          <a:solidFill>
                            <a:schemeClr val="tx1"/>
                          </a:solidFill>
                          <a:effectLst/>
                          <a:latin typeface="Comic Sans MS" panose="030F0702030302020204" pitchFamily="66" charset="0"/>
                        </a:rPr>
                        <a:t>Presentasi</a:t>
                      </a:r>
                      <a:r>
                        <a:rPr kumimoji="0" lang="en-US" sz="1800" b="0" i="0" u="none" strike="noStrike" cap="none" normalizeH="0" baseline="0" dirty="0">
                          <a:ln>
                            <a:noFill/>
                          </a:ln>
                          <a:solidFill>
                            <a:schemeClr val="tx1"/>
                          </a:solidFill>
                          <a:effectLst/>
                          <a:latin typeface="Comic Sans MS" panose="030F0702030302020204" pitchFamily="66" charset="0"/>
                        </a:rPr>
                        <a:t> </a:t>
                      </a:r>
                      <a:r>
                        <a:rPr kumimoji="0" lang="en-US" sz="1800" b="0" i="0" u="none" strike="noStrike" cap="none" normalizeH="0" baseline="0" dirty="0" err="1">
                          <a:ln>
                            <a:noFill/>
                          </a:ln>
                          <a:solidFill>
                            <a:schemeClr val="tx1"/>
                          </a:solidFill>
                          <a:effectLst/>
                          <a:latin typeface="Comic Sans MS" panose="030F0702030302020204" pitchFamily="66" charset="0"/>
                        </a:rPr>
                        <a:t>makalah</a:t>
                      </a:r>
                      <a:r>
                        <a:rPr kumimoji="0" lang="en-US" sz="1800" b="0" i="0" u="none" strike="noStrike" cap="none" normalizeH="0" baseline="0" dirty="0">
                          <a:ln>
                            <a:noFill/>
                          </a:ln>
                          <a:solidFill>
                            <a:schemeClr val="tx1"/>
                          </a:solidFill>
                          <a:effectLst/>
                          <a:latin typeface="Comic Sans MS" panose="030F0702030302020204" pitchFamily="66" charset="0"/>
                        </a:rPr>
                        <a:t> 5,6</a:t>
                      </a:r>
                    </a:p>
                  </a:txBody>
                  <a:tcPr marL="91441" marR="91441" marT="45713" marB="4571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33321">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sz="1800" b="0" i="0" u="none" strike="noStrike" cap="none" normalizeH="0" baseline="0">
                          <a:ln>
                            <a:noFill/>
                          </a:ln>
                          <a:solidFill>
                            <a:schemeClr val="tx1"/>
                          </a:solidFill>
                          <a:effectLst/>
                          <a:latin typeface="Comic Sans MS" panose="030F0702030302020204" pitchFamily="66" charset="0"/>
                        </a:rPr>
                        <a:t>2</a:t>
                      </a:r>
                    </a:p>
                  </a:txBody>
                  <a:tcPr marL="91441" marR="91441" marT="45713" marB="4571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sz="1800" b="0" i="0" u="none" strike="noStrike" cap="none" normalizeH="0" baseline="0" dirty="0" err="1">
                          <a:ln>
                            <a:noFill/>
                          </a:ln>
                          <a:solidFill>
                            <a:schemeClr val="tx1"/>
                          </a:solidFill>
                          <a:effectLst/>
                          <a:latin typeface="Comic Sans MS" panose="030F0702030302020204" pitchFamily="66" charset="0"/>
                        </a:rPr>
                        <a:t>Materi</a:t>
                      </a:r>
                      <a:r>
                        <a:rPr kumimoji="0" lang="en-US" sz="1800" b="0" i="0" u="none" strike="noStrike" cap="none" normalizeH="0" baseline="0" dirty="0">
                          <a:ln>
                            <a:noFill/>
                          </a:ln>
                          <a:solidFill>
                            <a:schemeClr val="tx1"/>
                          </a:solidFill>
                          <a:effectLst/>
                          <a:latin typeface="Comic Sans MS" panose="030F0702030302020204" pitchFamily="66" charset="0"/>
                        </a:rPr>
                        <a:t> pert-1</a:t>
                      </a:r>
                    </a:p>
                  </a:txBody>
                  <a:tcPr marL="91441" marR="91441" marT="45713" marB="4571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sz="1800" b="0" i="0" u="none" strike="noStrike" cap="none" normalizeH="0" baseline="0">
                          <a:ln>
                            <a:noFill/>
                          </a:ln>
                          <a:solidFill>
                            <a:schemeClr val="tx1"/>
                          </a:solidFill>
                          <a:effectLst/>
                          <a:latin typeface="Comic Sans MS" panose="030F0702030302020204" pitchFamily="66" charset="0"/>
                        </a:rPr>
                        <a:t>10</a:t>
                      </a:r>
                    </a:p>
                  </a:txBody>
                  <a:tcPr marL="91441" marR="91441" marT="45713" marB="4571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sz="1800" b="0" i="0" u="none" strike="noStrike" cap="none" normalizeH="0" baseline="0" dirty="0" err="1">
                          <a:ln>
                            <a:noFill/>
                          </a:ln>
                          <a:solidFill>
                            <a:schemeClr val="tx1"/>
                          </a:solidFill>
                          <a:effectLst/>
                          <a:latin typeface="Comic Sans MS" panose="030F0702030302020204" pitchFamily="66" charset="0"/>
                        </a:rPr>
                        <a:t>Presentasi</a:t>
                      </a:r>
                      <a:r>
                        <a:rPr kumimoji="0" lang="en-US" sz="1800" b="0" i="0" u="none" strike="noStrike" cap="none" normalizeH="0" baseline="0" dirty="0">
                          <a:ln>
                            <a:noFill/>
                          </a:ln>
                          <a:solidFill>
                            <a:schemeClr val="tx1"/>
                          </a:solidFill>
                          <a:effectLst/>
                          <a:latin typeface="Comic Sans MS" panose="030F0702030302020204" pitchFamily="66" charset="0"/>
                        </a:rPr>
                        <a:t> </a:t>
                      </a:r>
                      <a:r>
                        <a:rPr kumimoji="0" lang="en-US" sz="1800" b="0" i="0" u="none" strike="noStrike" cap="none" normalizeH="0" baseline="0" dirty="0" err="1">
                          <a:ln>
                            <a:noFill/>
                          </a:ln>
                          <a:solidFill>
                            <a:schemeClr val="tx1"/>
                          </a:solidFill>
                          <a:effectLst/>
                          <a:latin typeface="Comic Sans MS" panose="030F0702030302020204" pitchFamily="66" charset="0"/>
                        </a:rPr>
                        <a:t>makalah</a:t>
                      </a:r>
                      <a:r>
                        <a:rPr kumimoji="0" lang="en-US" sz="1800" b="0" i="0" u="none" strike="noStrike" cap="none" normalizeH="0" baseline="0" dirty="0">
                          <a:ln>
                            <a:noFill/>
                          </a:ln>
                          <a:solidFill>
                            <a:schemeClr val="tx1"/>
                          </a:solidFill>
                          <a:effectLst/>
                          <a:latin typeface="Comic Sans MS" panose="030F0702030302020204" pitchFamily="66" charset="0"/>
                        </a:rPr>
                        <a:t> 7,8</a:t>
                      </a:r>
                    </a:p>
                  </a:txBody>
                  <a:tcPr marL="91441" marR="91441" marT="45713" marB="4571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609509">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sz="1800" b="0" i="0" u="none" strike="noStrike" cap="none" normalizeH="0" baseline="0">
                          <a:ln>
                            <a:noFill/>
                          </a:ln>
                          <a:solidFill>
                            <a:schemeClr val="tx1"/>
                          </a:solidFill>
                          <a:effectLst/>
                          <a:latin typeface="Comic Sans MS" panose="030F0702030302020204" pitchFamily="66" charset="0"/>
                        </a:rPr>
                        <a:t>3</a:t>
                      </a:r>
                    </a:p>
                  </a:txBody>
                  <a:tcPr marL="91441" marR="91441" marT="45713" marB="4571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sz="1800" b="0" i="0" u="none" strike="noStrike" cap="none" normalizeH="0" baseline="0" dirty="0" err="1">
                          <a:ln>
                            <a:noFill/>
                          </a:ln>
                          <a:solidFill>
                            <a:schemeClr val="tx1"/>
                          </a:solidFill>
                          <a:effectLst/>
                          <a:latin typeface="Comic Sans MS" panose="030F0702030302020204" pitchFamily="66" charset="0"/>
                        </a:rPr>
                        <a:t>Materi</a:t>
                      </a:r>
                      <a:r>
                        <a:rPr kumimoji="0" lang="en-US" sz="1800" b="0" i="0" u="none" strike="noStrike" cap="none" normalizeH="0" baseline="0" dirty="0">
                          <a:ln>
                            <a:noFill/>
                          </a:ln>
                          <a:solidFill>
                            <a:schemeClr val="tx1"/>
                          </a:solidFill>
                          <a:effectLst/>
                          <a:latin typeface="Comic Sans MS" panose="030F0702030302020204" pitchFamily="66" charset="0"/>
                        </a:rPr>
                        <a:t> pert-2</a:t>
                      </a:r>
                    </a:p>
                  </a:txBody>
                  <a:tcPr marL="91441" marR="91441" marT="45713" marB="4571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sz="1800" b="0" i="0" u="none" strike="noStrike" cap="none" normalizeH="0" baseline="0">
                          <a:ln>
                            <a:noFill/>
                          </a:ln>
                          <a:solidFill>
                            <a:schemeClr val="tx1"/>
                          </a:solidFill>
                          <a:effectLst/>
                          <a:latin typeface="Comic Sans MS" panose="030F0702030302020204" pitchFamily="66" charset="0"/>
                        </a:rPr>
                        <a:t>11</a:t>
                      </a:r>
                    </a:p>
                  </a:txBody>
                  <a:tcPr marL="91441" marR="91441" marT="45713" marB="4571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lang="en-US" sz="1800" dirty="0" err="1">
                          <a:ln>
                            <a:noFill/>
                          </a:ln>
                          <a:effectLst/>
                          <a:latin typeface="Comic Sans MS" panose="030F0702030302020204" pitchFamily="66" charset="0"/>
                          <a:sym typeface="+mn-ea"/>
                        </a:rPr>
                        <a:t>Presentasi</a:t>
                      </a:r>
                      <a:r>
                        <a:rPr lang="en-US" sz="1800" dirty="0">
                          <a:ln>
                            <a:noFill/>
                          </a:ln>
                          <a:effectLst/>
                          <a:latin typeface="Comic Sans MS" panose="030F0702030302020204" pitchFamily="66" charset="0"/>
                          <a:sym typeface="+mn-ea"/>
                        </a:rPr>
                        <a:t> </a:t>
                      </a:r>
                      <a:r>
                        <a:rPr lang="en-US" sz="1800" dirty="0" err="1">
                          <a:ln>
                            <a:noFill/>
                          </a:ln>
                          <a:effectLst/>
                          <a:latin typeface="Comic Sans MS" panose="030F0702030302020204" pitchFamily="66" charset="0"/>
                          <a:sym typeface="+mn-ea"/>
                        </a:rPr>
                        <a:t>makalah</a:t>
                      </a:r>
                      <a:r>
                        <a:rPr lang="en-US" sz="1800" dirty="0">
                          <a:ln>
                            <a:noFill/>
                          </a:ln>
                          <a:effectLst/>
                          <a:latin typeface="Comic Sans MS" panose="030F0702030302020204" pitchFamily="66" charset="0"/>
                          <a:sym typeface="+mn-ea"/>
                        </a:rPr>
                        <a:t> 9,10</a:t>
                      </a:r>
                      <a:endParaRPr kumimoji="0" lang="en-US" sz="1800" b="0" i="0" u="none" strike="noStrike" cap="none" normalizeH="0" baseline="0" dirty="0">
                        <a:ln>
                          <a:noFill/>
                        </a:ln>
                        <a:solidFill>
                          <a:schemeClr val="tx1"/>
                        </a:solidFill>
                        <a:effectLst/>
                        <a:latin typeface="Comic Sans MS" panose="030F0702030302020204" pitchFamily="66" charset="0"/>
                      </a:endParaRPr>
                    </a:p>
                  </a:txBody>
                  <a:tcPr marL="91441" marR="91441" marT="45713" marB="4571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533321">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sz="1800" b="0" i="0" u="none" strike="noStrike" cap="none" normalizeH="0" baseline="0">
                          <a:ln>
                            <a:noFill/>
                          </a:ln>
                          <a:solidFill>
                            <a:schemeClr val="tx1"/>
                          </a:solidFill>
                          <a:effectLst/>
                          <a:latin typeface="Comic Sans MS" panose="030F0702030302020204" pitchFamily="66" charset="0"/>
                        </a:rPr>
                        <a:t>4</a:t>
                      </a:r>
                    </a:p>
                  </a:txBody>
                  <a:tcPr marL="91441" marR="91441" marT="45713" marB="4571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sz="1800" b="0" i="0" u="none" strike="noStrike" cap="none" normalizeH="0" baseline="0" dirty="0" err="1">
                          <a:ln>
                            <a:noFill/>
                          </a:ln>
                          <a:solidFill>
                            <a:schemeClr val="tx1"/>
                          </a:solidFill>
                          <a:effectLst/>
                          <a:latin typeface="Comic Sans MS" panose="030F0702030302020204" pitchFamily="66" charset="0"/>
                        </a:rPr>
                        <a:t>Materi</a:t>
                      </a:r>
                      <a:r>
                        <a:rPr kumimoji="0" lang="en-US" sz="1800" b="0" i="0" u="none" strike="noStrike" cap="none" normalizeH="0" baseline="0" dirty="0">
                          <a:ln>
                            <a:noFill/>
                          </a:ln>
                          <a:solidFill>
                            <a:schemeClr val="tx1"/>
                          </a:solidFill>
                          <a:effectLst/>
                          <a:latin typeface="Comic Sans MS" panose="030F0702030302020204" pitchFamily="66" charset="0"/>
                        </a:rPr>
                        <a:t> pert-3</a:t>
                      </a:r>
                    </a:p>
                  </a:txBody>
                  <a:tcPr marL="91441" marR="91441" marT="45713" marB="4571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sz="1800" b="0" i="0" u="none" strike="noStrike" cap="none" normalizeH="0" baseline="0">
                          <a:ln>
                            <a:noFill/>
                          </a:ln>
                          <a:solidFill>
                            <a:schemeClr val="tx1"/>
                          </a:solidFill>
                          <a:effectLst/>
                          <a:latin typeface="Comic Sans MS" panose="030F0702030302020204" pitchFamily="66" charset="0"/>
                        </a:rPr>
                        <a:t>12</a:t>
                      </a:r>
                    </a:p>
                  </a:txBody>
                  <a:tcPr marL="91441" marR="91441" marT="45713" marB="4571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sz="1800" b="0" i="0" u="none" strike="noStrike" cap="none" normalizeH="0" baseline="0" dirty="0" err="1">
                          <a:ln>
                            <a:noFill/>
                          </a:ln>
                          <a:solidFill>
                            <a:schemeClr val="tx1"/>
                          </a:solidFill>
                          <a:effectLst/>
                          <a:latin typeface="Comic Sans MS" panose="030F0702030302020204" pitchFamily="66" charset="0"/>
                        </a:rPr>
                        <a:t>Presentasi</a:t>
                      </a:r>
                      <a:r>
                        <a:rPr kumimoji="0" lang="en-US" sz="1800" b="0" i="0" u="none" strike="noStrike" cap="none" normalizeH="0" baseline="0" dirty="0">
                          <a:ln>
                            <a:noFill/>
                          </a:ln>
                          <a:solidFill>
                            <a:schemeClr val="tx1"/>
                          </a:solidFill>
                          <a:effectLst/>
                          <a:latin typeface="Comic Sans MS" panose="030F0702030302020204" pitchFamily="66" charset="0"/>
                        </a:rPr>
                        <a:t> </a:t>
                      </a:r>
                      <a:r>
                        <a:rPr kumimoji="0" lang="en-US" sz="1800" b="0" i="0" u="none" strike="noStrike" cap="none" normalizeH="0" baseline="0" dirty="0" err="1">
                          <a:ln>
                            <a:noFill/>
                          </a:ln>
                          <a:solidFill>
                            <a:schemeClr val="tx1"/>
                          </a:solidFill>
                          <a:effectLst/>
                          <a:latin typeface="Comic Sans MS" panose="030F0702030302020204" pitchFamily="66" charset="0"/>
                        </a:rPr>
                        <a:t>makalah</a:t>
                      </a:r>
                      <a:r>
                        <a:rPr kumimoji="0" lang="en-US" sz="1800" b="0" i="0" u="none" strike="noStrike" cap="none" normalizeH="0" baseline="0" dirty="0">
                          <a:ln>
                            <a:noFill/>
                          </a:ln>
                          <a:solidFill>
                            <a:schemeClr val="tx1"/>
                          </a:solidFill>
                          <a:effectLst/>
                          <a:latin typeface="Comic Sans MS" panose="030F0702030302020204" pitchFamily="66" charset="0"/>
                        </a:rPr>
                        <a:t> 1,2</a:t>
                      </a:r>
                    </a:p>
                  </a:txBody>
                  <a:tcPr marL="91441" marR="91441" marT="45713" marB="4571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640051">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sz="1800" b="0" i="0" u="none" strike="noStrike" cap="none" normalizeH="0" baseline="0">
                          <a:ln>
                            <a:noFill/>
                          </a:ln>
                          <a:solidFill>
                            <a:schemeClr val="tx1"/>
                          </a:solidFill>
                          <a:effectLst/>
                          <a:latin typeface="Comic Sans MS" panose="030F0702030302020204" pitchFamily="66" charset="0"/>
                        </a:rPr>
                        <a:t>5</a:t>
                      </a:r>
                    </a:p>
                  </a:txBody>
                  <a:tcPr marL="91441" marR="91441" marT="45713" marB="4571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sz="1800" b="0" i="0" u="none" strike="noStrike" cap="none" normalizeH="0" baseline="0" dirty="0" err="1">
                          <a:ln>
                            <a:noFill/>
                          </a:ln>
                          <a:solidFill>
                            <a:schemeClr val="tx1"/>
                          </a:solidFill>
                          <a:effectLst/>
                          <a:latin typeface="Comic Sans MS" panose="030F0702030302020204" pitchFamily="66" charset="0"/>
                        </a:rPr>
                        <a:t>Materi</a:t>
                      </a:r>
                      <a:r>
                        <a:rPr kumimoji="0" lang="en-US" sz="1800" b="0" i="0" u="none" strike="noStrike" cap="none" normalizeH="0" baseline="0" dirty="0">
                          <a:ln>
                            <a:noFill/>
                          </a:ln>
                          <a:solidFill>
                            <a:schemeClr val="tx1"/>
                          </a:solidFill>
                          <a:effectLst/>
                          <a:latin typeface="Comic Sans MS" panose="030F0702030302020204" pitchFamily="66" charset="0"/>
                        </a:rPr>
                        <a:t> pert-4</a:t>
                      </a:r>
                    </a:p>
                  </a:txBody>
                  <a:tcPr marL="91441" marR="91441" marT="45713" marB="4571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sz="1800" b="0" i="0" u="none" strike="noStrike" cap="none" normalizeH="0" baseline="0">
                          <a:ln>
                            <a:noFill/>
                          </a:ln>
                          <a:solidFill>
                            <a:schemeClr val="tx1"/>
                          </a:solidFill>
                          <a:effectLst/>
                          <a:latin typeface="Comic Sans MS" panose="030F0702030302020204" pitchFamily="66" charset="0"/>
                        </a:rPr>
                        <a:t>13</a:t>
                      </a:r>
                    </a:p>
                  </a:txBody>
                  <a:tcPr marL="91441" marR="91441" marT="45713" marB="4571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lang="en-US" sz="1800" dirty="0" err="1">
                          <a:ln>
                            <a:noFill/>
                          </a:ln>
                          <a:effectLst/>
                          <a:latin typeface="Comic Sans MS" panose="030F0702030302020204" pitchFamily="66" charset="0"/>
                          <a:sym typeface="+mn-ea"/>
                        </a:rPr>
                        <a:t>Presentasi</a:t>
                      </a:r>
                      <a:r>
                        <a:rPr lang="en-US" sz="1800" dirty="0">
                          <a:ln>
                            <a:noFill/>
                          </a:ln>
                          <a:effectLst/>
                          <a:latin typeface="Comic Sans MS" panose="030F0702030302020204" pitchFamily="66" charset="0"/>
                          <a:sym typeface="+mn-ea"/>
                        </a:rPr>
                        <a:t> </a:t>
                      </a:r>
                      <a:r>
                        <a:rPr lang="en-US" sz="1800" dirty="0" err="1">
                          <a:ln>
                            <a:noFill/>
                          </a:ln>
                          <a:effectLst/>
                          <a:latin typeface="Comic Sans MS" panose="030F0702030302020204" pitchFamily="66" charset="0"/>
                          <a:sym typeface="+mn-ea"/>
                        </a:rPr>
                        <a:t>artikel</a:t>
                      </a:r>
                      <a:r>
                        <a:rPr lang="en-US" sz="1800" dirty="0">
                          <a:ln>
                            <a:noFill/>
                          </a:ln>
                          <a:effectLst/>
                          <a:latin typeface="Comic Sans MS" panose="030F0702030302020204" pitchFamily="66" charset="0"/>
                          <a:sym typeface="+mn-ea"/>
                        </a:rPr>
                        <a:t> 3,4</a:t>
                      </a:r>
                      <a:endParaRPr kumimoji="0" lang="en-US" sz="1800" b="0" i="0" u="none" strike="noStrike" cap="none" normalizeH="0" baseline="0" dirty="0">
                        <a:ln>
                          <a:noFill/>
                        </a:ln>
                        <a:solidFill>
                          <a:schemeClr val="tx1"/>
                        </a:solidFill>
                        <a:effectLst/>
                        <a:latin typeface="Comic Sans MS" panose="030F0702030302020204" pitchFamily="66" charset="0"/>
                      </a:endParaRPr>
                    </a:p>
                  </a:txBody>
                  <a:tcPr marL="91441" marR="91441" marT="45713" marB="4571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640051">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sz="1800" b="0" i="0" u="none" strike="noStrike" cap="none" normalizeH="0" baseline="0" dirty="0">
                          <a:ln>
                            <a:noFill/>
                          </a:ln>
                          <a:solidFill>
                            <a:schemeClr val="tx1"/>
                          </a:solidFill>
                          <a:effectLst/>
                          <a:latin typeface="Comic Sans MS" panose="030F0702030302020204" pitchFamily="66" charset="0"/>
                        </a:rPr>
                        <a:t>6</a:t>
                      </a:r>
                    </a:p>
                  </a:txBody>
                  <a:tcPr marL="91441" marR="91441" marT="45713" marB="4571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sz="1800" b="0" i="0" u="none" strike="noStrike" cap="none" normalizeH="0" baseline="0" dirty="0">
                          <a:ln>
                            <a:noFill/>
                          </a:ln>
                          <a:solidFill>
                            <a:schemeClr val="tx1"/>
                          </a:solidFill>
                          <a:effectLst/>
                          <a:latin typeface="Comic Sans MS" panose="030F0702030302020204" pitchFamily="66" charset="0"/>
                        </a:rPr>
                        <a:t>UTS</a:t>
                      </a:r>
                    </a:p>
                  </a:txBody>
                  <a:tcPr marL="91441" marR="91441" marT="45713" marB="4571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sz="1800" b="0" i="0" u="none" strike="noStrike" cap="none" normalizeH="0" baseline="0" dirty="0">
                          <a:ln>
                            <a:noFill/>
                          </a:ln>
                          <a:solidFill>
                            <a:schemeClr val="tx1"/>
                          </a:solidFill>
                          <a:effectLst/>
                          <a:latin typeface="Comic Sans MS" panose="030F0702030302020204" pitchFamily="66" charset="0"/>
                        </a:rPr>
                        <a:t>14</a:t>
                      </a:r>
                    </a:p>
                  </a:txBody>
                  <a:tcPr marL="91441" marR="91441" marT="45713" marB="4571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kern="1200" cap="none" spc="0" normalizeH="0" baseline="0" noProof="0" dirty="0" err="1">
                          <a:ln>
                            <a:noFill/>
                          </a:ln>
                          <a:solidFill>
                            <a:prstClr val="black"/>
                          </a:solidFill>
                          <a:effectLst/>
                          <a:uLnTx/>
                          <a:uFillTx/>
                          <a:latin typeface="Comic Sans MS" panose="030F0702030302020204" pitchFamily="66" charset="0"/>
                          <a:ea typeface="+mn-ea"/>
                          <a:cs typeface="+mn-cs"/>
                          <a:sym typeface="+mn-ea"/>
                        </a:rPr>
                        <a:t>Presentasi</a:t>
                      </a:r>
                      <a:r>
                        <a:rPr kumimoji="0" lang="en-US" sz="18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sym typeface="+mn-ea"/>
                        </a:rPr>
                        <a:t> </a:t>
                      </a:r>
                      <a:r>
                        <a:rPr kumimoji="0" lang="en-US" sz="1800" b="0" i="0" u="none" strike="noStrike" kern="1200" cap="none" spc="0" normalizeH="0" baseline="0" noProof="0" dirty="0" err="1">
                          <a:ln>
                            <a:noFill/>
                          </a:ln>
                          <a:solidFill>
                            <a:prstClr val="black"/>
                          </a:solidFill>
                          <a:effectLst/>
                          <a:uLnTx/>
                          <a:uFillTx/>
                          <a:latin typeface="Comic Sans MS" panose="030F0702030302020204" pitchFamily="66" charset="0"/>
                          <a:ea typeface="+mn-ea"/>
                          <a:cs typeface="+mn-cs"/>
                          <a:sym typeface="+mn-ea"/>
                        </a:rPr>
                        <a:t>artikel</a:t>
                      </a:r>
                      <a:r>
                        <a:rPr kumimoji="0" lang="en-US" sz="18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sym typeface="+mn-ea"/>
                        </a:rPr>
                        <a:t> 5,6 </a:t>
                      </a:r>
                      <a:endParaRPr kumimoji="0" lang="en-US" sz="18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txBody>
                  <a:tcPr marL="91441" marR="91441" marT="45713" marB="4571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533321">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sz="1800" b="0" i="0" u="none" strike="noStrike" cap="none" normalizeH="0" baseline="0">
                          <a:ln>
                            <a:noFill/>
                          </a:ln>
                          <a:solidFill>
                            <a:schemeClr val="tx1"/>
                          </a:solidFill>
                          <a:effectLst/>
                          <a:latin typeface="Comic Sans MS" panose="030F0702030302020204" pitchFamily="66" charset="0"/>
                        </a:rPr>
                        <a:t>7</a:t>
                      </a:r>
                    </a:p>
                  </a:txBody>
                  <a:tcPr marL="91441" marR="91441" marT="45713" marB="4571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sz="1800" b="0" i="0" u="none" strike="noStrike" cap="none" normalizeH="0" baseline="0" dirty="0" err="1">
                          <a:ln>
                            <a:noFill/>
                          </a:ln>
                          <a:solidFill>
                            <a:schemeClr val="tx1"/>
                          </a:solidFill>
                          <a:effectLst/>
                          <a:latin typeface="Comic Sans MS" panose="030F0702030302020204" pitchFamily="66" charset="0"/>
                        </a:rPr>
                        <a:t>Presentasi</a:t>
                      </a:r>
                      <a:r>
                        <a:rPr kumimoji="0" lang="en-US" sz="1800" b="0" i="0" u="none" strike="noStrike" cap="none" normalizeH="0" baseline="0" dirty="0">
                          <a:ln>
                            <a:noFill/>
                          </a:ln>
                          <a:solidFill>
                            <a:schemeClr val="tx1"/>
                          </a:solidFill>
                          <a:effectLst/>
                          <a:latin typeface="Comic Sans MS" panose="030F0702030302020204" pitchFamily="66" charset="0"/>
                        </a:rPr>
                        <a:t> </a:t>
                      </a:r>
                      <a:r>
                        <a:rPr kumimoji="0" lang="en-US" sz="1800" b="0" i="0" u="none" strike="noStrike" cap="none" normalizeH="0" baseline="0" dirty="0" err="1">
                          <a:ln>
                            <a:noFill/>
                          </a:ln>
                          <a:solidFill>
                            <a:schemeClr val="tx1"/>
                          </a:solidFill>
                          <a:effectLst/>
                          <a:latin typeface="Comic Sans MS" panose="030F0702030302020204" pitchFamily="66" charset="0"/>
                        </a:rPr>
                        <a:t>makalah</a:t>
                      </a:r>
                      <a:r>
                        <a:rPr kumimoji="0" lang="en-US" sz="1800" b="0" i="0" u="none" strike="noStrike" cap="none" normalizeH="0" baseline="0" dirty="0">
                          <a:ln>
                            <a:noFill/>
                          </a:ln>
                          <a:solidFill>
                            <a:schemeClr val="tx1"/>
                          </a:solidFill>
                          <a:effectLst/>
                          <a:latin typeface="Comic Sans MS" panose="030F0702030302020204" pitchFamily="66" charset="0"/>
                        </a:rPr>
                        <a:t> 1,2</a:t>
                      </a:r>
                    </a:p>
                  </a:txBody>
                  <a:tcPr marL="91441" marR="91441" marT="45713" marB="4571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sz="1800" b="0" i="0" u="none" strike="noStrike" cap="none" normalizeH="0" baseline="0" dirty="0">
                          <a:ln>
                            <a:noFill/>
                          </a:ln>
                          <a:solidFill>
                            <a:schemeClr val="tx1"/>
                          </a:solidFill>
                          <a:effectLst/>
                          <a:latin typeface="Comic Sans MS" panose="030F0702030302020204" pitchFamily="66" charset="0"/>
                        </a:rPr>
                        <a:t>15</a:t>
                      </a:r>
                    </a:p>
                  </a:txBody>
                  <a:tcPr marL="91441" marR="91441" marT="45713" marB="4571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kern="1200" cap="none" spc="0" normalizeH="0" baseline="0" noProof="0" dirty="0" err="1">
                          <a:ln>
                            <a:noFill/>
                          </a:ln>
                          <a:solidFill>
                            <a:prstClr val="black"/>
                          </a:solidFill>
                          <a:effectLst/>
                          <a:uLnTx/>
                          <a:uFillTx/>
                          <a:latin typeface="Comic Sans MS" panose="030F0702030302020204" pitchFamily="66" charset="0"/>
                          <a:ea typeface="+mn-ea"/>
                          <a:cs typeface="+mn-cs"/>
                          <a:sym typeface="+mn-ea"/>
                        </a:rPr>
                        <a:t>Presentasi</a:t>
                      </a:r>
                      <a:r>
                        <a:rPr kumimoji="0" lang="en-US" sz="18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sym typeface="+mn-ea"/>
                        </a:rPr>
                        <a:t> </a:t>
                      </a:r>
                      <a:r>
                        <a:rPr kumimoji="0" lang="en-US" sz="1800" b="0" i="0" u="none" strike="noStrike" kern="1200" cap="none" spc="0" normalizeH="0" baseline="0" noProof="0" dirty="0" err="1">
                          <a:ln>
                            <a:noFill/>
                          </a:ln>
                          <a:solidFill>
                            <a:prstClr val="black"/>
                          </a:solidFill>
                          <a:effectLst/>
                          <a:uLnTx/>
                          <a:uFillTx/>
                          <a:latin typeface="Comic Sans MS" panose="030F0702030302020204" pitchFamily="66" charset="0"/>
                          <a:ea typeface="+mn-ea"/>
                          <a:cs typeface="+mn-cs"/>
                          <a:sym typeface="+mn-ea"/>
                        </a:rPr>
                        <a:t>artikel</a:t>
                      </a:r>
                      <a:r>
                        <a:rPr kumimoji="0" lang="en-US" sz="18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sym typeface="+mn-ea"/>
                        </a:rPr>
                        <a:t> 7,8</a:t>
                      </a:r>
                      <a:endParaRPr kumimoji="0" lang="en-US" sz="18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txBody>
                  <a:tcPr marL="91441" marR="91441" marT="45713" marB="4571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631732">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sz="1800" b="0" i="0" u="none" strike="noStrike" cap="none" normalizeH="0" baseline="0">
                          <a:ln>
                            <a:noFill/>
                          </a:ln>
                          <a:solidFill>
                            <a:schemeClr val="tx1"/>
                          </a:solidFill>
                          <a:effectLst/>
                          <a:latin typeface="Comic Sans MS" panose="030F0702030302020204" pitchFamily="66" charset="0"/>
                        </a:rPr>
                        <a:t>8</a:t>
                      </a:r>
                    </a:p>
                  </a:txBody>
                  <a:tcPr marL="91441" marR="91441" marT="45713" marB="4571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sz="1800" b="0" i="0" u="none" strike="noStrike" cap="none" normalizeH="0" baseline="0" dirty="0" err="1">
                          <a:ln>
                            <a:noFill/>
                          </a:ln>
                          <a:solidFill>
                            <a:schemeClr val="tx1"/>
                          </a:solidFill>
                          <a:effectLst/>
                          <a:latin typeface="Comic Sans MS" panose="030F0702030302020204" pitchFamily="66" charset="0"/>
                        </a:rPr>
                        <a:t>Presentasi</a:t>
                      </a:r>
                      <a:r>
                        <a:rPr kumimoji="0" lang="en-US" sz="1800" b="0" i="0" u="none" strike="noStrike" cap="none" normalizeH="0" baseline="0" dirty="0">
                          <a:ln>
                            <a:noFill/>
                          </a:ln>
                          <a:solidFill>
                            <a:schemeClr val="tx1"/>
                          </a:solidFill>
                          <a:effectLst/>
                          <a:latin typeface="Comic Sans MS" panose="030F0702030302020204" pitchFamily="66" charset="0"/>
                        </a:rPr>
                        <a:t> </a:t>
                      </a:r>
                      <a:r>
                        <a:rPr kumimoji="0" lang="en-US" sz="1800" b="0" i="0" u="none" strike="noStrike" cap="none" normalizeH="0" baseline="0" dirty="0" err="1">
                          <a:ln>
                            <a:noFill/>
                          </a:ln>
                          <a:solidFill>
                            <a:schemeClr val="tx1"/>
                          </a:solidFill>
                          <a:effectLst/>
                          <a:latin typeface="Comic Sans MS" panose="030F0702030302020204" pitchFamily="66" charset="0"/>
                        </a:rPr>
                        <a:t>makalah</a:t>
                      </a:r>
                      <a:r>
                        <a:rPr kumimoji="0" lang="en-US" sz="1800" b="0" i="0" u="none" strike="noStrike" cap="none" normalizeH="0" baseline="0" dirty="0">
                          <a:ln>
                            <a:noFill/>
                          </a:ln>
                          <a:solidFill>
                            <a:schemeClr val="tx1"/>
                          </a:solidFill>
                          <a:effectLst/>
                          <a:latin typeface="Comic Sans MS" panose="030F0702030302020204" pitchFamily="66" charset="0"/>
                        </a:rPr>
                        <a:t> 3,4</a:t>
                      </a:r>
                    </a:p>
                  </a:txBody>
                  <a:tcPr marL="91441" marR="91441" marT="45713" marB="4571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sz="1800" b="0" i="0" u="none" strike="noStrike" cap="none" normalizeH="0" baseline="0">
                          <a:ln>
                            <a:noFill/>
                          </a:ln>
                          <a:solidFill>
                            <a:schemeClr val="tx1"/>
                          </a:solidFill>
                          <a:effectLst/>
                          <a:latin typeface="Comic Sans MS" panose="030F0702030302020204" pitchFamily="66" charset="0"/>
                        </a:rPr>
                        <a:t>16</a:t>
                      </a:r>
                    </a:p>
                  </a:txBody>
                  <a:tcPr marL="91441" marR="91441" marT="45713" marB="4571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kern="1200" cap="none" spc="0" normalizeH="0" baseline="0" noProof="0" dirty="0" err="1">
                          <a:ln>
                            <a:noFill/>
                          </a:ln>
                          <a:solidFill>
                            <a:prstClr val="black"/>
                          </a:solidFill>
                          <a:effectLst/>
                          <a:uLnTx/>
                          <a:uFillTx/>
                          <a:latin typeface="Comic Sans MS" panose="030F0702030302020204" pitchFamily="66" charset="0"/>
                          <a:ea typeface="+mn-ea"/>
                          <a:cs typeface="+mn-cs"/>
                          <a:sym typeface="+mn-ea"/>
                        </a:rPr>
                        <a:t>Presentasi</a:t>
                      </a:r>
                      <a:r>
                        <a:rPr kumimoji="0" lang="en-US" sz="18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sym typeface="+mn-ea"/>
                        </a:rPr>
                        <a:t> </a:t>
                      </a:r>
                      <a:r>
                        <a:rPr kumimoji="0" lang="en-US" sz="1800" b="0" i="0" u="none" strike="noStrike" kern="1200" cap="none" spc="0" normalizeH="0" baseline="0" noProof="0" dirty="0" err="1">
                          <a:ln>
                            <a:noFill/>
                          </a:ln>
                          <a:solidFill>
                            <a:prstClr val="black"/>
                          </a:solidFill>
                          <a:effectLst/>
                          <a:uLnTx/>
                          <a:uFillTx/>
                          <a:latin typeface="Comic Sans MS" panose="030F0702030302020204" pitchFamily="66" charset="0"/>
                          <a:ea typeface="+mn-ea"/>
                          <a:cs typeface="+mn-cs"/>
                          <a:sym typeface="+mn-ea"/>
                        </a:rPr>
                        <a:t>artikel</a:t>
                      </a:r>
                      <a:r>
                        <a:rPr kumimoji="0" lang="en-US" sz="18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sym typeface="+mn-ea"/>
                        </a:rPr>
                        <a:t> 9, 10</a:t>
                      </a:r>
                      <a:endParaRPr kumimoji="0" lang="en-US" sz="18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txBody>
                  <a:tcPr marL="91441" marR="91441" marT="45713" marB="4571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bl>
          </a:graphicData>
        </a:graphic>
      </p:graphicFrame>
    </p:spTree>
  </p:cSld>
  <p:clrMapOvr>
    <a:masterClrMapping/>
  </p:clrMapOvr>
  <p:transition>
    <p:newsfla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xfrm>
            <a:off x="685800" y="152400"/>
            <a:ext cx="6870700" cy="1219200"/>
          </a:xfrm>
        </p:spPr>
        <p:txBody>
          <a:bodyPr>
            <a:normAutofit fontScale="90000"/>
          </a:bodyPr>
          <a:lstStyle/>
          <a:p>
            <a:pPr eaLnBrk="1" fontAlgn="auto" hangingPunct="1">
              <a:spcAft>
                <a:spcPts val="0"/>
              </a:spcAft>
              <a:defRPr/>
            </a:pPr>
            <a:r>
              <a:rPr lang="en-US" sz="4000" noProof="1"/>
              <a:t>RENCANA PROGRAM PERKULIAHAN</a:t>
            </a:r>
          </a:p>
        </p:txBody>
      </p:sp>
      <p:sp>
        <p:nvSpPr>
          <p:cNvPr id="9219" name="Rectangle 5"/>
          <p:cNvSpPr>
            <a:spLocks noGrp="1" noChangeArrowheads="1"/>
          </p:cNvSpPr>
          <p:nvPr>
            <p:ph idx="1"/>
          </p:nvPr>
        </p:nvSpPr>
        <p:spPr>
          <a:xfrm>
            <a:off x="685800" y="1371600"/>
            <a:ext cx="7696200" cy="4800528"/>
          </a:xfrm>
        </p:spPr>
        <p:txBody>
          <a:bodyPr/>
          <a:lstStyle/>
          <a:p>
            <a:pPr marL="0" indent="0" eaLnBrk="1" hangingPunct="1">
              <a:lnSpc>
                <a:spcPct val="90000"/>
              </a:lnSpc>
              <a:buFontTx/>
              <a:buNone/>
              <a:defRPr/>
            </a:pPr>
            <a:r>
              <a:rPr lang="en-US" sz="2400" b="1" noProof="1"/>
              <a:t>Deskripsi:</a:t>
            </a:r>
          </a:p>
          <a:p>
            <a:pPr algn="just" eaLnBrk="1" hangingPunct="1">
              <a:lnSpc>
                <a:spcPct val="90000"/>
              </a:lnSpc>
              <a:defRPr/>
            </a:pPr>
            <a:r>
              <a:rPr lang="en-US" sz="2000" noProof="1"/>
              <a:t>Mata Kuliah Problema Pendidikan Matematika adalah mata kuliah yang mengkaji berbagai hal tentang permasalahan pendidikan matematika: proses belajar mengajar matematika, penilaian pembelajaran matematika, kurikulum pendidikan matematika, sarana dan prasarana pembelajaran matematika, dll serta dapat membuat publikasi permasalahan yang dikaji dalam bentuk artikel</a:t>
            </a:r>
          </a:p>
          <a:p>
            <a:pPr algn="just" eaLnBrk="1" hangingPunct="1">
              <a:lnSpc>
                <a:spcPct val="90000"/>
              </a:lnSpc>
              <a:defRPr/>
            </a:pPr>
            <a:r>
              <a:rPr lang="en-US" sz="2000" noProof="1"/>
              <a:t>Oleh sebab itu mata kuliah ini tidak mengkaji suatu buku teks, namun mengkaji berbagai permasalahan pendidikan matematika baik pada kegiatan pembelajaran, hasil penelitian maupun pengalaman saat belajar dan menyajikan dalam bentuk makalah dan artikel </a:t>
            </a:r>
          </a:p>
          <a:p>
            <a:pPr algn="just" eaLnBrk="1" hangingPunct="1">
              <a:lnSpc>
                <a:spcPct val="90000"/>
              </a:lnSpc>
              <a:defRPr/>
            </a:pPr>
            <a:r>
              <a:rPr lang="en-US" sz="2000" noProof="1"/>
              <a:t>Selain itu matakuliah ini, dapat digunakan sebagai sarana dalam menyelesaikan tugas akhir (tesis), dengan cara mengeksplorasi permasalahan  terkait dengan tesis yang akan disusun</a:t>
            </a:r>
          </a:p>
          <a:p>
            <a:pPr algn="just" eaLnBrk="1" hangingPunct="1">
              <a:lnSpc>
                <a:spcPct val="90000"/>
              </a:lnSpc>
              <a:defRPr/>
            </a:pPr>
            <a:endParaRPr lang="en-US" sz="2000" noProof="1"/>
          </a:p>
        </p:txBody>
      </p:sp>
    </p:spTree>
  </p:cSld>
  <p:clrMapOvr>
    <a:masterClrMapping/>
  </p:clrMapOvr>
  <p:transition>
    <p:newsfla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just" eaLnBrk="1" hangingPunct="1">
              <a:lnSpc>
                <a:spcPct val="90000"/>
              </a:lnSpc>
              <a:defRPr/>
            </a:pPr>
            <a:r>
              <a:rPr lang="en-US" sz="2800" noProof="1"/>
              <a:t>Berkaitan dengan hal tersebut para mahasiswa diwajibkan untuk mengeksplorasi permasalahan sekaligus memberikan upaya penyelesaian atas permasalahan tersebut dan menuliskan dalam bentuk MAKALAH (15 – 25 hal, kertas A4, 1,5 spasi) serta dapat meyajikan dalam bentuk artikel yang mengacu pada template jurnal tertentu.</a:t>
            </a:r>
          </a:p>
          <a:p>
            <a:pPr algn="just" eaLnBrk="1" hangingPunct="1">
              <a:lnSpc>
                <a:spcPct val="90000"/>
              </a:lnSpc>
              <a:defRPr/>
            </a:pPr>
            <a:r>
              <a:rPr lang="en-ID" sz="2800" noProof="1"/>
              <a:t>Hal tambahan yang dapat dilakuan oleh mahasiswa antara lain berupa:</a:t>
            </a:r>
            <a:endParaRPr lang="en-ID" sz="2600" noProof="1"/>
          </a:p>
          <a:p>
            <a:pPr lvl="1" algn="just" eaLnBrk="1" hangingPunct="1">
              <a:lnSpc>
                <a:spcPct val="90000"/>
              </a:lnSpc>
              <a:defRPr/>
            </a:pPr>
            <a:r>
              <a:rPr lang="en-ID" sz="2600" noProof="1"/>
              <a:t>video pembelajaran sebagai bentuk alternative solusi yang ditawarkan untuk penyelesaian masalah</a:t>
            </a:r>
          </a:p>
          <a:p>
            <a:pPr lvl="1" algn="just" eaLnBrk="1" hangingPunct="1">
              <a:lnSpc>
                <a:spcPct val="90000"/>
              </a:lnSpc>
              <a:defRPr/>
            </a:pPr>
            <a:endParaRPr lang="en-US" sz="2600" noProof="1"/>
          </a:p>
        </p:txBody>
      </p:sp>
    </p:spTree>
    <p:extLst>
      <p:ext uri="{BB962C8B-B14F-4D97-AF65-F5344CB8AC3E}">
        <p14:creationId xmlns:p14="http://schemas.microsoft.com/office/powerpoint/2010/main" val="2058569965"/>
      </p:ext>
    </p:extLst>
  </p:cSld>
  <p:clrMapOvr>
    <a:masterClrMapping/>
  </p:clrMapOvr>
  <p:transition>
    <p:newsfla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152400"/>
            <a:ext cx="6870700" cy="1219200"/>
          </a:xfrm>
        </p:spPr>
        <p:txBody>
          <a:bodyPr>
            <a:normAutofit fontScale="90000"/>
          </a:bodyPr>
          <a:lstStyle/>
          <a:p>
            <a:pPr eaLnBrk="1" fontAlgn="auto" hangingPunct="1">
              <a:spcAft>
                <a:spcPts val="0"/>
              </a:spcAft>
              <a:defRPr/>
            </a:pPr>
            <a:r>
              <a:rPr lang="en-US" sz="4000" noProof="1"/>
              <a:t>RENCANA PROGRAM PERKULIAHAN</a:t>
            </a:r>
          </a:p>
        </p:txBody>
      </p:sp>
      <p:sp>
        <p:nvSpPr>
          <p:cNvPr id="11267" name="Rectangle 3"/>
          <p:cNvSpPr>
            <a:spLocks noGrp="1" noChangeArrowheads="1"/>
          </p:cNvSpPr>
          <p:nvPr>
            <p:ph idx="1"/>
          </p:nvPr>
        </p:nvSpPr>
        <p:spPr>
          <a:xfrm>
            <a:off x="685800" y="1447800"/>
            <a:ext cx="7696200" cy="4495734"/>
          </a:xfrm>
        </p:spPr>
        <p:txBody>
          <a:bodyPr/>
          <a:lstStyle/>
          <a:p>
            <a:pPr eaLnBrk="1" hangingPunct="1">
              <a:lnSpc>
                <a:spcPct val="80000"/>
              </a:lnSpc>
              <a:buFont typeface="Wingdings 2" panose="05020102010507070707" pitchFamily="18" charset="2"/>
              <a:buNone/>
            </a:pPr>
            <a:r>
              <a:rPr lang="en-US" altLang="zh-CN" sz="2800" dirty="0" err="1"/>
              <a:t>Bentuk</a:t>
            </a:r>
            <a:r>
              <a:rPr lang="en-US" altLang="zh-CN" sz="2800" dirty="0"/>
              <a:t> </a:t>
            </a:r>
            <a:r>
              <a:rPr lang="en-US" altLang="zh-CN" sz="2800" dirty="0" err="1"/>
              <a:t>perkuliahan</a:t>
            </a:r>
            <a:r>
              <a:rPr lang="en-US" altLang="zh-CN" sz="2800" dirty="0"/>
              <a:t>:</a:t>
            </a:r>
          </a:p>
          <a:p>
            <a:pPr algn="just" eaLnBrk="1" hangingPunct="1">
              <a:lnSpc>
                <a:spcPct val="80000"/>
              </a:lnSpc>
            </a:pPr>
            <a:r>
              <a:rPr lang="en-ID" sz="2400" b="0" i="0" dirty="0" err="1">
                <a:effectLst/>
                <a:latin typeface="Times New Roman" panose="02020603050405020304" pitchFamily="18" charset="0"/>
                <a:cs typeface="Times New Roman" panose="02020603050405020304" pitchFamily="18" charset="0"/>
              </a:rPr>
              <a:t>Pembelajaran</a:t>
            </a:r>
            <a:r>
              <a:rPr lang="en-ID" sz="2400" b="0" i="0" dirty="0">
                <a:effectLst/>
                <a:latin typeface="Times New Roman" panose="02020603050405020304" pitchFamily="18" charset="0"/>
                <a:cs typeface="Times New Roman" panose="02020603050405020304" pitchFamily="18" charset="0"/>
              </a:rPr>
              <a:t> </a:t>
            </a:r>
            <a:r>
              <a:rPr lang="en-ID" sz="2400" b="0" i="0" dirty="0" err="1">
                <a:effectLst/>
                <a:latin typeface="Times New Roman" panose="02020603050405020304" pitchFamily="18" charset="0"/>
                <a:cs typeface="Times New Roman" panose="02020603050405020304" pitchFamily="18" charset="0"/>
              </a:rPr>
              <a:t>dilaksanakan</a:t>
            </a:r>
            <a:r>
              <a:rPr lang="en-ID" sz="2400" b="0" i="0" dirty="0">
                <a:effectLst/>
                <a:latin typeface="Times New Roman" panose="02020603050405020304" pitchFamily="18" charset="0"/>
                <a:cs typeface="Times New Roman" panose="02020603050405020304" pitchFamily="18" charset="0"/>
              </a:rPr>
              <a:t> </a:t>
            </a:r>
            <a:r>
              <a:rPr lang="en-ID" sz="2400" b="0" i="0" dirty="0" err="1">
                <a:effectLst/>
                <a:latin typeface="Times New Roman" panose="02020603050405020304" pitchFamily="18" charset="0"/>
                <a:cs typeface="Times New Roman" panose="02020603050405020304" pitchFamily="18" charset="0"/>
              </a:rPr>
              <a:t>secara</a:t>
            </a:r>
            <a:r>
              <a:rPr lang="en-ID" sz="2400" b="0" i="0" dirty="0">
                <a:effectLst/>
                <a:latin typeface="Times New Roman" panose="02020603050405020304" pitchFamily="18" charset="0"/>
                <a:cs typeface="Times New Roman" panose="02020603050405020304" pitchFamily="18" charset="0"/>
              </a:rPr>
              <a:t> luring </a:t>
            </a:r>
            <a:r>
              <a:rPr lang="en-ID" sz="2400" b="0" i="0" dirty="0" err="1">
                <a:effectLst/>
                <a:latin typeface="Times New Roman" panose="02020603050405020304" pitchFamily="18" charset="0"/>
                <a:cs typeface="Times New Roman" panose="02020603050405020304" pitchFamily="18" charset="0"/>
              </a:rPr>
              <a:t>maupun</a:t>
            </a:r>
            <a:r>
              <a:rPr lang="en-ID" sz="2400" b="0" i="0" dirty="0">
                <a:effectLst/>
                <a:latin typeface="Times New Roman" panose="02020603050405020304" pitchFamily="18" charset="0"/>
                <a:cs typeface="Times New Roman" panose="02020603050405020304" pitchFamily="18" charset="0"/>
              </a:rPr>
              <a:t> </a:t>
            </a:r>
            <a:r>
              <a:rPr lang="en-ID" sz="2400" b="0" i="0" dirty="0" err="1">
                <a:effectLst/>
                <a:latin typeface="Times New Roman" panose="02020603050405020304" pitchFamily="18" charset="0"/>
                <a:cs typeface="Times New Roman" panose="02020603050405020304" pitchFamily="18" charset="0"/>
              </a:rPr>
              <a:t>secara</a:t>
            </a:r>
            <a:r>
              <a:rPr lang="en-ID" sz="2400" b="0" i="0" dirty="0">
                <a:effectLst/>
                <a:latin typeface="Times New Roman" panose="02020603050405020304" pitchFamily="18" charset="0"/>
                <a:cs typeface="Times New Roman" panose="02020603050405020304" pitchFamily="18" charset="0"/>
              </a:rPr>
              <a:t> daring (blended learning) </a:t>
            </a:r>
            <a:r>
              <a:rPr lang="en-ID" sz="2400" b="0" i="0" dirty="0" err="1">
                <a:effectLst/>
                <a:latin typeface="Times New Roman" panose="02020603050405020304" pitchFamily="18" charset="0"/>
                <a:cs typeface="Times New Roman" panose="02020603050405020304" pitchFamily="18" charset="0"/>
              </a:rPr>
              <a:t>kegiatan</a:t>
            </a:r>
            <a:r>
              <a:rPr lang="en-ID" sz="2400" b="0" i="0" dirty="0">
                <a:effectLst/>
                <a:latin typeface="Times New Roman" panose="02020603050405020304" pitchFamily="18" charset="0"/>
                <a:cs typeface="Times New Roman" panose="02020603050405020304" pitchFamily="18" charset="0"/>
              </a:rPr>
              <a:t> luring </a:t>
            </a:r>
            <a:r>
              <a:rPr lang="en-ID" sz="2400" b="0" i="0" dirty="0" err="1">
                <a:effectLst/>
                <a:latin typeface="Times New Roman" panose="02020603050405020304" pitchFamily="18" charset="0"/>
                <a:cs typeface="Times New Roman" panose="02020603050405020304" pitchFamily="18" charset="0"/>
              </a:rPr>
              <a:t>dengan</a:t>
            </a:r>
            <a:r>
              <a:rPr lang="en-ID" sz="2400" b="0" i="0" dirty="0">
                <a:effectLst/>
                <a:latin typeface="Times New Roman" panose="02020603050405020304" pitchFamily="18" charset="0"/>
                <a:cs typeface="Times New Roman" panose="02020603050405020304" pitchFamily="18" charset="0"/>
              </a:rPr>
              <a:t> </a:t>
            </a:r>
            <a:r>
              <a:rPr lang="en-ID" sz="2400" b="0" i="0" dirty="0" err="1">
                <a:effectLst/>
                <a:latin typeface="Times New Roman" panose="02020603050405020304" pitchFamily="18" charset="0"/>
                <a:cs typeface="Times New Roman" panose="02020603050405020304" pitchFamily="18" charset="0"/>
              </a:rPr>
              <a:t>perkuliahan</a:t>
            </a:r>
            <a:r>
              <a:rPr lang="en-ID" sz="2400" b="0" i="0" dirty="0">
                <a:effectLst/>
                <a:latin typeface="Times New Roman" panose="02020603050405020304" pitchFamily="18" charset="0"/>
                <a:cs typeface="Times New Roman" panose="02020603050405020304" pitchFamily="18" charset="0"/>
              </a:rPr>
              <a:t> </a:t>
            </a:r>
            <a:r>
              <a:rPr lang="en-ID" sz="2400" b="0" i="0" dirty="0" err="1">
                <a:effectLst/>
                <a:latin typeface="Times New Roman" panose="02020603050405020304" pitchFamily="18" charset="0"/>
                <a:cs typeface="Times New Roman" panose="02020603050405020304" pitchFamily="18" charset="0"/>
              </a:rPr>
              <a:t>tatap</a:t>
            </a:r>
            <a:r>
              <a:rPr lang="en-ID" sz="2400" b="0" i="0" dirty="0">
                <a:effectLst/>
                <a:latin typeface="Times New Roman" panose="02020603050405020304" pitchFamily="18" charset="0"/>
                <a:cs typeface="Times New Roman" panose="02020603050405020304" pitchFamily="18" charset="0"/>
              </a:rPr>
              <a:t> </a:t>
            </a:r>
            <a:r>
              <a:rPr lang="en-ID" sz="2400" b="0" i="0" dirty="0" err="1">
                <a:effectLst/>
                <a:latin typeface="Times New Roman" panose="02020603050405020304" pitchFamily="18" charset="0"/>
                <a:cs typeface="Times New Roman" panose="02020603050405020304" pitchFamily="18" charset="0"/>
              </a:rPr>
              <a:t>mulka</a:t>
            </a:r>
            <a:r>
              <a:rPr lang="en-ID" sz="2400" b="0" i="0" dirty="0">
                <a:effectLst/>
                <a:latin typeface="Times New Roman" panose="02020603050405020304" pitchFamily="18" charset="0"/>
                <a:cs typeface="Times New Roman" panose="02020603050405020304" pitchFamily="18" charset="0"/>
              </a:rPr>
              <a:t> </a:t>
            </a:r>
            <a:r>
              <a:rPr lang="en-ID" sz="2400" b="0" i="0" dirty="0" err="1">
                <a:effectLst/>
                <a:latin typeface="Times New Roman" panose="02020603050405020304" pitchFamily="18" charset="0"/>
                <a:cs typeface="Times New Roman" panose="02020603050405020304" pitchFamily="18" charset="0"/>
              </a:rPr>
              <a:t>sedangkan</a:t>
            </a:r>
            <a:r>
              <a:rPr lang="en-ID" sz="2400" b="0" i="0" dirty="0">
                <a:effectLst/>
                <a:latin typeface="Times New Roman" panose="02020603050405020304" pitchFamily="18" charset="0"/>
                <a:cs typeface="Times New Roman" panose="02020603050405020304" pitchFamily="18" charset="0"/>
              </a:rPr>
              <a:t> </a:t>
            </a:r>
            <a:r>
              <a:rPr lang="en-ID" sz="2400" b="0" i="0" dirty="0" err="1">
                <a:effectLst/>
                <a:latin typeface="Times New Roman" panose="02020603050405020304" pitchFamily="18" charset="0"/>
                <a:cs typeface="Times New Roman" panose="02020603050405020304" pitchFamily="18" charset="0"/>
              </a:rPr>
              <a:t>perkuliahan</a:t>
            </a:r>
            <a:r>
              <a:rPr lang="en-ID" sz="2400" b="0" i="0" dirty="0">
                <a:effectLst/>
                <a:latin typeface="Times New Roman" panose="02020603050405020304" pitchFamily="18" charset="0"/>
                <a:cs typeface="Times New Roman" panose="02020603050405020304" pitchFamily="18" charset="0"/>
              </a:rPr>
              <a:t> daring </a:t>
            </a:r>
            <a:r>
              <a:rPr lang="en-ID" sz="2400" b="0" i="0" dirty="0" err="1">
                <a:effectLst/>
                <a:latin typeface="Times New Roman" panose="02020603050405020304" pitchFamily="18" charset="0"/>
                <a:cs typeface="Times New Roman" panose="02020603050405020304" pitchFamily="18" charset="0"/>
              </a:rPr>
              <a:t>secara</a:t>
            </a:r>
            <a:r>
              <a:rPr lang="en-ID" sz="2400" b="0" i="0" dirty="0">
                <a:effectLst/>
                <a:latin typeface="Times New Roman" panose="02020603050405020304" pitchFamily="18" charset="0"/>
                <a:cs typeface="Times New Roman" panose="02020603050405020304" pitchFamily="18" charset="0"/>
              </a:rPr>
              <a:t> asynchronous </a:t>
            </a:r>
            <a:r>
              <a:rPr lang="en-ID" sz="2400" b="0" i="0" dirty="0" err="1">
                <a:effectLst/>
                <a:latin typeface="Times New Roman" panose="02020603050405020304" pitchFamily="18" charset="0"/>
                <a:cs typeface="Times New Roman" panose="02020603050405020304" pitchFamily="18" charset="0"/>
              </a:rPr>
              <a:t>menggunakan</a:t>
            </a:r>
            <a:r>
              <a:rPr lang="en-ID" sz="2400" b="0" i="0" dirty="0">
                <a:effectLst/>
                <a:latin typeface="Times New Roman" panose="02020603050405020304" pitchFamily="18" charset="0"/>
                <a:cs typeface="Times New Roman" panose="02020603050405020304" pitchFamily="18" charset="0"/>
              </a:rPr>
              <a:t> SPADA UNS.</a:t>
            </a:r>
            <a:br>
              <a:rPr lang="en-ID" sz="2400" dirty="0">
                <a:latin typeface="Times New Roman" panose="02020603050405020304" pitchFamily="18" charset="0"/>
                <a:cs typeface="Times New Roman" panose="02020603050405020304" pitchFamily="18" charset="0"/>
              </a:rPr>
            </a:br>
            <a:endParaRPr lang="en-ID" sz="2400" dirty="0">
              <a:latin typeface="Times New Roman" panose="02020603050405020304" pitchFamily="18" charset="0"/>
              <a:cs typeface="Times New Roman" panose="02020603050405020304" pitchFamily="18" charset="0"/>
            </a:endParaRPr>
          </a:p>
          <a:p>
            <a:pPr algn="just" eaLnBrk="1" hangingPunct="1">
              <a:lnSpc>
                <a:spcPct val="80000"/>
              </a:lnSpc>
            </a:pPr>
            <a:r>
              <a:rPr lang="en-ID" sz="2400" b="0" i="0" dirty="0" err="1">
                <a:effectLst/>
                <a:latin typeface="Times New Roman" panose="02020603050405020304" pitchFamily="18" charset="0"/>
                <a:cs typeface="Times New Roman" panose="02020603050405020304" pitchFamily="18" charset="0"/>
              </a:rPr>
              <a:t>Perkuliahan</a:t>
            </a:r>
            <a:r>
              <a:rPr lang="en-ID" sz="2400" b="0" i="0" dirty="0">
                <a:effectLst/>
                <a:latin typeface="Times New Roman" panose="02020603050405020304" pitchFamily="18" charset="0"/>
                <a:cs typeface="Times New Roman" panose="02020603050405020304" pitchFamily="18" charset="0"/>
              </a:rPr>
              <a:t> </a:t>
            </a:r>
            <a:r>
              <a:rPr lang="en-ID" sz="2400" b="0" i="0" dirty="0" err="1">
                <a:effectLst/>
                <a:latin typeface="Times New Roman" panose="02020603050405020304" pitchFamily="18" charset="0"/>
                <a:cs typeface="Times New Roman" panose="02020603050405020304" pitchFamily="18" charset="0"/>
              </a:rPr>
              <a:t>dilakukan</a:t>
            </a:r>
            <a:r>
              <a:rPr lang="en-ID" sz="2400" b="0" i="0" dirty="0">
                <a:effectLst/>
                <a:latin typeface="Times New Roman" panose="02020603050405020304" pitchFamily="18" charset="0"/>
                <a:cs typeface="Times New Roman" panose="02020603050405020304" pitchFamily="18" charset="0"/>
              </a:rPr>
              <a:t> </a:t>
            </a:r>
            <a:r>
              <a:rPr lang="en-ID" sz="2400" b="0" i="0" dirty="0" err="1">
                <a:effectLst/>
                <a:latin typeface="Times New Roman" panose="02020603050405020304" pitchFamily="18" charset="0"/>
                <a:cs typeface="Times New Roman" panose="02020603050405020304" pitchFamily="18" charset="0"/>
              </a:rPr>
              <a:t>dengan</a:t>
            </a:r>
            <a:r>
              <a:rPr lang="en-ID" sz="2400" b="0" i="0" dirty="0">
                <a:effectLst/>
                <a:latin typeface="Times New Roman" panose="02020603050405020304" pitchFamily="18" charset="0"/>
                <a:cs typeface="Times New Roman" panose="02020603050405020304" pitchFamily="18" charset="0"/>
              </a:rPr>
              <a:t> </a:t>
            </a:r>
            <a:r>
              <a:rPr lang="en-ID" sz="2400" b="0" i="0" dirty="0" err="1">
                <a:effectLst/>
                <a:latin typeface="Times New Roman" panose="02020603050405020304" pitchFamily="18" charset="0"/>
                <a:cs typeface="Times New Roman" panose="02020603050405020304" pitchFamily="18" charset="0"/>
              </a:rPr>
              <a:t>diawali</a:t>
            </a:r>
            <a:r>
              <a:rPr lang="en-ID" sz="2400" b="0" i="0" dirty="0">
                <a:effectLst/>
                <a:latin typeface="Times New Roman" panose="02020603050405020304" pitchFamily="18" charset="0"/>
                <a:cs typeface="Times New Roman" panose="02020603050405020304" pitchFamily="18" charset="0"/>
              </a:rPr>
              <a:t> </a:t>
            </a:r>
            <a:r>
              <a:rPr lang="en-ID" sz="2400" b="0" i="0" dirty="0" err="1">
                <a:effectLst/>
                <a:latin typeface="Times New Roman" panose="02020603050405020304" pitchFamily="18" charset="0"/>
                <a:cs typeface="Times New Roman" panose="02020603050405020304" pitchFamily="18" charset="0"/>
              </a:rPr>
              <a:t>membaca</a:t>
            </a:r>
            <a:r>
              <a:rPr lang="en-ID" sz="2400" b="0" i="0" dirty="0">
                <a:effectLst/>
                <a:latin typeface="Times New Roman" panose="02020603050405020304" pitchFamily="18" charset="0"/>
                <a:cs typeface="Times New Roman" panose="02020603050405020304" pitchFamily="18" charset="0"/>
              </a:rPr>
              <a:t> </a:t>
            </a:r>
            <a:r>
              <a:rPr lang="en-ID" sz="2400" b="0" i="0" dirty="0" err="1">
                <a:effectLst/>
                <a:latin typeface="Times New Roman" panose="02020603050405020304" pitchFamily="18" charset="0"/>
                <a:cs typeface="Times New Roman" panose="02020603050405020304" pitchFamily="18" charset="0"/>
              </a:rPr>
              <a:t>materi</a:t>
            </a:r>
            <a:r>
              <a:rPr lang="en-ID" sz="2400" b="0" i="0" dirty="0">
                <a:effectLst/>
                <a:latin typeface="Times New Roman" panose="02020603050405020304" pitchFamily="18" charset="0"/>
                <a:cs typeface="Times New Roman" panose="02020603050405020304" pitchFamily="18" charset="0"/>
              </a:rPr>
              <a:t> ajar, </a:t>
            </a:r>
            <a:r>
              <a:rPr lang="en-ID" sz="2400" b="0" i="0" dirty="0" err="1">
                <a:effectLst/>
                <a:latin typeface="Times New Roman" panose="02020603050405020304" pitchFamily="18" charset="0"/>
                <a:cs typeface="Times New Roman" panose="02020603050405020304" pitchFamily="18" charset="0"/>
              </a:rPr>
              <a:t>membaca</a:t>
            </a:r>
            <a:r>
              <a:rPr lang="en-ID" sz="2400" b="0" i="0" dirty="0">
                <a:effectLst/>
                <a:latin typeface="Times New Roman" panose="02020603050405020304" pitchFamily="18" charset="0"/>
                <a:cs typeface="Times New Roman" panose="02020603050405020304" pitchFamily="18" charset="0"/>
              </a:rPr>
              <a:t> </a:t>
            </a:r>
            <a:r>
              <a:rPr lang="en-ID" sz="2400" b="0" i="0" dirty="0" err="1">
                <a:effectLst/>
                <a:latin typeface="Times New Roman" panose="02020603050405020304" pitchFamily="18" charset="0"/>
                <a:cs typeface="Times New Roman" panose="02020603050405020304" pitchFamily="18" charset="0"/>
              </a:rPr>
              <a:t>makalah</a:t>
            </a:r>
            <a:r>
              <a:rPr lang="en-ID" sz="2400" b="0" i="0" dirty="0">
                <a:effectLst/>
                <a:latin typeface="Times New Roman" panose="02020603050405020304" pitchFamily="18" charset="0"/>
                <a:cs typeface="Times New Roman" panose="02020603050405020304" pitchFamily="18" charset="0"/>
              </a:rPr>
              <a:t> </a:t>
            </a:r>
            <a:r>
              <a:rPr lang="en-ID" sz="2400" b="0" i="0" dirty="0" err="1">
                <a:effectLst/>
                <a:latin typeface="Times New Roman" panose="02020603050405020304" pitchFamily="18" charset="0"/>
                <a:cs typeface="Times New Roman" panose="02020603050405020304" pitchFamily="18" charset="0"/>
              </a:rPr>
              <a:t>secara</a:t>
            </a:r>
            <a:r>
              <a:rPr lang="en-ID" sz="2400" b="0" i="0" dirty="0">
                <a:effectLst/>
                <a:latin typeface="Times New Roman" panose="02020603050405020304" pitchFamily="18" charset="0"/>
                <a:cs typeface="Times New Roman" panose="02020603050405020304" pitchFamily="18" charset="0"/>
              </a:rPr>
              <a:t> </a:t>
            </a:r>
            <a:r>
              <a:rPr lang="en-ID" sz="2400" b="0" i="0" dirty="0" err="1">
                <a:effectLst/>
                <a:latin typeface="Times New Roman" panose="02020603050405020304" pitchFamily="18" charset="0"/>
                <a:cs typeface="Times New Roman" panose="02020603050405020304" pitchFamily="18" charset="0"/>
              </a:rPr>
              <a:t>asyncrounus</a:t>
            </a:r>
            <a:r>
              <a:rPr lang="en-ID" sz="2400" b="0" i="0" dirty="0">
                <a:effectLst/>
                <a:latin typeface="Times New Roman" panose="02020603050405020304" pitchFamily="18" charset="0"/>
                <a:cs typeface="Times New Roman" panose="02020603050405020304" pitchFamily="18" charset="0"/>
              </a:rPr>
              <a:t> di SPADA, </a:t>
            </a:r>
            <a:r>
              <a:rPr lang="en-ID" sz="2400" b="0" i="0" dirty="0" err="1">
                <a:effectLst/>
                <a:latin typeface="Times New Roman" panose="02020603050405020304" pitchFamily="18" charset="0"/>
                <a:cs typeface="Times New Roman" panose="02020603050405020304" pitchFamily="18" charset="0"/>
              </a:rPr>
              <a:t>selanjutnya</a:t>
            </a:r>
            <a:r>
              <a:rPr lang="en-ID" sz="2400" b="0" i="0" dirty="0">
                <a:effectLst/>
                <a:latin typeface="Times New Roman" panose="02020603050405020304" pitchFamily="18" charset="0"/>
                <a:cs typeface="Times New Roman" panose="02020603050405020304" pitchFamily="18" charset="0"/>
              </a:rPr>
              <a:t> </a:t>
            </a:r>
            <a:r>
              <a:rPr lang="en-ID" sz="2400" b="0" i="0" dirty="0" err="1">
                <a:effectLst/>
                <a:latin typeface="Times New Roman" panose="02020603050405020304" pitchFamily="18" charset="0"/>
                <a:cs typeface="Times New Roman" panose="02020603050405020304" pitchFamily="18" charset="0"/>
              </a:rPr>
              <a:t>dilakukan</a:t>
            </a:r>
            <a:r>
              <a:rPr lang="en-ID" sz="2400" b="0" i="0" dirty="0">
                <a:effectLst/>
                <a:latin typeface="Times New Roman" panose="02020603050405020304" pitchFamily="18" charset="0"/>
                <a:cs typeface="Times New Roman" panose="02020603050405020304" pitchFamily="18" charset="0"/>
              </a:rPr>
              <a:t> </a:t>
            </a:r>
            <a:r>
              <a:rPr lang="en-ID" sz="2400" b="0" i="0" dirty="0" err="1">
                <a:effectLst/>
                <a:latin typeface="Times New Roman" panose="02020603050405020304" pitchFamily="18" charset="0"/>
                <a:cs typeface="Times New Roman" panose="02020603050405020304" pitchFamily="18" charset="0"/>
              </a:rPr>
              <a:t>kegiatan</a:t>
            </a:r>
            <a:r>
              <a:rPr lang="en-ID" sz="2400" b="0" i="0" dirty="0">
                <a:effectLst/>
                <a:latin typeface="Times New Roman" panose="02020603050405020304" pitchFamily="18" charset="0"/>
                <a:cs typeface="Times New Roman" panose="02020603050405020304" pitchFamily="18" charset="0"/>
              </a:rPr>
              <a:t> </a:t>
            </a:r>
            <a:r>
              <a:rPr lang="en-ID" sz="2400" b="0" i="0" dirty="0" err="1">
                <a:effectLst/>
                <a:latin typeface="Times New Roman" panose="02020603050405020304" pitchFamily="18" charset="0"/>
                <a:cs typeface="Times New Roman" panose="02020603050405020304" pitchFamily="18" charset="0"/>
              </a:rPr>
              <a:t>tatap</a:t>
            </a:r>
            <a:r>
              <a:rPr lang="en-ID" sz="2400" b="0" i="0" dirty="0">
                <a:effectLst/>
                <a:latin typeface="Times New Roman" panose="02020603050405020304" pitchFamily="18" charset="0"/>
                <a:cs typeface="Times New Roman" panose="02020603050405020304" pitchFamily="18" charset="0"/>
              </a:rPr>
              <a:t> </a:t>
            </a:r>
            <a:r>
              <a:rPr lang="en-ID" sz="2400" b="0" i="0" dirty="0" err="1">
                <a:effectLst/>
                <a:latin typeface="Times New Roman" panose="02020603050405020304" pitchFamily="18" charset="0"/>
                <a:cs typeface="Times New Roman" panose="02020603050405020304" pitchFamily="18" charset="0"/>
              </a:rPr>
              <a:t>muka</a:t>
            </a:r>
            <a:r>
              <a:rPr lang="en-ID" sz="2400" b="0" i="0" dirty="0">
                <a:effectLst/>
                <a:latin typeface="Times New Roman" panose="02020603050405020304" pitchFamily="18" charset="0"/>
                <a:cs typeface="Times New Roman" panose="02020603050405020304" pitchFamily="18" charset="0"/>
              </a:rPr>
              <a:t> dan </a:t>
            </a:r>
            <a:r>
              <a:rPr lang="en-ID" sz="2400" b="0" i="0" dirty="0" err="1">
                <a:effectLst/>
                <a:latin typeface="Times New Roman" panose="02020603050405020304" pitchFamily="18" charset="0"/>
                <a:cs typeface="Times New Roman" panose="02020603050405020304" pitchFamily="18" charset="0"/>
              </a:rPr>
              <a:t>dilanjutkan</a:t>
            </a:r>
            <a:r>
              <a:rPr lang="en-ID" sz="2400" b="0" i="0" dirty="0">
                <a:effectLst/>
                <a:latin typeface="Times New Roman" panose="02020603050405020304" pitchFamily="18" charset="0"/>
                <a:cs typeface="Times New Roman" panose="02020603050405020304" pitchFamily="18" charset="0"/>
              </a:rPr>
              <a:t> </a:t>
            </a:r>
            <a:r>
              <a:rPr lang="en-ID" sz="2400" b="0" i="0" dirty="0" err="1">
                <a:effectLst/>
                <a:latin typeface="Times New Roman" panose="02020603050405020304" pitchFamily="18" charset="0"/>
                <a:cs typeface="Times New Roman" panose="02020603050405020304" pitchFamily="18" charset="0"/>
              </a:rPr>
              <a:t>diskusi</a:t>
            </a:r>
            <a:r>
              <a:rPr lang="en-ID" sz="2400" b="0" i="0" dirty="0">
                <a:effectLst/>
                <a:latin typeface="Times New Roman" panose="02020603050405020304" pitchFamily="18" charset="0"/>
                <a:cs typeface="Times New Roman" panose="02020603050405020304" pitchFamily="18" charset="0"/>
              </a:rPr>
              <a:t> dan </a:t>
            </a:r>
            <a:r>
              <a:rPr lang="en-ID" sz="2400" b="0" i="0" dirty="0" err="1">
                <a:effectLst/>
                <a:latin typeface="Times New Roman" panose="02020603050405020304" pitchFamily="18" charset="0"/>
                <a:cs typeface="Times New Roman" panose="02020603050405020304" pitchFamily="18" charset="0"/>
              </a:rPr>
              <a:t>mengerjakan</a:t>
            </a:r>
            <a:r>
              <a:rPr lang="en-ID" sz="2400" b="0" i="0" dirty="0">
                <a:effectLst/>
                <a:latin typeface="Times New Roman" panose="02020603050405020304" pitchFamily="18" charset="0"/>
                <a:cs typeface="Times New Roman" panose="02020603050405020304" pitchFamily="18" charset="0"/>
              </a:rPr>
              <a:t> </a:t>
            </a:r>
            <a:r>
              <a:rPr lang="en-ID" sz="2400" b="0" i="0" dirty="0" err="1">
                <a:effectLst/>
                <a:latin typeface="Times New Roman" panose="02020603050405020304" pitchFamily="18" charset="0"/>
                <a:cs typeface="Times New Roman" panose="02020603050405020304" pitchFamily="18" charset="0"/>
              </a:rPr>
              <a:t>tugas</a:t>
            </a:r>
            <a:r>
              <a:rPr lang="en-ID" sz="2400" b="0" i="0" dirty="0">
                <a:effectLst/>
                <a:latin typeface="Times New Roman" panose="02020603050405020304" pitchFamily="18" charset="0"/>
                <a:cs typeface="Times New Roman" panose="02020603050405020304" pitchFamily="18" charset="0"/>
              </a:rPr>
              <a:t> di SPADA.</a:t>
            </a:r>
          </a:p>
          <a:p>
            <a:pPr algn="just" eaLnBrk="1" hangingPunct="1">
              <a:lnSpc>
                <a:spcPct val="80000"/>
              </a:lnSpc>
            </a:pPr>
            <a:endParaRPr lang="en-ID" sz="2400" b="0" i="0" dirty="0">
              <a:effectLst/>
              <a:latin typeface="Times New Roman" panose="02020603050405020304" pitchFamily="18" charset="0"/>
              <a:cs typeface="Times New Roman" panose="02020603050405020304" pitchFamily="18" charset="0"/>
            </a:endParaRPr>
          </a:p>
          <a:p>
            <a:pPr algn="just" eaLnBrk="1" hangingPunct="1">
              <a:lnSpc>
                <a:spcPct val="80000"/>
              </a:lnSpc>
            </a:pPr>
            <a:r>
              <a:rPr lang="en-ID" altLang="zh-CN" sz="2400" dirty="0" err="1">
                <a:latin typeface="Times New Roman" panose="02020603050405020304" pitchFamily="18" charset="0"/>
                <a:cs typeface="Times New Roman" panose="02020603050405020304" pitchFamily="18" charset="0"/>
              </a:rPr>
              <a:t>Sebelum</a:t>
            </a:r>
            <a:r>
              <a:rPr lang="en-ID" altLang="zh-CN" sz="2400" dirty="0">
                <a:latin typeface="Times New Roman" panose="02020603050405020304" pitchFamily="18" charset="0"/>
                <a:cs typeface="Times New Roman" panose="02020603050405020304" pitchFamily="18" charset="0"/>
              </a:rPr>
              <a:t> </a:t>
            </a:r>
            <a:r>
              <a:rPr lang="en-ID" altLang="zh-CN" sz="2400" dirty="0" err="1">
                <a:latin typeface="Times New Roman" panose="02020603050405020304" pitchFamily="18" charset="0"/>
                <a:cs typeface="Times New Roman" panose="02020603050405020304" pitchFamily="18" charset="0"/>
              </a:rPr>
              <a:t>perkuliahan</a:t>
            </a:r>
            <a:r>
              <a:rPr lang="en-ID" altLang="zh-CN" sz="2400" dirty="0">
                <a:latin typeface="Times New Roman" panose="02020603050405020304" pitchFamily="18" charset="0"/>
                <a:cs typeface="Times New Roman" panose="02020603050405020304" pitchFamily="18" charset="0"/>
              </a:rPr>
              <a:t> </a:t>
            </a:r>
            <a:r>
              <a:rPr lang="en-ID" altLang="zh-CN" sz="2400" dirty="0" err="1">
                <a:latin typeface="Times New Roman" panose="02020603050405020304" pitchFamily="18" charset="0"/>
                <a:cs typeface="Times New Roman" panose="02020603050405020304" pitchFamily="18" charset="0"/>
              </a:rPr>
              <a:t>tatap</a:t>
            </a:r>
            <a:r>
              <a:rPr lang="en-ID" altLang="zh-CN" sz="2400" dirty="0">
                <a:latin typeface="Times New Roman" panose="02020603050405020304" pitchFamily="18" charset="0"/>
                <a:cs typeface="Times New Roman" panose="02020603050405020304" pitchFamily="18" charset="0"/>
              </a:rPr>
              <a:t> </a:t>
            </a:r>
            <a:r>
              <a:rPr lang="en-ID" altLang="zh-CN" sz="2400" dirty="0" err="1">
                <a:latin typeface="Times New Roman" panose="02020603050405020304" pitchFamily="18" charset="0"/>
                <a:cs typeface="Times New Roman" panose="02020603050405020304" pitchFamily="18" charset="0"/>
              </a:rPr>
              <a:t>muka</a:t>
            </a:r>
            <a:r>
              <a:rPr lang="en-ID" altLang="zh-CN" sz="2400" dirty="0">
                <a:latin typeface="Times New Roman" panose="02020603050405020304" pitchFamily="18" charset="0"/>
                <a:cs typeface="Times New Roman" panose="02020603050405020304" pitchFamily="18" charset="0"/>
              </a:rPr>
              <a:t> </a:t>
            </a:r>
            <a:r>
              <a:rPr lang="en-ID" altLang="zh-CN" sz="2400" dirty="0" err="1">
                <a:latin typeface="Times New Roman" panose="02020603050405020304" pitchFamily="18" charset="0"/>
                <a:cs typeface="Times New Roman" panose="02020603050405020304" pitchFamily="18" charset="0"/>
              </a:rPr>
              <a:t>disampaikan</a:t>
            </a:r>
            <a:r>
              <a:rPr lang="en-ID" altLang="zh-CN" sz="2400" dirty="0">
                <a:latin typeface="Times New Roman" panose="02020603050405020304" pitchFamily="18" charset="0"/>
                <a:cs typeface="Times New Roman" panose="02020603050405020304" pitchFamily="18" charset="0"/>
              </a:rPr>
              <a:t> </a:t>
            </a:r>
            <a:r>
              <a:rPr lang="en-ID" altLang="zh-CN" sz="2400" dirty="0" err="1">
                <a:latin typeface="Times New Roman" panose="02020603050405020304" pitchFamily="18" charset="0"/>
                <a:cs typeface="Times New Roman" panose="02020603050405020304" pitchFamily="18" charset="0"/>
              </a:rPr>
              <a:t>bahan</a:t>
            </a:r>
            <a:r>
              <a:rPr lang="en-ID" altLang="zh-CN" sz="2400" dirty="0">
                <a:latin typeface="Times New Roman" panose="02020603050405020304" pitchFamily="18" charset="0"/>
                <a:cs typeface="Times New Roman" panose="02020603050405020304" pitchFamily="18" charset="0"/>
              </a:rPr>
              <a:t> </a:t>
            </a:r>
            <a:r>
              <a:rPr lang="en-ID" altLang="zh-CN" sz="2400" dirty="0" err="1">
                <a:latin typeface="Times New Roman" panose="02020603050405020304" pitchFamily="18" charset="0"/>
                <a:cs typeface="Times New Roman" panose="02020603050405020304" pitchFamily="18" charset="0"/>
              </a:rPr>
              <a:t>perkuliahan</a:t>
            </a:r>
            <a:r>
              <a:rPr lang="en-ID" altLang="zh-CN" sz="2400" dirty="0">
                <a:latin typeface="Times New Roman" panose="02020603050405020304" pitchFamily="18" charset="0"/>
                <a:cs typeface="Times New Roman" panose="02020603050405020304" pitchFamily="18" charset="0"/>
              </a:rPr>
              <a:t>, </a:t>
            </a:r>
            <a:r>
              <a:rPr lang="en-ID" altLang="zh-CN" sz="2400" dirty="0" err="1">
                <a:latin typeface="Times New Roman" panose="02020603050405020304" pitchFamily="18" charset="0"/>
                <a:cs typeface="Times New Roman" panose="02020603050405020304" pitchFamily="18" charset="0"/>
              </a:rPr>
              <a:t>berupa</a:t>
            </a:r>
            <a:r>
              <a:rPr lang="en-ID" altLang="zh-CN" sz="2400" dirty="0">
                <a:latin typeface="Times New Roman" panose="02020603050405020304" pitchFamily="18" charset="0"/>
                <a:cs typeface="Times New Roman" panose="02020603050405020304" pitchFamily="18" charset="0"/>
              </a:rPr>
              <a:t> </a:t>
            </a:r>
            <a:r>
              <a:rPr lang="en-ID" altLang="zh-CN" sz="2400" dirty="0" err="1">
                <a:latin typeface="Times New Roman" panose="02020603050405020304" pitchFamily="18" charset="0"/>
                <a:cs typeface="Times New Roman" panose="02020603050405020304" pitchFamily="18" charset="0"/>
              </a:rPr>
              <a:t>artikel</a:t>
            </a:r>
            <a:r>
              <a:rPr lang="en-ID" altLang="zh-CN" sz="2400" dirty="0">
                <a:latin typeface="Times New Roman" panose="02020603050405020304" pitchFamily="18" charset="0"/>
                <a:cs typeface="Times New Roman" panose="02020603050405020304" pitchFamily="18" charset="0"/>
              </a:rPr>
              <a:t> </a:t>
            </a:r>
            <a:r>
              <a:rPr lang="en-ID" altLang="zh-CN" sz="2400" dirty="0" err="1">
                <a:latin typeface="Times New Roman" panose="02020603050405020304" pitchFamily="18" charset="0"/>
                <a:cs typeface="Times New Roman" panose="02020603050405020304" pitchFamily="18" charset="0"/>
              </a:rPr>
              <a:t>atau</a:t>
            </a:r>
            <a:r>
              <a:rPr lang="en-ID" altLang="zh-CN" sz="2400" dirty="0">
                <a:latin typeface="Times New Roman" panose="02020603050405020304" pitchFamily="18" charset="0"/>
                <a:cs typeface="Times New Roman" panose="02020603050405020304" pitchFamily="18" charset="0"/>
              </a:rPr>
              <a:t> </a:t>
            </a:r>
            <a:r>
              <a:rPr lang="en-ID" altLang="zh-CN" sz="2400" dirty="0" err="1">
                <a:latin typeface="Times New Roman" panose="02020603050405020304" pitchFamily="18" charset="0"/>
                <a:cs typeface="Times New Roman" panose="02020603050405020304" pitchFamily="18" charset="0"/>
              </a:rPr>
              <a:t>makalah</a:t>
            </a:r>
            <a:r>
              <a:rPr lang="en-ID" altLang="zh-CN" sz="2400" dirty="0">
                <a:latin typeface="Times New Roman" panose="02020603050405020304" pitchFamily="18" charset="0"/>
                <a:cs typeface="Times New Roman" panose="02020603050405020304" pitchFamily="18" charset="0"/>
              </a:rPr>
              <a:t> </a:t>
            </a:r>
            <a:r>
              <a:rPr lang="en-ID" altLang="zh-CN" sz="2400" dirty="0" err="1">
                <a:latin typeface="Times New Roman" panose="02020603050405020304" pitchFamily="18" charset="0"/>
                <a:cs typeface="Times New Roman" panose="02020603050405020304" pitchFamily="18" charset="0"/>
              </a:rPr>
              <a:t>sebagai</a:t>
            </a:r>
            <a:r>
              <a:rPr lang="en-ID" altLang="zh-CN" sz="2400" dirty="0">
                <a:latin typeface="Times New Roman" panose="02020603050405020304" pitchFamily="18" charset="0"/>
                <a:cs typeface="Times New Roman" panose="02020603050405020304" pitchFamily="18" charset="0"/>
              </a:rPr>
              <a:t> </a:t>
            </a:r>
            <a:r>
              <a:rPr lang="en-ID" altLang="zh-CN" sz="2400" dirty="0" err="1">
                <a:latin typeface="Times New Roman" panose="02020603050405020304" pitchFamily="18" charset="0"/>
                <a:cs typeface="Times New Roman" panose="02020603050405020304" pitchFamily="18" charset="0"/>
              </a:rPr>
              <a:t>bahan</a:t>
            </a:r>
            <a:r>
              <a:rPr lang="en-ID" altLang="zh-CN" sz="2400" dirty="0">
                <a:latin typeface="Times New Roman" panose="02020603050405020304" pitchFamily="18" charset="0"/>
                <a:cs typeface="Times New Roman" panose="02020603050405020304" pitchFamily="18" charset="0"/>
              </a:rPr>
              <a:t> </a:t>
            </a:r>
            <a:r>
              <a:rPr lang="en-ID" altLang="zh-CN" sz="2400" dirty="0" err="1">
                <a:latin typeface="Times New Roman" panose="02020603050405020304" pitchFamily="18" charset="0"/>
                <a:cs typeface="Times New Roman" panose="02020603050405020304" pitchFamily="18" charset="0"/>
              </a:rPr>
              <a:t>diskusi</a:t>
            </a:r>
            <a:r>
              <a:rPr lang="en-ID" altLang="zh-CN" sz="2400" dirty="0">
                <a:latin typeface="Times New Roman" panose="02020603050405020304" pitchFamily="18" charset="0"/>
                <a:cs typeface="Times New Roman" panose="02020603050405020304" pitchFamily="18" charset="0"/>
              </a:rPr>
              <a:t> di SPADA</a:t>
            </a:r>
            <a:endParaRPr lang="en-US" altLang="zh-CN" sz="2400" dirty="0">
              <a:latin typeface="Times New Roman" panose="02020603050405020304" pitchFamily="18" charset="0"/>
              <a:cs typeface="Times New Roman" panose="02020603050405020304" pitchFamily="18" charset="0"/>
            </a:endParaRPr>
          </a:p>
          <a:p>
            <a:pPr eaLnBrk="1" hangingPunct="1">
              <a:lnSpc>
                <a:spcPct val="80000"/>
              </a:lnSpc>
              <a:buFont typeface="Wingdings 2" panose="05020102010507070707" pitchFamily="18" charset="2"/>
              <a:buNone/>
            </a:pPr>
            <a:endParaRPr lang="en-US" altLang="zh-CN" sz="2800" dirty="0"/>
          </a:p>
          <a:p>
            <a:pPr eaLnBrk="1" hangingPunct="1">
              <a:lnSpc>
                <a:spcPct val="80000"/>
              </a:lnSpc>
              <a:buFont typeface="Wingdings 2" panose="05020102010507070707" pitchFamily="18" charset="2"/>
              <a:buNone/>
            </a:pPr>
            <a:endParaRPr lang="en-US" altLang="zh-CN" sz="2800" dirty="0"/>
          </a:p>
        </p:txBody>
      </p:sp>
    </p:spTree>
  </p:cSld>
  <p:clrMapOvr>
    <a:masterClrMapping/>
  </p:clrMapOvr>
  <p:transition>
    <p:newsfla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ID" altLang="en-US" dirty="0" err="1"/>
              <a:t>Bentuk</a:t>
            </a:r>
            <a:r>
              <a:rPr lang="en-ID" altLang="en-US" dirty="0"/>
              <a:t> </a:t>
            </a:r>
            <a:r>
              <a:rPr lang="en-ID" altLang="en-US" dirty="0" err="1"/>
              <a:t>perkuliahan</a:t>
            </a:r>
            <a:r>
              <a:rPr lang="en-ID" altLang="en-US" dirty="0"/>
              <a:t> </a:t>
            </a:r>
            <a:endParaRPr lang="en-US" altLang="en-US" dirty="0"/>
          </a:p>
        </p:txBody>
      </p:sp>
      <p:sp>
        <p:nvSpPr>
          <p:cNvPr id="12291" name="Content Placeholder 2"/>
          <p:cNvSpPr>
            <a:spLocks noGrp="1"/>
          </p:cNvSpPr>
          <p:nvPr>
            <p:ph idx="1"/>
          </p:nvPr>
        </p:nvSpPr>
        <p:spPr/>
        <p:txBody>
          <a:bodyPr/>
          <a:lstStyle/>
          <a:p>
            <a:pPr eaLnBrk="1" hangingPunct="1">
              <a:lnSpc>
                <a:spcPct val="80000"/>
              </a:lnSpc>
            </a:pPr>
            <a:r>
              <a:rPr lang="en-US" altLang="zh-CN" sz="2400" dirty="0" err="1"/>
              <a:t>Presentasi</a:t>
            </a:r>
            <a:r>
              <a:rPr lang="en-US" altLang="zh-CN" sz="2400" dirty="0"/>
              <a:t> </a:t>
            </a:r>
            <a:r>
              <a:rPr lang="en-US" altLang="zh-CN" sz="2400" dirty="0" err="1"/>
              <a:t>materi</a:t>
            </a:r>
            <a:r>
              <a:rPr lang="en-US" altLang="zh-CN" sz="2400" dirty="0"/>
              <a:t> </a:t>
            </a:r>
            <a:r>
              <a:rPr lang="en-US" altLang="zh-CN" sz="2400" dirty="0" err="1"/>
              <a:t>oleh</a:t>
            </a:r>
            <a:r>
              <a:rPr lang="en-US" altLang="zh-CN" sz="2400" dirty="0"/>
              <a:t> </a:t>
            </a:r>
            <a:r>
              <a:rPr lang="en-US" altLang="zh-CN" sz="2400" dirty="0" err="1"/>
              <a:t>dosen</a:t>
            </a:r>
            <a:r>
              <a:rPr lang="en-US" altLang="zh-CN" sz="2400" dirty="0"/>
              <a:t> </a:t>
            </a:r>
            <a:r>
              <a:rPr lang="en-US" altLang="zh-CN" sz="2400" dirty="0" err="1"/>
              <a:t>pada</a:t>
            </a:r>
            <a:r>
              <a:rPr lang="en-US" altLang="zh-CN" sz="2400" dirty="0"/>
              <a:t> 7 kali </a:t>
            </a:r>
            <a:r>
              <a:rPr lang="en-US" altLang="zh-CN" sz="2400" dirty="0" err="1"/>
              <a:t>pertemuan</a:t>
            </a:r>
            <a:r>
              <a:rPr lang="en-US" altLang="zh-CN" sz="2400" dirty="0"/>
              <a:t> </a:t>
            </a:r>
            <a:r>
              <a:rPr lang="en-US" altLang="zh-CN" sz="2400" dirty="0" err="1"/>
              <a:t>awal</a:t>
            </a:r>
            <a:r>
              <a:rPr lang="en-US" altLang="zh-CN" sz="2400" dirty="0"/>
              <a:t> yang </a:t>
            </a:r>
            <a:r>
              <a:rPr lang="en-US" altLang="zh-CN" sz="2400" dirty="0" err="1"/>
              <a:t>berisi</a:t>
            </a:r>
            <a:r>
              <a:rPr lang="en-US" altLang="zh-CN" sz="2400" dirty="0"/>
              <a:t> </a:t>
            </a:r>
            <a:r>
              <a:rPr lang="en-US" altLang="zh-CN" sz="2400" dirty="0" err="1"/>
              <a:t>hal-hal</a:t>
            </a:r>
            <a:r>
              <a:rPr lang="en-US" altLang="zh-CN" sz="2400" dirty="0"/>
              <a:t> yang </a:t>
            </a:r>
            <a:r>
              <a:rPr lang="en-US" altLang="zh-CN" sz="2400" dirty="0" err="1"/>
              <a:t>dapat</a:t>
            </a:r>
            <a:r>
              <a:rPr lang="en-US" altLang="zh-CN" sz="2400" dirty="0"/>
              <a:t> </a:t>
            </a:r>
            <a:r>
              <a:rPr lang="en-US" altLang="zh-CN" sz="2400" dirty="0" err="1"/>
              <a:t>digunakan</a:t>
            </a:r>
            <a:r>
              <a:rPr lang="en-US" altLang="zh-CN" sz="2400" dirty="0"/>
              <a:t> </a:t>
            </a:r>
            <a:r>
              <a:rPr lang="en-US" altLang="zh-CN" sz="2400" dirty="0" err="1"/>
              <a:t>mahasiswa</a:t>
            </a:r>
            <a:r>
              <a:rPr lang="en-US" altLang="zh-CN" sz="2400" dirty="0"/>
              <a:t> </a:t>
            </a:r>
            <a:r>
              <a:rPr lang="en-US" altLang="zh-CN" sz="2400" dirty="0" err="1"/>
              <a:t>untuk</a:t>
            </a:r>
            <a:r>
              <a:rPr lang="en-US" altLang="zh-CN" sz="2400" dirty="0"/>
              <a:t> </a:t>
            </a:r>
            <a:r>
              <a:rPr lang="en-US" altLang="zh-CN" sz="2400" dirty="0" err="1"/>
              <a:t>menemukan</a:t>
            </a:r>
            <a:r>
              <a:rPr lang="en-US" altLang="zh-CN" sz="2400" dirty="0"/>
              <a:t> </a:t>
            </a:r>
            <a:r>
              <a:rPr lang="en-US" altLang="zh-CN" sz="2400" dirty="0" err="1"/>
              <a:t>permasalahan</a:t>
            </a:r>
            <a:r>
              <a:rPr lang="en-US" altLang="zh-CN" sz="2400" dirty="0"/>
              <a:t> </a:t>
            </a:r>
            <a:r>
              <a:rPr lang="en-US" altLang="zh-CN" sz="2400" dirty="0" err="1"/>
              <a:t>atau</a:t>
            </a:r>
            <a:r>
              <a:rPr lang="en-US" altLang="zh-CN" sz="2400" dirty="0"/>
              <a:t> </a:t>
            </a:r>
            <a:r>
              <a:rPr lang="en-US" altLang="zh-CN" sz="2400" dirty="0" err="1"/>
              <a:t>hal-hal</a:t>
            </a:r>
            <a:r>
              <a:rPr lang="en-US" altLang="zh-CN" sz="2400" dirty="0"/>
              <a:t> yang </a:t>
            </a:r>
            <a:r>
              <a:rPr lang="en-US" altLang="zh-CN" sz="2400" dirty="0" err="1"/>
              <a:t>terkait</a:t>
            </a:r>
            <a:r>
              <a:rPr lang="en-US" altLang="zh-CN" sz="2400" dirty="0"/>
              <a:t> </a:t>
            </a:r>
            <a:r>
              <a:rPr lang="en-US" altLang="zh-CN" sz="2400" dirty="0" err="1"/>
              <a:t>dengan</a:t>
            </a:r>
            <a:r>
              <a:rPr lang="en-US" altLang="zh-CN" sz="2400" dirty="0"/>
              <a:t> </a:t>
            </a:r>
            <a:r>
              <a:rPr lang="en-US" altLang="zh-CN" sz="2400" dirty="0" err="1"/>
              <a:t>pembelajaran</a:t>
            </a:r>
            <a:r>
              <a:rPr lang="en-US" altLang="zh-CN" sz="2400" dirty="0"/>
              <a:t> </a:t>
            </a:r>
            <a:r>
              <a:rPr lang="en-US" altLang="zh-CN" sz="2400" dirty="0" err="1"/>
              <a:t>matematika</a:t>
            </a:r>
            <a:r>
              <a:rPr lang="en-US" altLang="zh-CN" sz="2400" dirty="0"/>
              <a:t>.</a:t>
            </a:r>
          </a:p>
          <a:p>
            <a:pPr eaLnBrk="1" hangingPunct="1">
              <a:lnSpc>
                <a:spcPct val="80000"/>
              </a:lnSpc>
            </a:pPr>
            <a:endParaRPr lang="en-US" altLang="zh-CN" sz="1100" dirty="0"/>
          </a:p>
          <a:p>
            <a:pPr eaLnBrk="1" hangingPunct="1">
              <a:lnSpc>
                <a:spcPct val="80000"/>
              </a:lnSpc>
            </a:pPr>
            <a:r>
              <a:rPr lang="en-US" altLang="zh-CN" sz="2400" dirty="0" err="1"/>
              <a:t>Presentasi</a:t>
            </a:r>
            <a:r>
              <a:rPr lang="en-US" altLang="zh-CN" sz="2400" dirty="0"/>
              <a:t> </a:t>
            </a:r>
            <a:r>
              <a:rPr lang="en-US" altLang="zh-CN" sz="2400" dirty="0" err="1"/>
              <a:t>mahasiswa</a:t>
            </a:r>
            <a:r>
              <a:rPr lang="en-US" altLang="zh-CN" sz="2400" dirty="0"/>
              <a:t> </a:t>
            </a:r>
            <a:r>
              <a:rPr lang="en-US" altLang="zh-CN" sz="2400" dirty="0" err="1"/>
              <a:t>dijadwalkan</a:t>
            </a:r>
            <a:r>
              <a:rPr lang="en-US" altLang="zh-CN" sz="2400" dirty="0"/>
              <a:t> 2 </a:t>
            </a:r>
            <a:r>
              <a:rPr lang="en-US" altLang="zh-CN" sz="2400" dirty="0" err="1"/>
              <a:t>mahasiswa</a:t>
            </a:r>
            <a:r>
              <a:rPr lang="en-US" altLang="zh-CN" sz="2400" dirty="0"/>
              <a:t> </a:t>
            </a:r>
            <a:r>
              <a:rPr lang="en-US" altLang="zh-CN" sz="2400" dirty="0" err="1"/>
              <a:t>untuk</a:t>
            </a:r>
            <a:r>
              <a:rPr lang="en-US" altLang="zh-CN" sz="2400" dirty="0"/>
              <a:t> </a:t>
            </a:r>
            <a:r>
              <a:rPr lang="en-US" altLang="zh-CN" sz="2400" dirty="0" err="1"/>
              <a:t>setiap</a:t>
            </a:r>
            <a:r>
              <a:rPr lang="en-US" altLang="zh-CN" sz="2400" dirty="0"/>
              <a:t> </a:t>
            </a:r>
            <a:r>
              <a:rPr lang="en-US" altLang="zh-CN" sz="2400" dirty="0" err="1"/>
              <a:t>pertemuan</a:t>
            </a:r>
            <a:r>
              <a:rPr lang="en-US" altLang="zh-CN" sz="2400" dirty="0"/>
              <a:t> yang </a:t>
            </a:r>
            <a:r>
              <a:rPr lang="en-US" altLang="zh-CN" sz="2400" dirty="0" err="1"/>
              <a:t>menyajikan</a:t>
            </a:r>
            <a:r>
              <a:rPr lang="en-US" altLang="zh-CN" sz="2400" dirty="0"/>
              <a:t> </a:t>
            </a:r>
            <a:r>
              <a:rPr lang="en-US" altLang="zh-CN" sz="2400" dirty="0" err="1"/>
              <a:t>makalah</a:t>
            </a:r>
            <a:r>
              <a:rPr lang="en-US" altLang="zh-CN" sz="2400" dirty="0"/>
              <a:t> </a:t>
            </a:r>
            <a:r>
              <a:rPr lang="en-US" altLang="zh-CN" sz="2400" i="1" dirty="0"/>
              <a:t>individual </a:t>
            </a:r>
            <a:r>
              <a:rPr lang="en-US" altLang="zh-CN" sz="2400" dirty="0" err="1"/>
              <a:t>dengan</a:t>
            </a:r>
            <a:r>
              <a:rPr lang="en-US" altLang="zh-CN" sz="2400" dirty="0"/>
              <a:t> </a:t>
            </a:r>
            <a:r>
              <a:rPr lang="en-US" altLang="zh-CN" sz="2400" dirty="0" err="1"/>
              <a:t>memanfaatkan</a:t>
            </a:r>
            <a:r>
              <a:rPr lang="en-US" altLang="zh-CN" sz="2400" dirty="0"/>
              <a:t> multi media. </a:t>
            </a:r>
          </a:p>
          <a:p>
            <a:endParaRPr lang="en-US" altLang="en-US" dirty="0"/>
          </a:p>
        </p:txBody>
      </p:sp>
    </p:spTree>
  </p:cSld>
  <p:clrMapOvr>
    <a:masterClrMapping/>
  </p:clrMapOvr>
  <p:transition>
    <p:newsfla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09704" y="685872"/>
            <a:ext cx="8077096" cy="1161978"/>
          </a:xfrm>
        </p:spPr>
        <p:txBody>
          <a:bodyPr/>
          <a:lstStyle/>
          <a:p>
            <a:pPr eaLnBrk="1" hangingPunct="1"/>
            <a:r>
              <a:rPr lang="en-US" altLang="zh-CN" sz="4400" dirty="0" err="1">
                <a:ea typeface="SimSun" panose="02010600030101010101" pitchFamily="2" charset="-122"/>
              </a:rPr>
              <a:t>Presentasi</a:t>
            </a:r>
            <a:r>
              <a:rPr lang="en-US" altLang="zh-CN" sz="4400" dirty="0">
                <a:ea typeface="SimSun" panose="02010600030101010101" pitchFamily="2" charset="-122"/>
              </a:rPr>
              <a:t> </a:t>
            </a:r>
            <a:r>
              <a:rPr lang="en-US" altLang="zh-CN" sz="4400" dirty="0" err="1">
                <a:ea typeface="SimSun" panose="02010600030101010101" pitchFamily="2" charset="-122"/>
              </a:rPr>
              <a:t>makalah</a:t>
            </a:r>
            <a:r>
              <a:rPr lang="en-US" altLang="zh-CN" sz="4400" dirty="0">
                <a:ea typeface="SimSun" panose="02010600030101010101" pitchFamily="2" charset="-122"/>
              </a:rPr>
              <a:t> individual</a:t>
            </a:r>
          </a:p>
        </p:txBody>
      </p:sp>
      <p:sp>
        <p:nvSpPr>
          <p:cNvPr id="13315" name="Rectangle 3"/>
          <p:cNvSpPr>
            <a:spLocks noGrp="1" noChangeArrowheads="1"/>
          </p:cNvSpPr>
          <p:nvPr>
            <p:ph idx="1"/>
          </p:nvPr>
        </p:nvSpPr>
        <p:spPr/>
        <p:txBody>
          <a:bodyPr/>
          <a:lstStyle/>
          <a:p>
            <a:pPr algn="just" eaLnBrk="1" hangingPunct="1">
              <a:lnSpc>
                <a:spcPct val="90000"/>
              </a:lnSpc>
            </a:pPr>
            <a:r>
              <a:rPr lang="en-US" altLang="zh-CN" sz="2400" dirty="0" err="1"/>
              <a:t>Sebelum</a:t>
            </a:r>
            <a:r>
              <a:rPr lang="en-US" altLang="zh-CN" sz="2400" dirty="0"/>
              <a:t> </a:t>
            </a:r>
            <a:r>
              <a:rPr lang="en-US" altLang="zh-CN" sz="2400" dirty="0" err="1"/>
              <a:t>makalah</a:t>
            </a:r>
            <a:r>
              <a:rPr lang="en-US" altLang="zh-CN" sz="2400" dirty="0"/>
              <a:t> di </a:t>
            </a:r>
            <a:r>
              <a:rPr lang="en-US" altLang="zh-CN" sz="2400" dirty="0" err="1"/>
              <a:t>presentasikan</a:t>
            </a:r>
            <a:r>
              <a:rPr lang="en-US" altLang="zh-CN" sz="2400" dirty="0"/>
              <a:t>, </a:t>
            </a:r>
            <a:r>
              <a:rPr lang="en-US" altLang="zh-CN" sz="2400" dirty="0" err="1"/>
              <a:t>makalah</a:t>
            </a:r>
            <a:r>
              <a:rPr lang="en-US" altLang="zh-CN" sz="2400" dirty="0"/>
              <a:t> </a:t>
            </a:r>
            <a:r>
              <a:rPr lang="en-US" altLang="zh-CN" sz="2400" dirty="0" err="1"/>
              <a:t>wajib</a:t>
            </a:r>
            <a:r>
              <a:rPr lang="en-US" altLang="zh-CN" sz="2400" dirty="0"/>
              <a:t> </a:t>
            </a:r>
            <a:r>
              <a:rPr lang="en-US" altLang="zh-CN" sz="2400" dirty="0" err="1"/>
              <a:t>diuanggah</a:t>
            </a:r>
            <a:r>
              <a:rPr lang="en-US" altLang="zh-CN" sz="2400" dirty="0"/>
              <a:t> di </a:t>
            </a:r>
            <a:r>
              <a:rPr lang="en-US" altLang="zh-CN" sz="2400" dirty="0" err="1"/>
              <a:t>kelas</a:t>
            </a:r>
            <a:r>
              <a:rPr lang="en-US" altLang="zh-CN" sz="2400" dirty="0"/>
              <a:t> SPADA </a:t>
            </a:r>
            <a:r>
              <a:rPr lang="en-US" altLang="zh-CN" sz="2400" dirty="0" err="1"/>
              <a:t>atau</a:t>
            </a:r>
            <a:r>
              <a:rPr lang="en-US" altLang="zh-CN" sz="2400" dirty="0"/>
              <a:t> </a:t>
            </a:r>
            <a:r>
              <a:rPr lang="en-US" altLang="zh-CN" sz="2400" dirty="0" err="1"/>
              <a:t>diserahkan</a:t>
            </a:r>
            <a:r>
              <a:rPr lang="en-US" altLang="zh-CN" sz="2400" dirty="0"/>
              <a:t> </a:t>
            </a:r>
            <a:r>
              <a:rPr lang="en-US" altLang="zh-CN" sz="2400" dirty="0" err="1"/>
              <a:t>pada</a:t>
            </a:r>
            <a:r>
              <a:rPr lang="en-US" altLang="zh-CN" sz="2400" dirty="0"/>
              <a:t> </a:t>
            </a:r>
            <a:r>
              <a:rPr lang="en-US" altLang="zh-CN" sz="2400" dirty="0" err="1"/>
              <a:t>dosen</a:t>
            </a:r>
            <a:r>
              <a:rPr lang="en-US" altLang="zh-CN" sz="2400" dirty="0"/>
              <a:t> </a:t>
            </a:r>
            <a:r>
              <a:rPr lang="en-US" altLang="zh-CN" sz="2400" dirty="0" err="1"/>
              <a:t>pengampu</a:t>
            </a:r>
            <a:r>
              <a:rPr lang="en-US" altLang="zh-CN" sz="2400" dirty="0"/>
              <a:t> </a:t>
            </a:r>
            <a:r>
              <a:rPr lang="en-US" altLang="zh-CN" sz="2400" dirty="0" err="1"/>
              <a:t>untuk</a:t>
            </a:r>
            <a:r>
              <a:rPr lang="en-US" altLang="zh-CN" sz="2400" dirty="0"/>
              <a:t> </a:t>
            </a:r>
            <a:r>
              <a:rPr lang="en-US" altLang="zh-CN" sz="2400" dirty="0" err="1"/>
              <a:t>mendapatkan</a:t>
            </a:r>
            <a:r>
              <a:rPr lang="en-US" altLang="zh-CN" sz="2400" dirty="0"/>
              <a:t> </a:t>
            </a:r>
            <a:r>
              <a:rPr lang="en-US" altLang="zh-CN" sz="2400" dirty="0" err="1"/>
              <a:t>masukkan</a:t>
            </a:r>
            <a:r>
              <a:rPr lang="en-US" altLang="zh-CN" sz="2400" dirty="0"/>
              <a:t>,  </a:t>
            </a:r>
            <a:r>
              <a:rPr lang="en-US" altLang="zh-CN" sz="2400" dirty="0" err="1"/>
              <a:t>selanjutnya</a:t>
            </a:r>
            <a:r>
              <a:rPr lang="en-US" altLang="zh-CN" sz="2400" dirty="0"/>
              <a:t> </a:t>
            </a:r>
            <a:r>
              <a:rPr lang="en-US" altLang="zh-CN" sz="2400" dirty="0" err="1"/>
              <a:t>makalah</a:t>
            </a:r>
            <a:r>
              <a:rPr lang="en-US" altLang="zh-CN" sz="2400" dirty="0"/>
              <a:t> </a:t>
            </a:r>
            <a:r>
              <a:rPr lang="en-US" altLang="zh-CN" sz="2400" dirty="0" err="1"/>
              <a:t>diperbaiki</a:t>
            </a:r>
            <a:r>
              <a:rPr lang="en-US" altLang="zh-CN" sz="2400" dirty="0"/>
              <a:t>. </a:t>
            </a:r>
          </a:p>
          <a:p>
            <a:pPr algn="just" eaLnBrk="1" hangingPunct="1">
              <a:lnSpc>
                <a:spcPct val="90000"/>
              </a:lnSpc>
            </a:pPr>
            <a:r>
              <a:rPr lang="en-ID" altLang="zh-CN" sz="2400" dirty="0"/>
              <a:t>Batas </a:t>
            </a:r>
            <a:r>
              <a:rPr lang="en-ID" altLang="zh-CN" sz="2400" dirty="0" err="1"/>
              <a:t>akhir</a:t>
            </a:r>
            <a:r>
              <a:rPr lang="en-ID" altLang="zh-CN" sz="2400" dirty="0"/>
              <a:t> </a:t>
            </a:r>
            <a:r>
              <a:rPr lang="en-ID" altLang="zh-CN" sz="2400" dirty="0" err="1"/>
              <a:t>menunggah</a:t>
            </a:r>
            <a:r>
              <a:rPr lang="en-ID" altLang="zh-CN" sz="2400" dirty="0"/>
              <a:t> </a:t>
            </a:r>
            <a:r>
              <a:rPr lang="en-ID" altLang="zh-CN" sz="2400" dirty="0" err="1"/>
              <a:t>makalah</a:t>
            </a:r>
            <a:r>
              <a:rPr lang="en-ID" altLang="zh-CN" sz="2400" dirty="0"/>
              <a:t> </a:t>
            </a:r>
            <a:r>
              <a:rPr lang="en-ID" altLang="zh-CN" sz="2400" dirty="0" err="1"/>
              <a:t>adalah</a:t>
            </a:r>
            <a:r>
              <a:rPr lang="en-ID" altLang="zh-CN" sz="2400" dirty="0"/>
              <a:t> </a:t>
            </a:r>
            <a:r>
              <a:rPr lang="en-ID" altLang="zh-CN" sz="2400" dirty="0" err="1"/>
              <a:t>pada</a:t>
            </a:r>
            <a:r>
              <a:rPr lang="en-ID" altLang="zh-CN" sz="2400" dirty="0"/>
              <a:t> </a:t>
            </a:r>
            <a:r>
              <a:rPr lang="en-ID" altLang="zh-CN" sz="2400" dirty="0" err="1"/>
              <a:t>pertemuan</a:t>
            </a:r>
            <a:r>
              <a:rPr lang="en-ID" altLang="zh-CN" sz="2400" dirty="0"/>
              <a:t> </a:t>
            </a:r>
            <a:r>
              <a:rPr lang="en-ID" altLang="zh-CN" sz="2400" dirty="0" err="1"/>
              <a:t>ke</a:t>
            </a:r>
            <a:r>
              <a:rPr lang="en-ID" altLang="zh-CN" sz="2400" dirty="0"/>
              <a:t> 7.</a:t>
            </a:r>
            <a:endParaRPr lang="en-US" altLang="zh-CN" sz="2400" dirty="0"/>
          </a:p>
          <a:p>
            <a:pPr algn="just" eaLnBrk="1" hangingPunct="1">
              <a:lnSpc>
                <a:spcPct val="90000"/>
              </a:lnSpc>
            </a:pPr>
            <a:r>
              <a:rPr lang="en-US" altLang="zh-CN" sz="2400" dirty="0" err="1"/>
              <a:t>Presentasi</a:t>
            </a:r>
            <a:r>
              <a:rPr lang="en-US" altLang="zh-CN" sz="2400" dirty="0"/>
              <a:t> </a:t>
            </a:r>
            <a:r>
              <a:rPr lang="en-US" altLang="zh-CN" sz="2400" dirty="0" err="1"/>
              <a:t>untuk</a:t>
            </a:r>
            <a:r>
              <a:rPr lang="en-US" altLang="zh-CN" sz="2400" dirty="0"/>
              <a:t> </a:t>
            </a:r>
            <a:r>
              <a:rPr lang="en-US" altLang="zh-CN" sz="2400" dirty="0" err="1"/>
              <a:t>satu</a:t>
            </a:r>
            <a:r>
              <a:rPr lang="en-US" altLang="zh-CN" sz="2400" dirty="0"/>
              <a:t> </a:t>
            </a:r>
            <a:r>
              <a:rPr lang="en-US" altLang="zh-CN" sz="2400" dirty="0" err="1"/>
              <a:t>makalah</a:t>
            </a:r>
            <a:r>
              <a:rPr lang="en-US" altLang="zh-CN" sz="2400" dirty="0"/>
              <a:t> </a:t>
            </a:r>
            <a:r>
              <a:rPr lang="en-US" altLang="zh-CN" sz="2400" dirty="0" err="1"/>
              <a:t>dibatasi</a:t>
            </a:r>
            <a:r>
              <a:rPr lang="en-US" altLang="zh-CN" sz="2400" dirty="0"/>
              <a:t> </a:t>
            </a:r>
            <a:r>
              <a:rPr lang="en-US" altLang="zh-CN" sz="2400" dirty="0" err="1"/>
              <a:t>dengan</a:t>
            </a:r>
            <a:r>
              <a:rPr lang="en-US" altLang="zh-CN" sz="2400" dirty="0"/>
              <a:t> </a:t>
            </a:r>
            <a:r>
              <a:rPr lang="en-US" altLang="zh-CN" sz="2400" dirty="0" err="1"/>
              <a:t>waktu</a:t>
            </a:r>
            <a:r>
              <a:rPr lang="en-US" altLang="zh-CN" sz="2400" dirty="0"/>
              <a:t> 20 </a:t>
            </a:r>
            <a:r>
              <a:rPr lang="en-US" altLang="zh-CN" sz="2400" dirty="0" err="1"/>
              <a:t>menit</a:t>
            </a:r>
            <a:r>
              <a:rPr lang="en-US" altLang="zh-CN" sz="2400" dirty="0"/>
              <a:t> </a:t>
            </a:r>
            <a:r>
              <a:rPr lang="en-US" altLang="zh-CN" sz="2400" dirty="0" err="1"/>
              <a:t>untuk</a:t>
            </a:r>
            <a:r>
              <a:rPr lang="en-US" altLang="zh-CN" sz="2400" dirty="0"/>
              <a:t> </a:t>
            </a:r>
            <a:r>
              <a:rPr lang="en-US" altLang="zh-CN" sz="2400" dirty="0" err="1"/>
              <a:t>sajian</a:t>
            </a:r>
            <a:r>
              <a:rPr lang="en-US" altLang="zh-CN" sz="2400" dirty="0"/>
              <a:t> </a:t>
            </a:r>
            <a:r>
              <a:rPr lang="en-US" altLang="zh-CN" sz="2400" dirty="0" err="1"/>
              <a:t>dan</a:t>
            </a:r>
            <a:r>
              <a:rPr lang="en-US" altLang="zh-CN" sz="2400" dirty="0"/>
              <a:t> 20 </a:t>
            </a:r>
            <a:r>
              <a:rPr lang="en-US" altLang="zh-CN" sz="2400" dirty="0" err="1"/>
              <a:t>menit</a:t>
            </a:r>
            <a:r>
              <a:rPr lang="en-US" altLang="zh-CN" sz="2400" dirty="0"/>
              <a:t> </a:t>
            </a:r>
            <a:r>
              <a:rPr lang="en-US" altLang="zh-CN" sz="2400" dirty="0" err="1"/>
              <a:t>untuk</a:t>
            </a:r>
            <a:r>
              <a:rPr lang="en-US" altLang="zh-CN" sz="2400" dirty="0"/>
              <a:t> </a:t>
            </a:r>
            <a:r>
              <a:rPr lang="en-US" altLang="zh-CN" sz="2400" dirty="0" err="1"/>
              <a:t>tanya</a:t>
            </a:r>
            <a:r>
              <a:rPr lang="en-US" altLang="zh-CN" sz="2400" dirty="0"/>
              <a:t> </a:t>
            </a:r>
            <a:r>
              <a:rPr lang="en-US" altLang="zh-CN" sz="2400" dirty="0" err="1"/>
              <a:t>jawab</a:t>
            </a:r>
            <a:r>
              <a:rPr lang="en-US" altLang="zh-CN" sz="2400" dirty="0"/>
              <a:t>.</a:t>
            </a:r>
          </a:p>
          <a:p>
            <a:pPr algn="just" eaLnBrk="1" hangingPunct="1">
              <a:lnSpc>
                <a:spcPct val="90000"/>
              </a:lnSpc>
            </a:pPr>
            <a:r>
              <a:rPr lang="en-US" altLang="zh-CN" sz="2400" dirty="0" err="1"/>
              <a:t>Penyaji</a:t>
            </a:r>
            <a:r>
              <a:rPr lang="en-US" altLang="zh-CN" sz="2400" dirty="0"/>
              <a:t> </a:t>
            </a:r>
            <a:r>
              <a:rPr lang="en-US" altLang="zh-CN" sz="2400" dirty="0" err="1"/>
              <a:t>makalah</a:t>
            </a:r>
            <a:r>
              <a:rPr lang="en-US" altLang="zh-CN" sz="2400" dirty="0"/>
              <a:t> </a:t>
            </a:r>
            <a:r>
              <a:rPr lang="en-US" altLang="zh-CN" sz="2400" dirty="0" err="1"/>
              <a:t>perlu</a:t>
            </a:r>
            <a:r>
              <a:rPr lang="en-US" altLang="zh-CN" sz="2400" dirty="0"/>
              <a:t> </a:t>
            </a:r>
            <a:r>
              <a:rPr lang="en-US" altLang="zh-CN" sz="2400" dirty="0" err="1"/>
              <a:t>mencatat</a:t>
            </a:r>
            <a:r>
              <a:rPr lang="en-US" altLang="zh-CN" sz="2400" dirty="0"/>
              <a:t> </a:t>
            </a:r>
            <a:r>
              <a:rPr lang="en-US" altLang="zh-CN" sz="2400" dirty="0" err="1"/>
              <a:t>masukkan</a:t>
            </a:r>
            <a:r>
              <a:rPr lang="en-US" altLang="zh-CN" sz="2400" dirty="0"/>
              <a:t> </a:t>
            </a:r>
            <a:r>
              <a:rPr lang="en-US" altLang="zh-CN" sz="2400" dirty="0" err="1"/>
              <a:t>dari</a:t>
            </a:r>
            <a:r>
              <a:rPr lang="en-US" altLang="zh-CN" sz="2400" dirty="0"/>
              <a:t> </a:t>
            </a:r>
            <a:r>
              <a:rPr lang="en-US" altLang="zh-CN" sz="2400" dirty="0" err="1"/>
              <a:t>sesi</a:t>
            </a:r>
            <a:r>
              <a:rPr lang="en-US" altLang="zh-CN" sz="2400" dirty="0"/>
              <a:t> </a:t>
            </a:r>
            <a:r>
              <a:rPr lang="en-US" altLang="zh-CN" sz="2400" dirty="0" err="1"/>
              <a:t>tanya</a:t>
            </a:r>
            <a:r>
              <a:rPr lang="en-US" altLang="zh-CN" sz="2400" dirty="0"/>
              <a:t> </a:t>
            </a:r>
            <a:r>
              <a:rPr lang="en-US" altLang="zh-CN" sz="2400" dirty="0" err="1"/>
              <a:t>jawab</a:t>
            </a:r>
            <a:r>
              <a:rPr lang="en-US" altLang="zh-CN" sz="2400" dirty="0"/>
              <a:t> </a:t>
            </a:r>
            <a:r>
              <a:rPr lang="en-US" altLang="zh-CN" sz="2400" dirty="0" err="1"/>
              <a:t>guna</a:t>
            </a:r>
            <a:r>
              <a:rPr lang="en-US" altLang="zh-CN" sz="2400" dirty="0"/>
              <a:t> </a:t>
            </a:r>
            <a:r>
              <a:rPr lang="en-US" altLang="zh-CN" sz="2400" dirty="0" err="1"/>
              <a:t>perbaikan</a:t>
            </a:r>
            <a:r>
              <a:rPr lang="en-US" altLang="zh-CN" sz="2400" dirty="0"/>
              <a:t> </a:t>
            </a:r>
            <a:r>
              <a:rPr lang="en-US" altLang="zh-CN" sz="2400" dirty="0" err="1"/>
              <a:t>makalah</a:t>
            </a:r>
            <a:r>
              <a:rPr lang="en-US" altLang="zh-CN" sz="2400" dirty="0"/>
              <a:t> final.</a:t>
            </a:r>
          </a:p>
          <a:p>
            <a:pPr algn="just" eaLnBrk="1" hangingPunct="1">
              <a:lnSpc>
                <a:spcPct val="90000"/>
              </a:lnSpc>
            </a:pPr>
            <a:r>
              <a:rPr lang="en-ID" altLang="zh-CN" sz="2400" dirty="0" err="1"/>
              <a:t>Revisi</a:t>
            </a:r>
            <a:r>
              <a:rPr lang="en-ID" altLang="zh-CN" sz="2400" dirty="0"/>
              <a:t> </a:t>
            </a:r>
            <a:r>
              <a:rPr lang="en-ID" altLang="zh-CN" sz="2400" dirty="0" err="1"/>
              <a:t>makalah</a:t>
            </a:r>
            <a:r>
              <a:rPr lang="en-ID" altLang="zh-CN" sz="2400" dirty="0"/>
              <a:t> final </a:t>
            </a:r>
            <a:r>
              <a:rPr lang="en-ID" altLang="zh-CN" sz="2400" dirty="0" err="1"/>
              <a:t>wajib</a:t>
            </a:r>
            <a:r>
              <a:rPr lang="en-ID" altLang="zh-CN" sz="2400" dirty="0"/>
              <a:t> </a:t>
            </a:r>
            <a:r>
              <a:rPr lang="en-ID" altLang="zh-CN" sz="2400" dirty="0" err="1"/>
              <a:t>mencantumkan</a:t>
            </a:r>
            <a:r>
              <a:rPr lang="en-ID" altLang="zh-CN" sz="2400" dirty="0"/>
              <a:t> </a:t>
            </a:r>
            <a:r>
              <a:rPr lang="en-ID" altLang="zh-CN" sz="2400" dirty="0" err="1"/>
              <a:t>semua</a:t>
            </a:r>
            <a:r>
              <a:rPr lang="en-ID" altLang="zh-CN" sz="2400" dirty="0"/>
              <a:t> </a:t>
            </a:r>
            <a:r>
              <a:rPr lang="en-ID" altLang="zh-CN" sz="2400" dirty="0" err="1"/>
              <a:t>pertanyaan</a:t>
            </a:r>
            <a:r>
              <a:rPr lang="en-ID" altLang="zh-CN" sz="2400" dirty="0"/>
              <a:t> </a:t>
            </a:r>
            <a:r>
              <a:rPr lang="en-ID" altLang="zh-CN" sz="2400" dirty="0" err="1"/>
              <a:t>dan</a:t>
            </a:r>
            <a:r>
              <a:rPr lang="en-ID" altLang="zh-CN" sz="2400" dirty="0"/>
              <a:t> </a:t>
            </a:r>
            <a:r>
              <a:rPr lang="en-ID" altLang="zh-CN" sz="2400" dirty="0" err="1"/>
              <a:t>jawaban</a:t>
            </a:r>
            <a:r>
              <a:rPr lang="en-ID" altLang="zh-CN" sz="2400" dirty="0"/>
              <a:t> </a:t>
            </a:r>
            <a:r>
              <a:rPr lang="en-ID" altLang="zh-CN" sz="2400" dirty="0" err="1"/>
              <a:t>serta</a:t>
            </a:r>
            <a:r>
              <a:rPr lang="en-ID" altLang="zh-CN" sz="2400" dirty="0"/>
              <a:t> </a:t>
            </a:r>
            <a:r>
              <a:rPr lang="en-ID" altLang="zh-CN" sz="2400" dirty="0" err="1"/>
              <a:t>masukkan</a:t>
            </a:r>
            <a:r>
              <a:rPr lang="en-ID" altLang="zh-CN" sz="2400" dirty="0"/>
              <a:t> </a:t>
            </a:r>
            <a:r>
              <a:rPr lang="en-ID" altLang="zh-CN" sz="2400" dirty="0" err="1"/>
              <a:t>dari</a:t>
            </a:r>
            <a:r>
              <a:rPr lang="en-ID" altLang="zh-CN" sz="2400" dirty="0"/>
              <a:t> </a:t>
            </a:r>
            <a:r>
              <a:rPr lang="en-ID" altLang="zh-CN" sz="2400" dirty="0" err="1"/>
              <a:t>mahasiswa</a:t>
            </a:r>
            <a:r>
              <a:rPr lang="en-ID" altLang="zh-CN" sz="2400" dirty="0"/>
              <a:t> </a:t>
            </a:r>
            <a:r>
              <a:rPr lang="en-ID" altLang="zh-CN" sz="2400" dirty="0" err="1"/>
              <a:t>juga</a:t>
            </a:r>
            <a:r>
              <a:rPr lang="en-ID" altLang="zh-CN" sz="2400" dirty="0"/>
              <a:t> </a:t>
            </a:r>
            <a:r>
              <a:rPr lang="en-ID" altLang="zh-CN" sz="2400" dirty="0" err="1"/>
              <a:t>dosen</a:t>
            </a:r>
            <a:r>
              <a:rPr lang="en-ID" altLang="zh-CN" sz="2400" dirty="0"/>
              <a:t> </a:t>
            </a:r>
            <a:r>
              <a:rPr lang="en-ID" altLang="zh-CN" sz="2400" dirty="0" err="1"/>
              <a:t>pengampu</a:t>
            </a:r>
            <a:r>
              <a:rPr lang="en-ID" altLang="zh-CN" sz="2400" dirty="0"/>
              <a:t>.</a:t>
            </a:r>
            <a:endParaRPr lang="en-US" altLang="zh-CN" sz="2400" dirty="0"/>
          </a:p>
        </p:txBody>
      </p:sp>
    </p:spTree>
  </p:cSld>
  <p:clrMapOvr>
    <a:masterClrMapping/>
  </p:clrMapOvr>
  <p:transition>
    <p:newsfla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noChangeArrowheads="1"/>
          </p:cNvSpPr>
          <p:nvPr>
            <p:ph type="title"/>
          </p:nvPr>
        </p:nvSpPr>
        <p:spPr>
          <a:xfrm>
            <a:off x="457200" y="704850"/>
            <a:ext cx="8229600" cy="666750"/>
          </a:xfrm>
        </p:spPr>
        <p:txBody>
          <a:bodyPr/>
          <a:lstStyle/>
          <a:p>
            <a:r>
              <a:rPr lang="en-US" altLang="zh-CN">
                <a:ea typeface="SimSun" panose="02010600030101010101" pitchFamily="2" charset="-122"/>
              </a:rPr>
              <a:t>TUGAS MAKALAH</a:t>
            </a:r>
          </a:p>
        </p:txBody>
      </p:sp>
      <p:sp>
        <p:nvSpPr>
          <p:cNvPr id="14339" name="Content Placeholder 2"/>
          <p:cNvSpPr>
            <a:spLocks noGrp="1" noChangeArrowheads="1"/>
          </p:cNvSpPr>
          <p:nvPr>
            <p:ph idx="1"/>
          </p:nvPr>
        </p:nvSpPr>
        <p:spPr>
          <a:xfrm>
            <a:off x="457200" y="1600200"/>
            <a:ext cx="8229600" cy="4724400"/>
          </a:xfrm>
        </p:spPr>
        <p:txBody>
          <a:bodyPr/>
          <a:lstStyle/>
          <a:p>
            <a:r>
              <a:rPr lang="en-US" altLang="zh-CN" dirty="0" err="1"/>
              <a:t>Setiap</a:t>
            </a:r>
            <a:r>
              <a:rPr lang="en-US" altLang="zh-CN" dirty="0"/>
              <a:t> </a:t>
            </a:r>
            <a:r>
              <a:rPr lang="en-US" altLang="zh-CN" dirty="0" err="1"/>
              <a:t>mahasiswa</a:t>
            </a:r>
            <a:r>
              <a:rPr lang="en-US" altLang="zh-CN" dirty="0"/>
              <a:t> </a:t>
            </a:r>
            <a:r>
              <a:rPr lang="en-US" altLang="zh-CN" dirty="0" err="1"/>
              <a:t>diwajibkan</a:t>
            </a:r>
            <a:r>
              <a:rPr lang="en-US" altLang="zh-CN" dirty="0"/>
              <a:t> </a:t>
            </a:r>
            <a:r>
              <a:rPr lang="en-US" altLang="zh-CN" dirty="0" err="1"/>
              <a:t>untuk</a:t>
            </a:r>
            <a:r>
              <a:rPr lang="en-US" altLang="zh-CN" dirty="0"/>
              <a:t> </a:t>
            </a:r>
            <a:r>
              <a:rPr lang="en-US" altLang="zh-CN" dirty="0" err="1"/>
              <a:t>menyusun</a:t>
            </a:r>
            <a:r>
              <a:rPr lang="en-US" altLang="zh-CN" dirty="0"/>
              <a:t> </a:t>
            </a:r>
            <a:r>
              <a:rPr lang="en-US" altLang="zh-CN" dirty="0" err="1"/>
              <a:t>dan</a:t>
            </a:r>
            <a:r>
              <a:rPr lang="en-US" altLang="zh-CN" dirty="0"/>
              <a:t> </a:t>
            </a:r>
            <a:r>
              <a:rPr lang="en-US" altLang="zh-CN" dirty="0" err="1"/>
              <a:t>mepresentasikan</a:t>
            </a:r>
            <a:r>
              <a:rPr lang="en-US" altLang="zh-CN" dirty="0"/>
              <a:t> </a:t>
            </a:r>
            <a:r>
              <a:rPr lang="en-US" altLang="zh-CN" dirty="0" err="1"/>
              <a:t>makalah</a:t>
            </a:r>
            <a:endParaRPr lang="en-US" altLang="zh-CN" dirty="0"/>
          </a:p>
          <a:p>
            <a:r>
              <a:rPr lang="en-US" altLang="zh-CN" dirty="0"/>
              <a:t>Ada </a:t>
            </a:r>
            <a:r>
              <a:rPr lang="en-US" altLang="zh-CN" dirty="0" err="1"/>
              <a:t>tiga</a:t>
            </a:r>
            <a:r>
              <a:rPr lang="en-US" altLang="zh-CN" dirty="0"/>
              <a:t> </a:t>
            </a:r>
            <a:r>
              <a:rPr lang="en-US" altLang="zh-CN" dirty="0" err="1"/>
              <a:t>pilihan</a:t>
            </a:r>
            <a:r>
              <a:rPr lang="en-US" altLang="zh-CN" dirty="0"/>
              <a:t> </a:t>
            </a:r>
            <a:r>
              <a:rPr lang="en-US" altLang="zh-CN" dirty="0" err="1"/>
              <a:t>jenis</a:t>
            </a:r>
            <a:r>
              <a:rPr lang="en-US" altLang="zh-CN" dirty="0"/>
              <a:t> </a:t>
            </a:r>
            <a:r>
              <a:rPr lang="en-US" altLang="zh-CN" dirty="0" err="1"/>
              <a:t>makalah</a:t>
            </a:r>
            <a:r>
              <a:rPr lang="en-US" altLang="zh-CN" dirty="0"/>
              <a:t>:</a:t>
            </a:r>
          </a:p>
          <a:p>
            <a:pPr lvl="1"/>
            <a:r>
              <a:rPr lang="en-US" altLang="zh-CN" sz="2000" dirty="0" err="1"/>
              <a:t>Makalah</a:t>
            </a:r>
            <a:r>
              <a:rPr lang="en-US" altLang="zh-CN" sz="2000" dirty="0"/>
              <a:t> </a:t>
            </a:r>
            <a:r>
              <a:rPr lang="en-US" altLang="zh-CN" sz="2000" dirty="0" err="1"/>
              <a:t>jenis</a:t>
            </a:r>
            <a:r>
              <a:rPr lang="en-US" altLang="zh-CN" sz="2000" dirty="0"/>
              <a:t> -1 </a:t>
            </a:r>
            <a:r>
              <a:rPr lang="en-US" altLang="zh-CN" sz="2000" dirty="0" err="1"/>
              <a:t>adalah</a:t>
            </a:r>
            <a:r>
              <a:rPr lang="en-US" altLang="zh-CN" sz="2000" dirty="0"/>
              <a:t> </a:t>
            </a:r>
            <a:r>
              <a:rPr lang="en-US" altLang="zh-CN" sz="2000" dirty="0" err="1"/>
              <a:t>makalah</a:t>
            </a:r>
            <a:r>
              <a:rPr lang="en-US" altLang="zh-CN" sz="2000" dirty="0"/>
              <a:t> yang </a:t>
            </a:r>
            <a:r>
              <a:rPr lang="en-US" altLang="zh-CN" sz="2000" dirty="0" err="1"/>
              <a:t>disusun</a:t>
            </a:r>
            <a:r>
              <a:rPr lang="en-US" altLang="zh-CN" sz="2000" dirty="0"/>
              <a:t> </a:t>
            </a:r>
            <a:r>
              <a:rPr lang="en-US" altLang="zh-CN" sz="2000" dirty="0" err="1"/>
              <a:t>berdasarkan</a:t>
            </a:r>
            <a:r>
              <a:rPr lang="en-US" altLang="zh-CN" sz="2000" dirty="0"/>
              <a:t> </a:t>
            </a:r>
            <a:r>
              <a:rPr lang="en-US" altLang="zh-CN" sz="2000" dirty="0" err="1"/>
              <a:t>hasil</a:t>
            </a:r>
            <a:r>
              <a:rPr lang="en-US" altLang="zh-CN" sz="2000" dirty="0"/>
              <a:t> survey </a:t>
            </a:r>
            <a:r>
              <a:rPr lang="en-US" altLang="zh-CN" sz="2000" dirty="0" err="1"/>
              <a:t>tentang</a:t>
            </a:r>
            <a:r>
              <a:rPr lang="en-US" altLang="zh-CN" sz="2000" dirty="0"/>
              <a:t> </a:t>
            </a:r>
            <a:r>
              <a:rPr lang="en-US" altLang="zh-CN" sz="2000" dirty="0" err="1"/>
              <a:t>permasalahan</a:t>
            </a:r>
            <a:r>
              <a:rPr lang="en-US" altLang="zh-CN" sz="2000" dirty="0"/>
              <a:t> </a:t>
            </a:r>
            <a:r>
              <a:rPr lang="en-US" altLang="zh-CN" sz="2000" dirty="0" err="1"/>
              <a:t>hasil</a:t>
            </a:r>
            <a:r>
              <a:rPr lang="en-US" altLang="zh-CN" sz="2000" dirty="0"/>
              <a:t> </a:t>
            </a:r>
            <a:r>
              <a:rPr lang="en-US" altLang="zh-CN" sz="2000" dirty="0" err="1"/>
              <a:t>belajar</a:t>
            </a:r>
            <a:r>
              <a:rPr lang="en-US" altLang="zh-CN" sz="2000" dirty="0"/>
              <a:t> di </a:t>
            </a:r>
            <a:r>
              <a:rPr lang="en-US" altLang="zh-CN" sz="2000" dirty="0" err="1"/>
              <a:t>kelas</a:t>
            </a:r>
            <a:r>
              <a:rPr lang="en-US" altLang="zh-CN" sz="2000" dirty="0"/>
              <a:t> </a:t>
            </a:r>
          </a:p>
          <a:p>
            <a:pPr lvl="1"/>
            <a:r>
              <a:rPr lang="en-US" altLang="zh-CN" sz="2000" dirty="0" err="1"/>
              <a:t>Makalah</a:t>
            </a:r>
            <a:r>
              <a:rPr lang="en-US" altLang="zh-CN" sz="2000" dirty="0"/>
              <a:t> jenis-2 </a:t>
            </a:r>
            <a:r>
              <a:rPr lang="en-US" altLang="zh-CN" sz="2000" dirty="0" err="1"/>
              <a:t>adalah</a:t>
            </a:r>
            <a:r>
              <a:rPr lang="en-US" altLang="zh-CN" sz="2000" dirty="0"/>
              <a:t> </a:t>
            </a:r>
            <a:r>
              <a:rPr lang="en-US" altLang="zh-CN" sz="2000" dirty="0" err="1"/>
              <a:t>makalah</a:t>
            </a:r>
            <a:r>
              <a:rPr lang="en-US" altLang="zh-CN" sz="2000" dirty="0"/>
              <a:t> yang </a:t>
            </a:r>
            <a:r>
              <a:rPr lang="en-US" altLang="zh-CN" sz="2000" dirty="0" err="1"/>
              <a:t>disusun</a:t>
            </a:r>
            <a:r>
              <a:rPr lang="en-US" altLang="zh-CN" sz="2000" dirty="0"/>
              <a:t> </a:t>
            </a:r>
            <a:r>
              <a:rPr lang="en-US" altLang="zh-CN" sz="2000" dirty="0" err="1"/>
              <a:t>berdasarkan</a:t>
            </a:r>
            <a:r>
              <a:rPr lang="en-US" altLang="zh-CN" sz="2000" dirty="0"/>
              <a:t> </a:t>
            </a:r>
            <a:r>
              <a:rPr lang="en-US" altLang="zh-CN" sz="2000" dirty="0" err="1"/>
              <a:t>hasil</a:t>
            </a:r>
            <a:r>
              <a:rPr lang="en-US" altLang="zh-CN" sz="2000" dirty="0"/>
              <a:t> survey </a:t>
            </a:r>
            <a:r>
              <a:rPr lang="en-US" altLang="zh-CN" sz="2000" dirty="0" err="1"/>
              <a:t>untuk</a:t>
            </a:r>
            <a:r>
              <a:rPr lang="en-US" altLang="zh-CN" sz="2000" dirty="0"/>
              <a:t> </a:t>
            </a:r>
            <a:r>
              <a:rPr lang="en-US" altLang="zh-CN" sz="2000" dirty="0" err="1"/>
              <a:t>mendukung</a:t>
            </a:r>
            <a:r>
              <a:rPr lang="en-US" altLang="zh-CN" sz="2000" dirty="0"/>
              <a:t> </a:t>
            </a:r>
            <a:r>
              <a:rPr lang="en-US" altLang="zh-CN" sz="2000" dirty="0" err="1"/>
              <a:t>rumusan</a:t>
            </a:r>
            <a:r>
              <a:rPr lang="en-US" altLang="zh-CN" sz="2000" dirty="0"/>
              <a:t> </a:t>
            </a:r>
            <a:r>
              <a:rPr lang="en-US" altLang="zh-CN" sz="2000" dirty="0" err="1"/>
              <a:t>masalah</a:t>
            </a:r>
            <a:r>
              <a:rPr lang="en-US" altLang="zh-CN" sz="2000" dirty="0"/>
              <a:t> </a:t>
            </a:r>
            <a:r>
              <a:rPr lang="en-US" altLang="zh-CN" sz="2000" dirty="0" err="1"/>
              <a:t>pada</a:t>
            </a:r>
            <a:r>
              <a:rPr lang="en-US" altLang="zh-CN" sz="2000" dirty="0"/>
              <a:t> proposal </a:t>
            </a:r>
            <a:r>
              <a:rPr lang="en-US" altLang="zh-CN" sz="2000" dirty="0" err="1"/>
              <a:t>tesis</a:t>
            </a:r>
            <a:r>
              <a:rPr lang="en-US" altLang="zh-CN" sz="2000" dirty="0"/>
              <a:t>.</a:t>
            </a:r>
          </a:p>
          <a:p>
            <a:pPr lvl="1"/>
            <a:r>
              <a:rPr lang="en-US" altLang="zh-CN" sz="2000" dirty="0" err="1"/>
              <a:t>Makalah</a:t>
            </a:r>
            <a:r>
              <a:rPr lang="en-US" altLang="zh-CN" sz="2000" dirty="0"/>
              <a:t> jenis-3 </a:t>
            </a:r>
            <a:r>
              <a:rPr lang="en-US" altLang="zh-CN" sz="2000" dirty="0" err="1"/>
              <a:t>adalah</a:t>
            </a:r>
            <a:r>
              <a:rPr lang="en-US" altLang="zh-CN" sz="2000" dirty="0"/>
              <a:t> </a:t>
            </a:r>
            <a:r>
              <a:rPr lang="en-US" altLang="zh-CN" sz="2000" dirty="0" err="1"/>
              <a:t>makalah</a:t>
            </a:r>
            <a:r>
              <a:rPr lang="en-US" altLang="zh-CN" sz="2000" dirty="0"/>
              <a:t> yang </a:t>
            </a:r>
            <a:r>
              <a:rPr lang="en-US" altLang="zh-CN" sz="2000" dirty="0" err="1"/>
              <a:t>permasalahannya</a:t>
            </a:r>
            <a:r>
              <a:rPr lang="en-US" altLang="zh-CN" sz="2000" dirty="0"/>
              <a:t> </a:t>
            </a:r>
            <a:r>
              <a:rPr lang="en-US" altLang="zh-CN" sz="2000" dirty="0" err="1"/>
              <a:t>bersumber</a:t>
            </a:r>
            <a:r>
              <a:rPr lang="en-US" altLang="zh-CN" sz="2000" dirty="0"/>
              <a:t> pada </a:t>
            </a:r>
            <a:r>
              <a:rPr lang="en-US" altLang="zh-CN" sz="2000" dirty="0" err="1"/>
              <a:t>penggunaan</a:t>
            </a:r>
            <a:r>
              <a:rPr lang="en-US" altLang="zh-CN" sz="2000" dirty="0"/>
              <a:t> model/</a:t>
            </a:r>
            <a:r>
              <a:rPr lang="en-US" altLang="zh-CN" sz="2000" dirty="0" err="1"/>
              <a:t>pendekatan</a:t>
            </a:r>
            <a:r>
              <a:rPr lang="en-US" altLang="zh-CN" sz="2000" dirty="0"/>
              <a:t>/</a:t>
            </a:r>
            <a:r>
              <a:rPr lang="en-US" altLang="zh-CN" sz="2000" dirty="0" err="1"/>
              <a:t>metode</a:t>
            </a:r>
            <a:r>
              <a:rPr lang="en-US" altLang="zh-CN" sz="2000" dirty="0"/>
              <a:t> </a:t>
            </a:r>
            <a:r>
              <a:rPr lang="en-US" altLang="zh-CN" sz="2000" dirty="0" err="1"/>
              <a:t>pembelajaran</a:t>
            </a:r>
            <a:r>
              <a:rPr lang="en-US" altLang="zh-CN" sz="2000" dirty="0"/>
              <a:t>.</a:t>
            </a:r>
          </a:p>
          <a:p>
            <a:pPr lvl="1">
              <a:buFont typeface="Wingdings 2" panose="05020102010507070707" pitchFamily="18" charset="2"/>
              <a:buNone/>
            </a:pPr>
            <a:endParaRPr lang="en-US" altLang="zh-CN" dirty="0"/>
          </a:p>
        </p:txBody>
      </p:sp>
    </p:spTree>
  </p:cSld>
  <p:clrMapOvr>
    <a:masterClrMapping/>
  </p:clrMapOvr>
  <p:transition>
    <p:newsfla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4638"/>
            <a:ext cx="8229600" cy="381000"/>
          </a:xfrm>
        </p:spPr>
        <p:txBody>
          <a:bodyPr/>
          <a:lstStyle/>
          <a:p>
            <a:pPr eaLnBrk="1" hangingPunct="1"/>
            <a:r>
              <a:rPr lang="en-US" altLang="zh-CN" sz="2500">
                <a:ea typeface="SimSun" panose="02010600030101010101" pitchFamily="2" charset="-122"/>
              </a:rPr>
              <a:t>BENTUK MAKALAH-1</a:t>
            </a:r>
          </a:p>
        </p:txBody>
      </p:sp>
      <p:sp>
        <p:nvSpPr>
          <p:cNvPr id="15363" name="Rectangle 3"/>
          <p:cNvSpPr>
            <a:spLocks noGrp="1" noChangeArrowheads="1"/>
          </p:cNvSpPr>
          <p:nvPr>
            <p:ph type="body" idx="1"/>
          </p:nvPr>
        </p:nvSpPr>
        <p:spPr>
          <a:xfrm>
            <a:off x="457200" y="838200"/>
            <a:ext cx="8229600" cy="5287963"/>
          </a:xfrm>
        </p:spPr>
        <p:txBody>
          <a:bodyPr/>
          <a:lstStyle/>
          <a:p>
            <a:pPr eaLnBrk="1" hangingPunct="1">
              <a:lnSpc>
                <a:spcPct val="80000"/>
              </a:lnSpc>
            </a:pPr>
            <a:r>
              <a:rPr lang="en-US" altLang="zh-CN" sz="1800">
                <a:ea typeface="SimSun" panose="02010600030101010101" pitchFamily="2" charset="-122"/>
              </a:rPr>
              <a:t>Makalah berupa hasil survey lapangan untuk menggali permasalahan, baik permasalahan yang bersumber dari siswa maupun dari guru.  </a:t>
            </a:r>
          </a:p>
          <a:p>
            <a:pPr lvl="1" eaLnBrk="1" hangingPunct="1">
              <a:lnSpc>
                <a:spcPct val="80000"/>
              </a:lnSpc>
            </a:pPr>
            <a:r>
              <a:rPr lang="en-US" altLang="zh-CN" sz="1800">
                <a:ea typeface="SimSun" panose="02010600030101010101" pitchFamily="2" charset="-122"/>
              </a:rPr>
              <a:t>Tujuan survey adalah untuk memperoleh permasalahan pembelajaran matematika dan berupaya untuk menyelesaikannya. </a:t>
            </a:r>
          </a:p>
          <a:p>
            <a:pPr lvl="1" eaLnBrk="1" hangingPunct="1">
              <a:lnSpc>
                <a:spcPct val="80000"/>
              </a:lnSpc>
            </a:pPr>
            <a:r>
              <a:rPr lang="en-US" altLang="zh-CN" sz="1800">
                <a:ea typeface="SimSun" panose="02010600030101010101" pitchFamily="2" charset="-122"/>
              </a:rPr>
              <a:t>Kegiatan survey dapat dilakukan dengan memberikan tes, wawancara, atau pengamatan kepada beberapa siswa  atau guru</a:t>
            </a:r>
          </a:p>
          <a:p>
            <a:pPr lvl="1" eaLnBrk="1" hangingPunct="1">
              <a:lnSpc>
                <a:spcPct val="80000"/>
              </a:lnSpc>
            </a:pPr>
            <a:r>
              <a:rPr lang="en-US" altLang="zh-CN" sz="1800">
                <a:ea typeface="SimSun" panose="02010600030101010101" pitchFamily="2" charset="-122"/>
              </a:rPr>
              <a:t>Kegiatan survey  ini diharapkan dapat menemukan kesulitan  siswa.</a:t>
            </a:r>
          </a:p>
          <a:p>
            <a:pPr eaLnBrk="1" hangingPunct="1">
              <a:lnSpc>
                <a:spcPct val="80000"/>
              </a:lnSpc>
              <a:buFont typeface="Wingdings" panose="05000000000000000000" pitchFamily="2" charset="2"/>
              <a:buNone/>
            </a:pPr>
            <a:r>
              <a:rPr lang="en-US" altLang="zh-CN" sz="1800">
                <a:ea typeface="SimSun" panose="02010600030101010101" pitchFamily="2" charset="-122"/>
              </a:rPr>
              <a:t> </a:t>
            </a:r>
          </a:p>
          <a:p>
            <a:pPr eaLnBrk="1" hangingPunct="1">
              <a:lnSpc>
                <a:spcPct val="80000"/>
              </a:lnSpc>
            </a:pPr>
            <a:r>
              <a:rPr lang="en-US" altLang="zh-CN" sz="1800">
                <a:ea typeface="SimSun" panose="02010600030101010101" pitchFamily="2" charset="-122"/>
              </a:rPr>
              <a:t>Isi makalah terdiri dari tiga bab. </a:t>
            </a:r>
          </a:p>
          <a:p>
            <a:pPr lvl="1" eaLnBrk="1" hangingPunct="1">
              <a:lnSpc>
                <a:spcPct val="80000"/>
              </a:lnSpc>
            </a:pPr>
            <a:r>
              <a:rPr lang="en-US" altLang="zh-CN" sz="1800">
                <a:ea typeface="SimSun" panose="02010600030101010101" pitchFamily="2" charset="-122"/>
              </a:rPr>
              <a:t>Bab 1 Pendahuluan yang menjelaskan latar belakang, rumusan masalah, tujuan dan manfaat. </a:t>
            </a:r>
          </a:p>
          <a:p>
            <a:pPr lvl="1" eaLnBrk="1" hangingPunct="1">
              <a:lnSpc>
                <a:spcPct val="80000"/>
              </a:lnSpc>
            </a:pPr>
            <a:r>
              <a:rPr lang="en-US" altLang="zh-CN" sz="1800">
                <a:ea typeface="SimSun" panose="02010600030101010101" pitchFamily="2" charset="-122"/>
              </a:rPr>
              <a:t>Bab II Pembahasan yang berisi hasil survey berupa  data hasil tes dan wawancara atau wawancara  serta pembahasan hasil analisis tes dan wawancara serta alternatif pemecahannya. </a:t>
            </a:r>
          </a:p>
          <a:p>
            <a:pPr lvl="1" eaLnBrk="1" hangingPunct="1">
              <a:lnSpc>
                <a:spcPct val="80000"/>
              </a:lnSpc>
            </a:pPr>
            <a:r>
              <a:rPr lang="en-US" altLang="zh-CN" sz="1800">
                <a:ea typeface="SimSun" panose="02010600030101010101" pitchFamily="2" charset="-122"/>
              </a:rPr>
              <a:t>Bab III Kesimpulan (Jawab dari rumusan masalah) </a:t>
            </a:r>
          </a:p>
          <a:p>
            <a:pPr lvl="1" eaLnBrk="1" hangingPunct="1">
              <a:lnSpc>
                <a:spcPct val="80000"/>
              </a:lnSpc>
              <a:buFont typeface="Wingdings" panose="05000000000000000000" pitchFamily="2" charset="2"/>
              <a:buNone/>
            </a:pPr>
            <a:endParaRPr lang="en-US" altLang="zh-CN" sz="1800">
              <a:ea typeface="SimSun" panose="02010600030101010101" pitchFamily="2" charset="-122"/>
            </a:endParaRPr>
          </a:p>
          <a:p>
            <a:pPr eaLnBrk="1" hangingPunct="1">
              <a:lnSpc>
                <a:spcPct val="80000"/>
              </a:lnSpc>
            </a:pPr>
            <a:r>
              <a:rPr lang="en-US" altLang="zh-CN" sz="1800">
                <a:ea typeface="SimSun" panose="02010600030101010101" pitchFamily="2" charset="-122"/>
              </a:rPr>
              <a:t>Contoh judul:</a:t>
            </a:r>
          </a:p>
          <a:p>
            <a:pPr eaLnBrk="1" hangingPunct="1">
              <a:lnSpc>
                <a:spcPct val="80000"/>
              </a:lnSpc>
              <a:buFont typeface="Wingdings" panose="05000000000000000000" pitchFamily="2" charset="2"/>
              <a:buNone/>
            </a:pPr>
            <a:r>
              <a:rPr lang="en-US" altLang="zh-CN" sz="1800">
                <a:ea typeface="SimSun" panose="02010600030101010101" pitchFamily="2" charset="-122"/>
              </a:rPr>
              <a:t>     1.  Problematika siswa SMP dalam mempelajari operasi bentuk aljabar dan Alternatif Pemecahannya</a:t>
            </a:r>
          </a:p>
          <a:p>
            <a:pPr eaLnBrk="1" hangingPunct="1">
              <a:lnSpc>
                <a:spcPct val="80000"/>
              </a:lnSpc>
              <a:buFont typeface="Wingdings" panose="05000000000000000000" pitchFamily="2" charset="2"/>
              <a:buNone/>
            </a:pPr>
            <a:r>
              <a:rPr lang="en-US" altLang="zh-CN" sz="1800">
                <a:ea typeface="SimSun" panose="02010600030101010101" pitchFamily="2" charset="-122"/>
              </a:rPr>
              <a:t>     2. Problematika guru SMP dalam membelajarkan operasi bentuk aljabar dan alternatif pemecahannya</a:t>
            </a:r>
          </a:p>
          <a:p>
            <a:pPr eaLnBrk="1" hangingPunct="1">
              <a:lnSpc>
                <a:spcPct val="80000"/>
              </a:lnSpc>
              <a:buFont typeface="Wingdings" panose="05000000000000000000" pitchFamily="2" charset="2"/>
              <a:buNone/>
            </a:pPr>
            <a:endParaRPr lang="en-US" altLang="zh-CN" sz="1800">
              <a:ea typeface="SimSun" panose="02010600030101010101" pitchFamily="2" charset="-122"/>
            </a:endParaRPr>
          </a:p>
          <a:p>
            <a:pPr lvl="1" eaLnBrk="1" hangingPunct="1">
              <a:lnSpc>
                <a:spcPct val="80000"/>
              </a:lnSpc>
            </a:pPr>
            <a:endParaRPr lang="en-US" altLang="zh-CN" sz="1600">
              <a:ea typeface="SimSun" panose="02010600030101010101" pitchFamily="2" charset="-122"/>
            </a:endParaRPr>
          </a:p>
          <a:p>
            <a:pPr eaLnBrk="1" hangingPunct="1">
              <a:lnSpc>
                <a:spcPct val="80000"/>
              </a:lnSpc>
            </a:pPr>
            <a:endParaRPr lang="en-US" altLang="zh-CN" sz="1800">
              <a:ea typeface="SimSun" panose="02010600030101010101" pitchFamily="2" charset="-122"/>
            </a:endParaRPr>
          </a:p>
        </p:txBody>
      </p:sp>
    </p:spTree>
  </p:cSld>
  <p:clrMapOvr>
    <a:masterClrMapping/>
  </p:clrMapOvr>
  <p:transition>
    <p:newsfla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152400"/>
            <a:ext cx="6870700" cy="533400"/>
          </a:xfrm>
        </p:spPr>
        <p:txBody>
          <a:bodyPr/>
          <a:lstStyle/>
          <a:p>
            <a:pPr eaLnBrk="1" hangingPunct="1"/>
            <a:r>
              <a:rPr lang="en-US" altLang="zh-CN" sz="3200">
                <a:ea typeface="SimSun" panose="02010600030101010101" pitchFamily="2" charset="-122"/>
              </a:rPr>
              <a:t>MAKALAH JENIS-2</a:t>
            </a:r>
          </a:p>
        </p:txBody>
      </p:sp>
      <p:sp>
        <p:nvSpPr>
          <p:cNvPr id="16387" name="Rectangle 3"/>
          <p:cNvSpPr>
            <a:spLocks noGrp="1" noChangeArrowheads="1"/>
          </p:cNvSpPr>
          <p:nvPr>
            <p:ph idx="1"/>
          </p:nvPr>
        </p:nvSpPr>
        <p:spPr>
          <a:xfrm>
            <a:off x="457200" y="1066800"/>
            <a:ext cx="8229600" cy="5059363"/>
          </a:xfrm>
        </p:spPr>
        <p:txBody>
          <a:bodyPr/>
          <a:lstStyle/>
          <a:p>
            <a:pPr eaLnBrk="1" hangingPunct="1">
              <a:lnSpc>
                <a:spcPct val="80000"/>
              </a:lnSpc>
            </a:pPr>
            <a:r>
              <a:rPr lang="en-US" altLang="zh-CN" sz="2000" dirty="0" err="1"/>
              <a:t>Makalah</a:t>
            </a:r>
            <a:r>
              <a:rPr lang="en-US" altLang="zh-CN" sz="2000" dirty="0"/>
              <a:t> </a:t>
            </a:r>
            <a:r>
              <a:rPr lang="en-US" altLang="zh-CN" sz="2000" dirty="0" err="1"/>
              <a:t>berupa</a:t>
            </a:r>
            <a:r>
              <a:rPr lang="en-US" altLang="zh-CN" sz="2000" dirty="0"/>
              <a:t> </a:t>
            </a:r>
            <a:r>
              <a:rPr lang="en-US" altLang="zh-CN" sz="2000" b="1" dirty="0" err="1"/>
              <a:t>permasalahan</a:t>
            </a:r>
            <a:r>
              <a:rPr lang="en-US" altLang="zh-CN" sz="2000" dirty="0"/>
              <a:t>  </a:t>
            </a:r>
            <a:r>
              <a:rPr lang="en-US" altLang="zh-CN" sz="2000" b="1" dirty="0"/>
              <a:t>dan </a:t>
            </a:r>
            <a:r>
              <a:rPr lang="en-US" altLang="zh-CN" sz="2000" b="1" dirty="0" err="1"/>
              <a:t>pembahasan</a:t>
            </a:r>
            <a:r>
              <a:rPr lang="en-US" altLang="zh-CN" sz="2000" b="1" dirty="0"/>
              <a:t> </a:t>
            </a:r>
            <a:r>
              <a:rPr lang="en-US" altLang="zh-CN" sz="2000" dirty="0"/>
              <a:t>yang </a:t>
            </a:r>
            <a:r>
              <a:rPr lang="en-US" altLang="zh-CN" sz="2000" dirty="0" err="1"/>
              <a:t>berupa</a:t>
            </a:r>
            <a:r>
              <a:rPr lang="en-US" altLang="zh-CN" sz="2000" dirty="0"/>
              <a:t> </a:t>
            </a:r>
            <a:r>
              <a:rPr lang="en-US" altLang="zh-CN" sz="2000" dirty="0" err="1"/>
              <a:t>hasil</a:t>
            </a:r>
            <a:r>
              <a:rPr lang="en-US" altLang="zh-CN" sz="2000" dirty="0"/>
              <a:t>  survey </a:t>
            </a:r>
            <a:r>
              <a:rPr lang="en-US" altLang="zh-CN" sz="2000" dirty="0" err="1"/>
              <a:t>untuk</a:t>
            </a:r>
            <a:r>
              <a:rPr lang="en-US" altLang="zh-CN" sz="2000" dirty="0"/>
              <a:t> </a:t>
            </a:r>
            <a:r>
              <a:rPr lang="en-US" altLang="zh-CN" sz="2000" dirty="0" err="1"/>
              <a:t>mendukung</a:t>
            </a:r>
            <a:r>
              <a:rPr lang="en-US" altLang="zh-CN" sz="2000" dirty="0"/>
              <a:t> </a:t>
            </a:r>
            <a:r>
              <a:rPr lang="en-US" altLang="zh-CN" sz="2000" dirty="0" err="1"/>
              <a:t>perumusan</a:t>
            </a:r>
            <a:r>
              <a:rPr lang="en-US" altLang="zh-CN" sz="2000" dirty="0"/>
              <a:t> </a:t>
            </a:r>
            <a:r>
              <a:rPr lang="en-US" altLang="zh-CN" sz="2000" dirty="0" err="1"/>
              <a:t>masalah</a:t>
            </a:r>
            <a:r>
              <a:rPr lang="en-US" altLang="zh-CN" sz="2000" dirty="0"/>
              <a:t> </a:t>
            </a:r>
            <a:r>
              <a:rPr lang="en-US" altLang="zh-CN" sz="2000" dirty="0" err="1"/>
              <a:t>dalam</a:t>
            </a:r>
            <a:r>
              <a:rPr lang="en-US" altLang="zh-CN" sz="2000" dirty="0"/>
              <a:t> </a:t>
            </a:r>
            <a:r>
              <a:rPr lang="en-US" altLang="zh-CN" sz="2000" dirty="0" err="1"/>
              <a:t>penyusunan</a:t>
            </a:r>
            <a:r>
              <a:rPr lang="en-US" altLang="zh-CN" sz="2000" dirty="0"/>
              <a:t> proposal </a:t>
            </a:r>
            <a:r>
              <a:rPr lang="en-US" altLang="zh-CN" sz="2000" dirty="0" err="1"/>
              <a:t>untuk</a:t>
            </a:r>
            <a:r>
              <a:rPr lang="en-US" altLang="zh-CN" sz="2000" dirty="0"/>
              <a:t> </a:t>
            </a:r>
            <a:r>
              <a:rPr lang="en-US" altLang="zh-CN" sz="2000" dirty="0" err="1"/>
              <a:t>tesis</a:t>
            </a:r>
            <a:r>
              <a:rPr lang="en-US" altLang="zh-CN" sz="2000" dirty="0"/>
              <a:t>.</a:t>
            </a:r>
          </a:p>
          <a:p>
            <a:pPr eaLnBrk="1" hangingPunct="1">
              <a:lnSpc>
                <a:spcPct val="80000"/>
              </a:lnSpc>
            </a:pPr>
            <a:r>
              <a:rPr lang="en-US" altLang="zh-CN" sz="2000" dirty="0"/>
              <a:t>Isi </a:t>
            </a:r>
            <a:r>
              <a:rPr lang="en-US" altLang="zh-CN" sz="2000" dirty="0" err="1"/>
              <a:t>dari</a:t>
            </a:r>
            <a:r>
              <a:rPr lang="en-US" altLang="zh-CN" sz="2000" dirty="0"/>
              <a:t> </a:t>
            </a:r>
            <a:r>
              <a:rPr lang="en-US" altLang="zh-CN" sz="2000" dirty="0" err="1"/>
              <a:t>makalah</a:t>
            </a:r>
            <a:r>
              <a:rPr lang="en-US" altLang="zh-CN" sz="2000" dirty="0"/>
              <a:t> </a:t>
            </a:r>
            <a:r>
              <a:rPr lang="en-US" altLang="zh-CN" sz="2000" dirty="0" err="1"/>
              <a:t>harus</a:t>
            </a:r>
            <a:r>
              <a:rPr lang="en-US" altLang="zh-CN" sz="2000" dirty="0"/>
              <a:t> </a:t>
            </a:r>
            <a:r>
              <a:rPr lang="en-US" altLang="zh-CN" sz="2000" dirty="0" err="1"/>
              <a:t>menggambarkan</a:t>
            </a:r>
            <a:r>
              <a:rPr lang="en-US" altLang="zh-CN" sz="2000" dirty="0"/>
              <a:t> </a:t>
            </a:r>
            <a:r>
              <a:rPr lang="en-US" altLang="zh-CN" sz="2000" dirty="0" err="1"/>
              <a:t>adanya</a:t>
            </a:r>
            <a:r>
              <a:rPr lang="en-US" altLang="zh-CN" sz="2000" dirty="0"/>
              <a:t> </a:t>
            </a:r>
            <a:r>
              <a:rPr lang="en-US" altLang="zh-CN" sz="2000" dirty="0" err="1"/>
              <a:t>problematika</a:t>
            </a:r>
            <a:r>
              <a:rPr lang="en-US" altLang="zh-CN" sz="2000" dirty="0"/>
              <a:t> </a:t>
            </a:r>
            <a:r>
              <a:rPr lang="en-US" altLang="zh-CN" sz="2000" dirty="0" err="1"/>
              <a:t>pembelajaran</a:t>
            </a:r>
            <a:r>
              <a:rPr lang="en-US" altLang="zh-CN" sz="2000" dirty="0"/>
              <a:t> </a:t>
            </a:r>
            <a:r>
              <a:rPr lang="en-US" altLang="zh-CN" sz="2000" dirty="0" err="1"/>
              <a:t>matematika</a:t>
            </a:r>
            <a:r>
              <a:rPr lang="en-US" altLang="zh-CN" sz="2000" dirty="0"/>
              <a:t> </a:t>
            </a:r>
            <a:r>
              <a:rPr lang="en-US" altLang="zh-CN" sz="2000" dirty="0" err="1"/>
              <a:t>baik</a:t>
            </a:r>
            <a:r>
              <a:rPr lang="en-US" altLang="zh-CN" sz="2000" dirty="0"/>
              <a:t> </a:t>
            </a:r>
            <a:r>
              <a:rPr lang="en-US" altLang="zh-CN" sz="2000" dirty="0" err="1"/>
              <a:t>bersumber</a:t>
            </a:r>
            <a:r>
              <a:rPr lang="en-US" altLang="zh-CN" sz="2000" dirty="0"/>
              <a:t> </a:t>
            </a:r>
            <a:r>
              <a:rPr lang="en-US" altLang="zh-CN" sz="2000" dirty="0" err="1"/>
              <a:t>dari</a:t>
            </a:r>
            <a:r>
              <a:rPr lang="en-US" altLang="zh-CN" sz="2000" dirty="0"/>
              <a:t> </a:t>
            </a:r>
            <a:r>
              <a:rPr lang="en-US" altLang="zh-CN" sz="2000" dirty="0" err="1"/>
              <a:t>siswa</a:t>
            </a:r>
            <a:r>
              <a:rPr lang="en-US" altLang="zh-CN" sz="2000" dirty="0"/>
              <a:t> </a:t>
            </a:r>
            <a:r>
              <a:rPr lang="en-US" altLang="zh-CN" sz="2000" dirty="0" err="1"/>
              <a:t>atau</a:t>
            </a:r>
            <a:r>
              <a:rPr lang="en-US" altLang="zh-CN" sz="2000" dirty="0"/>
              <a:t> </a:t>
            </a:r>
            <a:r>
              <a:rPr lang="en-US" altLang="zh-CN" sz="2000" dirty="0" err="1"/>
              <a:t>dari</a:t>
            </a:r>
            <a:r>
              <a:rPr lang="en-US" altLang="zh-CN" sz="2000" dirty="0"/>
              <a:t> guru dan </a:t>
            </a:r>
            <a:r>
              <a:rPr lang="en-US" altLang="zh-CN" sz="2000" dirty="0" err="1"/>
              <a:t>upaya</a:t>
            </a:r>
            <a:r>
              <a:rPr lang="en-US" altLang="zh-CN" sz="2000" dirty="0"/>
              <a:t> </a:t>
            </a:r>
            <a:r>
              <a:rPr lang="en-US" altLang="zh-CN" sz="2000" dirty="0" err="1"/>
              <a:t>pemecahannya</a:t>
            </a:r>
            <a:r>
              <a:rPr lang="en-US" altLang="zh-CN" sz="2000" dirty="0"/>
              <a:t> yang </a:t>
            </a:r>
            <a:r>
              <a:rPr lang="en-US" altLang="zh-CN" sz="2000" dirty="0" err="1"/>
              <a:t>didasarkan</a:t>
            </a:r>
            <a:r>
              <a:rPr lang="en-US" altLang="zh-CN" sz="2000" dirty="0"/>
              <a:t> pada </a:t>
            </a:r>
            <a:r>
              <a:rPr lang="en-US" altLang="zh-CN" sz="2000" dirty="0" err="1"/>
              <a:t>hasil</a:t>
            </a:r>
            <a:r>
              <a:rPr lang="en-US" altLang="zh-CN" sz="2000" dirty="0"/>
              <a:t> </a:t>
            </a:r>
            <a:r>
              <a:rPr lang="en-US" altLang="zh-CN" sz="2000" dirty="0" err="1"/>
              <a:t>pra</a:t>
            </a:r>
            <a:r>
              <a:rPr lang="en-US" altLang="zh-CN" sz="2000" dirty="0"/>
              <a:t> survey.</a:t>
            </a:r>
          </a:p>
          <a:p>
            <a:pPr eaLnBrk="1" hangingPunct="1">
              <a:lnSpc>
                <a:spcPct val="80000"/>
              </a:lnSpc>
            </a:pPr>
            <a:r>
              <a:rPr lang="en-US" altLang="zh-CN" sz="2000" dirty="0"/>
              <a:t>Isi </a:t>
            </a:r>
            <a:r>
              <a:rPr lang="en-US" altLang="zh-CN" sz="2000" dirty="0" err="1"/>
              <a:t>makalah</a:t>
            </a:r>
            <a:r>
              <a:rPr lang="en-US" altLang="zh-CN" sz="2000" dirty="0"/>
              <a:t> </a:t>
            </a:r>
            <a:r>
              <a:rPr lang="en-US" altLang="zh-CN" sz="2000" dirty="0" err="1"/>
              <a:t>terdiri</a:t>
            </a:r>
            <a:r>
              <a:rPr lang="en-US" altLang="zh-CN" sz="2000" dirty="0"/>
              <a:t> </a:t>
            </a:r>
            <a:r>
              <a:rPr lang="en-US" altLang="zh-CN" sz="2000" dirty="0" err="1"/>
              <a:t>dari</a:t>
            </a:r>
            <a:r>
              <a:rPr lang="en-US" altLang="zh-CN" sz="2000" dirty="0"/>
              <a:t> </a:t>
            </a:r>
            <a:r>
              <a:rPr lang="en-US" altLang="zh-CN" sz="2000" dirty="0" err="1"/>
              <a:t>tiga</a:t>
            </a:r>
            <a:r>
              <a:rPr lang="en-US" altLang="zh-CN" sz="2000" dirty="0"/>
              <a:t> </a:t>
            </a:r>
            <a:r>
              <a:rPr lang="en-US" altLang="zh-CN" sz="2000" dirty="0" err="1"/>
              <a:t>bab.</a:t>
            </a:r>
            <a:r>
              <a:rPr lang="en-US" altLang="zh-CN" sz="2000" dirty="0"/>
              <a:t> </a:t>
            </a:r>
          </a:p>
          <a:p>
            <a:pPr lvl="1" eaLnBrk="1" hangingPunct="1">
              <a:lnSpc>
                <a:spcPct val="80000"/>
              </a:lnSpc>
            </a:pPr>
            <a:r>
              <a:rPr lang="en-US" altLang="zh-CN" sz="1800" dirty="0"/>
              <a:t>Bab 1: </a:t>
            </a:r>
            <a:r>
              <a:rPr lang="en-US" altLang="zh-CN" sz="1800" dirty="0" err="1"/>
              <a:t>Pendahuluan</a:t>
            </a:r>
            <a:r>
              <a:rPr lang="en-US" altLang="zh-CN" sz="1800" dirty="0"/>
              <a:t> yang </a:t>
            </a:r>
            <a:r>
              <a:rPr lang="en-US" altLang="zh-CN" sz="1800" dirty="0" err="1"/>
              <a:t>menjelaskan</a:t>
            </a:r>
            <a:r>
              <a:rPr lang="en-US" altLang="zh-CN" sz="1800" dirty="0"/>
              <a:t> </a:t>
            </a:r>
            <a:r>
              <a:rPr lang="en-US" altLang="zh-CN" sz="1800" dirty="0" err="1"/>
              <a:t>latar</a:t>
            </a:r>
            <a:r>
              <a:rPr lang="en-US" altLang="zh-CN" sz="1800" dirty="0"/>
              <a:t> </a:t>
            </a:r>
            <a:r>
              <a:rPr lang="en-US" altLang="zh-CN" sz="1800" dirty="0" err="1"/>
              <a:t>belakang</a:t>
            </a:r>
            <a:r>
              <a:rPr lang="en-US" altLang="zh-CN" sz="1800" dirty="0"/>
              <a:t>, </a:t>
            </a:r>
            <a:r>
              <a:rPr lang="en-US" altLang="zh-CN" sz="1800" dirty="0" err="1"/>
              <a:t>rumusan</a:t>
            </a:r>
            <a:r>
              <a:rPr lang="en-US" altLang="zh-CN" sz="1800" dirty="0"/>
              <a:t> </a:t>
            </a:r>
            <a:r>
              <a:rPr lang="en-US" altLang="zh-CN" sz="1800" dirty="0" err="1"/>
              <a:t>masalah</a:t>
            </a:r>
            <a:r>
              <a:rPr lang="en-US" altLang="zh-CN" sz="1800" dirty="0"/>
              <a:t> dan </a:t>
            </a:r>
            <a:r>
              <a:rPr lang="en-US" altLang="zh-CN" sz="1800" dirty="0" err="1"/>
              <a:t>manfaat</a:t>
            </a:r>
            <a:r>
              <a:rPr lang="en-US" altLang="zh-CN" sz="1800" dirty="0"/>
              <a:t>. </a:t>
            </a:r>
          </a:p>
          <a:p>
            <a:pPr lvl="1" eaLnBrk="1" hangingPunct="1">
              <a:lnSpc>
                <a:spcPct val="80000"/>
              </a:lnSpc>
            </a:pPr>
            <a:r>
              <a:rPr lang="en-US" altLang="zh-CN" sz="1800" dirty="0"/>
              <a:t>Bab II:  </a:t>
            </a:r>
            <a:r>
              <a:rPr lang="en-US" altLang="zh-CN" sz="1800" dirty="0" err="1"/>
              <a:t>Pembahasan</a:t>
            </a:r>
            <a:r>
              <a:rPr lang="en-US" altLang="zh-CN" sz="1800" dirty="0"/>
              <a:t> yang </a:t>
            </a:r>
            <a:r>
              <a:rPr lang="en-US" altLang="zh-CN" sz="1800" dirty="0" err="1"/>
              <a:t>berisi</a:t>
            </a:r>
            <a:r>
              <a:rPr lang="en-US" altLang="zh-CN" sz="1800" dirty="0"/>
              <a:t> </a:t>
            </a:r>
            <a:r>
              <a:rPr lang="en-US" altLang="zh-CN" sz="1800" dirty="0" err="1"/>
              <a:t>uraian</a:t>
            </a:r>
            <a:r>
              <a:rPr lang="en-US" altLang="zh-CN" sz="1800" dirty="0"/>
              <a:t>: </a:t>
            </a:r>
            <a:r>
              <a:rPr lang="en-US" altLang="zh-CN" sz="1800" dirty="0" err="1"/>
              <a:t>adanya</a:t>
            </a:r>
            <a:r>
              <a:rPr lang="en-US" altLang="zh-CN" sz="1800" dirty="0"/>
              <a:t> </a:t>
            </a:r>
            <a:r>
              <a:rPr lang="en-US" altLang="zh-CN" sz="1800" dirty="0" err="1"/>
              <a:t>permasalahan</a:t>
            </a:r>
            <a:r>
              <a:rPr lang="en-US" altLang="zh-CN" sz="1800" dirty="0"/>
              <a:t> yang </a:t>
            </a:r>
            <a:r>
              <a:rPr lang="en-US" altLang="zh-CN" sz="1800" dirty="0" err="1"/>
              <a:t>diperoleh</a:t>
            </a:r>
            <a:r>
              <a:rPr lang="en-US" altLang="zh-CN" sz="1800" dirty="0"/>
              <a:t> </a:t>
            </a:r>
            <a:r>
              <a:rPr lang="en-US" altLang="zh-CN" sz="1800" dirty="0" err="1"/>
              <a:t>dari</a:t>
            </a:r>
            <a:r>
              <a:rPr lang="en-US" altLang="zh-CN" sz="1800" dirty="0"/>
              <a:t> </a:t>
            </a:r>
            <a:r>
              <a:rPr lang="en-US" altLang="zh-CN" sz="1800" dirty="0" err="1"/>
              <a:t>hasil</a:t>
            </a:r>
            <a:r>
              <a:rPr lang="en-US" altLang="zh-CN" sz="1800" dirty="0"/>
              <a:t> </a:t>
            </a:r>
            <a:r>
              <a:rPr lang="en-US" altLang="zh-CN" sz="1800" dirty="0" err="1"/>
              <a:t>pra</a:t>
            </a:r>
            <a:r>
              <a:rPr lang="en-US" altLang="zh-CN" sz="1800" dirty="0"/>
              <a:t> survey </a:t>
            </a:r>
            <a:r>
              <a:rPr lang="en-US" altLang="zh-CN" sz="1800" dirty="0" err="1"/>
              <a:t>serta</a:t>
            </a:r>
            <a:r>
              <a:rPr lang="en-US" altLang="zh-CN" sz="1800" dirty="0"/>
              <a:t> </a:t>
            </a:r>
            <a:r>
              <a:rPr lang="en-US" altLang="zh-CN" sz="1800" dirty="0" err="1"/>
              <a:t>alternatif</a:t>
            </a:r>
            <a:r>
              <a:rPr lang="en-US" altLang="zh-CN" sz="1800" dirty="0"/>
              <a:t> </a:t>
            </a:r>
            <a:r>
              <a:rPr lang="en-US" altLang="zh-CN" sz="1800" dirty="0" err="1"/>
              <a:t>pemecahannya</a:t>
            </a:r>
            <a:endParaRPr lang="en-US" altLang="zh-CN" sz="1800" dirty="0"/>
          </a:p>
          <a:p>
            <a:pPr lvl="1" eaLnBrk="1" hangingPunct="1">
              <a:lnSpc>
                <a:spcPct val="80000"/>
              </a:lnSpc>
            </a:pPr>
            <a:r>
              <a:rPr lang="en-US" altLang="zh-CN" sz="1800" dirty="0"/>
              <a:t>Bab III </a:t>
            </a:r>
            <a:r>
              <a:rPr lang="en-US" altLang="zh-CN" sz="1800" dirty="0" err="1"/>
              <a:t>Simpulan</a:t>
            </a:r>
            <a:r>
              <a:rPr lang="en-US" altLang="zh-CN" sz="1800" dirty="0"/>
              <a:t> dan saran</a:t>
            </a:r>
          </a:p>
          <a:p>
            <a:pPr lvl="1" eaLnBrk="1" hangingPunct="1">
              <a:lnSpc>
                <a:spcPct val="80000"/>
              </a:lnSpc>
              <a:buFont typeface="Wingdings 2" panose="05020102010507070707" pitchFamily="18" charset="2"/>
              <a:buNone/>
            </a:pPr>
            <a:r>
              <a:rPr lang="en-US" altLang="zh-CN" sz="2000" dirty="0" err="1"/>
              <a:t>Contoh</a:t>
            </a:r>
            <a:r>
              <a:rPr lang="en-US" altLang="zh-CN" sz="2000" dirty="0"/>
              <a:t> </a:t>
            </a:r>
            <a:r>
              <a:rPr lang="en-US" altLang="zh-CN" sz="2000" dirty="0" err="1"/>
              <a:t>judul</a:t>
            </a:r>
            <a:r>
              <a:rPr lang="en-US" altLang="zh-CN" sz="2000" dirty="0"/>
              <a:t> : </a:t>
            </a:r>
          </a:p>
          <a:p>
            <a:pPr lvl="1" eaLnBrk="1" hangingPunct="1">
              <a:lnSpc>
                <a:spcPct val="80000"/>
              </a:lnSpc>
              <a:buFont typeface="Wingdings 2" panose="05020102010507070707" pitchFamily="18" charset="2"/>
              <a:buAutoNum type="arabicPeriod"/>
            </a:pPr>
            <a:r>
              <a:rPr lang="en-US" altLang="zh-CN" sz="1800" dirty="0" err="1"/>
              <a:t>Permasalahan</a:t>
            </a:r>
            <a:r>
              <a:rPr lang="en-US" altLang="zh-CN" sz="1800" dirty="0"/>
              <a:t> </a:t>
            </a:r>
            <a:r>
              <a:rPr lang="en-US" altLang="zh-CN" sz="1800" dirty="0" err="1"/>
              <a:t>penalaran</a:t>
            </a:r>
            <a:r>
              <a:rPr lang="en-US" altLang="zh-CN" sz="1800" dirty="0"/>
              <a:t> </a:t>
            </a:r>
            <a:r>
              <a:rPr lang="en-US" altLang="zh-CN" sz="1800" dirty="0" err="1"/>
              <a:t>siswa</a:t>
            </a:r>
            <a:r>
              <a:rPr lang="en-US" altLang="zh-CN" sz="1800" dirty="0"/>
              <a:t> SMP </a:t>
            </a:r>
            <a:r>
              <a:rPr lang="en-US" altLang="zh-CN" sz="1800" dirty="0" err="1"/>
              <a:t>dalam</a:t>
            </a:r>
            <a:r>
              <a:rPr lang="en-US" altLang="zh-CN" sz="1800" dirty="0"/>
              <a:t> </a:t>
            </a:r>
            <a:r>
              <a:rPr lang="en-US" altLang="zh-CN" sz="1800" dirty="0" err="1"/>
              <a:t>menyelesaikan</a:t>
            </a:r>
            <a:r>
              <a:rPr lang="en-US" altLang="zh-CN" sz="1800" dirty="0"/>
              <a:t> </a:t>
            </a:r>
            <a:r>
              <a:rPr lang="en-US" altLang="zh-CN" sz="1800" dirty="0" err="1"/>
              <a:t>masalah</a:t>
            </a:r>
            <a:r>
              <a:rPr lang="en-US" altLang="zh-CN" sz="1800" dirty="0"/>
              <a:t> </a:t>
            </a:r>
            <a:r>
              <a:rPr lang="en-US" altLang="zh-CN" sz="1800" dirty="0" err="1"/>
              <a:t>matematika</a:t>
            </a:r>
            <a:r>
              <a:rPr lang="en-US" altLang="zh-CN" sz="1800" dirty="0"/>
              <a:t> non </a:t>
            </a:r>
            <a:r>
              <a:rPr lang="en-US" altLang="zh-CN" sz="1800" dirty="0" err="1"/>
              <a:t>rutin</a:t>
            </a:r>
            <a:r>
              <a:rPr lang="en-US" altLang="zh-CN" sz="1800" dirty="0"/>
              <a:t> </a:t>
            </a:r>
            <a:r>
              <a:rPr lang="en-US" altLang="zh-CN" sz="1800" dirty="0" err="1"/>
              <a:t>serta</a:t>
            </a:r>
            <a:r>
              <a:rPr lang="en-US" altLang="zh-CN" sz="1800" dirty="0"/>
              <a:t> </a:t>
            </a:r>
            <a:r>
              <a:rPr lang="en-US" altLang="zh-CN" sz="1800" dirty="0" err="1"/>
              <a:t>alternatif</a:t>
            </a:r>
            <a:r>
              <a:rPr lang="en-US" altLang="zh-CN" sz="1800" dirty="0"/>
              <a:t> </a:t>
            </a:r>
            <a:r>
              <a:rPr lang="en-US" altLang="zh-CN" sz="1800" dirty="0" err="1"/>
              <a:t>penyelesaiannya</a:t>
            </a:r>
            <a:r>
              <a:rPr lang="en-US" altLang="zh-CN" sz="1800" dirty="0"/>
              <a:t>.</a:t>
            </a:r>
          </a:p>
          <a:p>
            <a:pPr lvl="1" eaLnBrk="1" hangingPunct="1">
              <a:lnSpc>
                <a:spcPct val="80000"/>
              </a:lnSpc>
              <a:buFont typeface="Wingdings 2" panose="05020102010507070707" pitchFamily="18" charset="2"/>
              <a:buAutoNum type="arabicPeriod"/>
            </a:pPr>
            <a:r>
              <a:rPr lang="en-US" altLang="zh-CN" sz="2000" dirty="0" err="1"/>
              <a:t>Permasalahan</a:t>
            </a:r>
            <a:r>
              <a:rPr lang="en-US" altLang="zh-CN" sz="2000" dirty="0"/>
              <a:t> </a:t>
            </a:r>
            <a:r>
              <a:rPr lang="en-US" altLang="zh-CN" sz="2000" dirty="0" err="1"/>
              <a:t>konstruksi</a:t>
            </a:r>
            <a:r>
              <a:rPr lang="en-US" altLang="zh-CN" sz="2000" dirty="0"/>
              <a:t> </a:t>
            </a:r>
            <a:r>
              <a:rPr lang="en-US" altLang="zh-CN" sz="2000" dirty="0" err="1"/>
              <a:t>konsep</a:t>
            </a:r>
            <a:r>
              <a:rPr lang="en-US" altLang="zh-CN" sz="2000" dirty="0"/>
              <a:t> </a:t>
            </a:r>
            <a:r>
              <a:rPr lang="en-US" altLang="zh-CN" sz="2000" dirty="0" err="1"/>
              <a:t>aljabar</a:t>
            </a:r>
            <a:r>
              <a:rPr lang="en-US" altLang="zh-CN" sz="2000" dirty="0"/>
              <a:t> pada </a:t>
            </a:r>
            <a:r>
              <a:rPr lang="en-US" altLang="zh-CN" sz="2000" dirty="0" err="1"/>
              <a:t>siswa</a:t>
            </a:r>
            <a:r>
              <a:rPr lang="en-US" altLang="zh-CN" sz="2000" dirty="0"/>
              <a:t> SMP </a:t>
            </a:r>
            <a:r>
              <a:rPr lang="en-US" altLang="zh-CN" sz="2000" dirty="0" err="1"/>
              <a:t>serta</a:t>
            </a:r>
            <a:r>
              <a:rPr lang="en-US" altLang="zh-CN" sz="2000" dirty="0"/>
              <a:t> </a:t>
            </a:r>
            <a:r>
              <a:rPr lang="en-US" altLang="zh-CN" sz="2000" dirty="0" err="1"/>
              <a:t>alternatif</a:t>
            </a:r>
            <a:r>
              <a:rPr lang="en-US" altLang="zh-CN" sz="2000" dirty="0"/>
              <a:t> </a:t>
            </a:r>
            <a:r>
              <a:rPr lang="en-US" altLang="zh-CN" sz="2000" dirty="0" err="1"/>
              <a:t>penyelesaiannya</a:t>
            </a:r>
            <a:r>
              <a:rPr lang="en-US" altLang="zh-CN" sz="2000" dirty="0"/>
              <a:t>.</a:t>
            </a:r>
          </a:p>
        </p:txBody>
      </p:sp>
    </p:spTree>
  </p:cSld>
  <p:clrMapOvr>
    <a:masterClrMapping/>
  </p:clrMapOvr>
  <p:transition>
    <p:newsflash/>
  </p:transition>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termark">
  <a:themeElements>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Waterma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Comic Sans MS" panose="030F0702030302020204" pitchFamily="66"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Comic Sans MS" panose="030F0702030302020204" pitchFamily="66" charset="0"/>
          </a:defRPr>
        </a:defPPr>
      </a:lstStyle>
    </a:lnDef>
  </a:objectDefaults>
  <a:extraClrSchemeLst>
    <a:extraClrScheme>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Watermark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Watermark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Watermark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Watermark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Watermark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Watermark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Watermark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Watermark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Crayons</Template>
  <TotalTime>647</TotalTime>
  <Words>1014</Words>
  <Application>Microsoft Office PowerPoint</Application>
  <PresentationFormat>On-screen Show (4:3)</PresentationFormat>
  <Paragraphs>117</Paragraphs>
  <Slides>13</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13</vt:i4>
      </vt:variant>
    </vt:vector>
  </HeadingPairs>
  <TitlesOfParts>
    <vt:vector size="22" baseType="lpstr">
      <vt:lpstr>Arial</vt:lpstr>
      <vt:lpstr>Calibri</vt:lpstr>
      <vt:lpstr>Comic Sans MS</vt:lpstr>
      <vt:lpstr>Constantia</vt:lpstr>
      <vt:lpstr>Times New Roman</vt:lpstr>
      <vt:lpstr>Wingdings</vt:lpstr>
      <vt:lpstr>Wingdings 2</vt:lpstr>
      <vt:lpstr>Watermark</vt:lpstr>
      <vt:lpstr>Flow</vt:lpstr>
      <vt:lpstr>PROBLEMATIKA PENDIDIKAN MATEMATIKA</vt:lpstr>
      <vt:lpstr>RENCANA PROGRAM PERKULIAHAN</vt:lpstr>
      <vt:lpstr>PowerPoint Presentation</vt:lpstr>
      <vt:lpstr>RENCANA PROGRAM PERKULIAHAN</vt:lpstr>
      <vt:lpstr>Bentuk perkuliahan </vt:lpstr>
      <vt:lpstr>Presentasi makalah individual</vt:lpstr>
      <vt:lpstr>TUGAS MAKALAH</vt:lpstr>
      <vt:lpstr>BENTUK MAKALAH-1</vt:lpstr>
      <vt:lpstr>MAKALAH JENIS-2</vt:lpstr>
      <vt:lpstr>MAKALAH JENIS-3</vt:lpstr>
      <vt:lpstr>Tugas menulis artikel</vt:lpstr>
      <vt:lpstr>PENILAIAN</vt:lpstr>
      <vt:lpstr>Rencana Perkuliahan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RENCANA PROGRAM PERKULIAHAN</dc:title>
  <dc:creator>HP</dc:creator>
  <cp:lastModifiedBy>Dr. Budi Usodo, M.Pd.</cp:lastModifiedBy>
  <cp:revision>162</cp:revision>
  <dcterms:created xsi:type="dcterms:W3CDTF">2009-03-13T03:53:00Z</dcterms:created>
  <dcterms:modified xsi:type="dcterms:W3CDTF">2023-10-10T03:33:55Z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1033-10.2.0.7635</vt:lpwstr>
  </property>
</Properties>
</file>