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64" r:id="rId5"/>
    <p:sldId id="265" r:id="rId6"/>
    <p:sldId id="267" r:id="rId7"/>
    <p:sldId id="270" r:id="rId8"/>
    <p:sldId id="262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440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1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90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5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83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001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515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228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813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9B4C-DB73-436A-B26A-EC050C679AF0}" type="datetimeFigureOut">
              <a:rPr lang="id-ID" smtClean="0"/>
              <a:t>07/10/2022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9046-DD7D-4DB2-8A1A-249BE36AED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36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9BE7-5E32-47AC-9818-837802D87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ALIRAN PENDIDIKAN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184DE-0FC7-4847-9903-97B966FC5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Ilmu Pedidikan dan Penidikan Inklusi</a:t>
            </a:r>
          </a:p>
        </p:txBody>
      </p:sp>
    </p:spTree>
    <p:extLst>
      <p:ext uri="{BB962C8B-B14F-4D97-AF65-F5344CB8AC3E}">
        <p14:creationId xmlns:p14="http://schemas.microsoft.com/office/powerpoint/2010/main" val="249955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EDC2-C50C-4B13-BDFA-3C0A6CF3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ALIRAN KLASIK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690E8-40E1-4A36-9230-BE8B09CF5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19253"/>
              </p:ext>
            </p:extLst>
          </p:nvPr>
        </p:nvGraphicFramePr>
        <p:xfrm>
          <a:off x="838200" y="1825625"/>
          <a:ext cx="10515600" cy="457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054">
                  <a:extLst>
                    <a:ext uri="{9D8B030D-6E8A-4147-A177-3AD203B41FA5}">
                      <a16:colId xmlns:a16="http://schemas.microsoft.com/office/drawing/2014/main" val="2961632549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1241856971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3804814553"/>
                    </a:ext>
                  </a:extLst>
                </a:gridCol>
                <a:gridCol w="5045990">
                  <a:extLst>
                    <a:ext uri="{9D8B030D-6E8A-4147-A177-3AD203B41FA5}">
                      <a16:colId xmlns:a16="http://schemas.microsoft.com/office/drawing/2014/main" val="2500004154"/>
                    </a:ext>
                  </a:extLst>
                </a:gridCol>
              </a:tblGrid>
              <a:tr h="161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TOKOH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PENDANGAN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DIDUKUNG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extLst>
                  <a:ext uri="{0D108BD9-81ED-4DB2-BD59-A6C34878D82A}">
                    <a16:rowId xmlns:a16="http://schemas.microsoft.com/office/drawing/2014/main" val="1960453098"/>
                  </a:ext>
                </a:extLst>
              </a:tr>
              <a:tr h="117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EMPIRISME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John Locke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Teori tabularasa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Psikolog behaviorisme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Ivan Pavlov (classical conditioning), B F Skinner (operant conditioning), A Bandura (social learning)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extLst>
                  <a:ext uri="{0D108BD9-81ED-4DB2-BD59-A6C34878D82A}">
                    <a16:rowId xmlns:a16="http://schemas.microsoft.com/office/drawing/2014/main" val="1607510890"/>
                  </a:ext>
                </a:extLst>
              </a:tr>
              <a:tr h="1680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NATIVISME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G Leibnitz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Anak mempunyai pembawaan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Psikolog humanistic Carl Rogers (non directive), Abrahan maslow (kebutuhan pokok manusia), George Kelly (personal constructs), M Wertheimer, W Kepler, K Lewin, F Perls (gestalt)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extLst>
                  <a:ext uri="{0D108BD9-81ED-4DB2-BD59-A6C34878D82A}">
                    <a16:rowId xmlns:a16="http://schemas.microsoft.com/office/drawing/2014/main" val="4067581987"/>
                  </a:ext>
                </a:extLst>
              </a:tr>
              <a:tr h="836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NATURALISME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J J Rousseau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Tahap perkembangan manusia, anak punya dasar baik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Developpmentalis Pestalizzi, George Frederich Herbaft, Frobel, Maria Montesori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extLst>
                  <a:ext uri="{0D108BD9-81ED-4DB2-BD59-A6C34878D82A}">
                    <a16:rowId xmlns:a16="http://schemas.microsoft.com/office/drawing/2014/main" val="795443271"/>
                  </a:ext>
                </a:extLst>
              </a:tr>
              <a:tr h="498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KONVRGENSI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William Stern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Pembawaan, lingkungan, hasil pemdidikan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Psikolog humanistik David Ausubel (advanced organizer)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31" marR="64531" marT="0" marB="0"/>
                </a:tc>
                <a:extLst>
                  <a:ext uri="{0D108BD9-81ED-4DB2-BD59-A6C34878D82A}">
                    <a16:rowId xmlns:a16="http://schemas.microsoft.com/office/drawing/2014/main" val="277843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86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2D95-33D4-4F77-A30B-66E33551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5" y="23680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(1)</a:t>
            </a:r>
            <a:br>
              <a:rPr lang="en-US" dirty="0"/>
            </a:br>
            <a:r>
              <a:rPr lang="en-US" dirty="0"/>
              <a:t>FILSAFAT UMUM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467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8C0F-8CB1-4D76-B4F2-15FD2DB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IDEALISME DAN REALISME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53E5-3D28-423B-A9A8-694A8279E717}"/>
              </a:ext>
            </a:extLst>
          </p:cNvPr>
          <p:cNvPicPr/>
          <p:nvPr/>
        </p:nvPicPr>
        <p:blipFill rotWithShape="1">
          <a:blip r:embed="rId2"/>
          <a:srcRect l="20607" t="23941" r="35187" b="45025"/>
          <a:stretch/>
        </p:blipFill>
        <p:spPr bwMode="auto">
          <a:xfrm>
            <a:off x="0" y="1690689"/>
            <a:ext cx="12192000" cy="464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24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FC9B-67DC-4125-BB11-8001E989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PRAGMATISME DAN EKSISTENSIALISME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2067C-EC45-45F1-AAF3-91A02680EC4D}"/>
              </a:ext>
            </a:extLst>
          </p:cNvPr>
          <p:cNvPicPr/>
          <p:nvPr/>
        </p:nvPicPr>
        <p:blipFill rotWithShape="1">
          <a:blip r:embed="rId2"/>
          <a:srcRect l="21771" t="53497" r="36517" b="17241"/>
          <a:stretch/>
        </p:blipFill>
        <p:spPr bwMode="auto">
          <a:xfrm>
            <a:off x="0" y="1690688"/>
            <a:ext cx="12192000" cy="480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46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8662-12C9-4213-9FF4-22783FE1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23245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(2)</a:t>
            </a:r>
            <a:br>
              <a:rPr lang="en-US" dirty="0"/>
            </a:br>
            <a:r>
              <a:rPr lang="en-US" dirty="0"/>
              <a:t>FILSAFAT PENDIDIKAN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4436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F0B9-B1A4-4AC4-BC5B-9988519C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PERENIALISME </a:t>
            </a:r>
            <a:r>
              <a:rPr lang="id-ID" sz="4000" dirty="0"/>
              <a:t>(Robert Hutchins)dan</a:t>
            </a:r>
            <a:r>
              <a:rPr lang="en-US" sz="4000" dirty="0"/>
              <a:t> ESSENSIALISME</a:t>
            </a:r>
            <a:r>
              <a:rPr lang="id-ID" sz="4000" dirty="0"/>
              <a:t> (William Bagley)</a:t>
            </a:r>
            <a:endParaRPr lang="en-ID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9F79B-4CFE-4F4D-9BF9-2DA5C506F506}"/>
              </a:ext>
            </a:extLst>
          </p:cNvPr>
          <p:cNvPicPr/>
          <p:nvPr/>
        </p:nvPicPr>
        <p:blipFill rotWithShape="1">
          <a:blip r:embed="rId2"/>
          <a:srcRect l="12344" t="32808" r="32563" b="39113"/>
          <a:stretch/>
        </p:blipFill>
        <p:spPr bwMode="auto">
          <a:xfrm>
            <a:off x="838201" y="1920240"/>
            <a:ext cx="10515600" cy="425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31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831D-2421-4127-A8AB-B330E822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PROGRESIVISME </a:t>
            </a:r>
            <a:r>
              <a:rPr lang="id-ID" sz="3200" dirty="0"/>
              <a:t>(Francis W Parker) dan </a:t>
            </a:r>
            <a:r>
              <a:rPr lang="en-US" sz="3200" dirty="0"/>
              <a:t> REKONSTRUKSIONISME</a:t>
            </a:r>
            <a:r>
              <a:rPr lang="id-ID" sz="3200" dirty="0"/>
              <a:t> (John Dewey, George Counts)</a:t>
            </a:r>
            <a:br>
              <a:rPr lang="id-ID" sz="3200" dirty="0"/>
            </a:br>
            <a:endParaRPr lang="en-ID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5033F-E56F-4B52-B5C0-1BF3C340305B}"/>
              </a:ext>
            </a:extLst>
          </p:cNvPr>
          <p:cNvPicPr/>
          <p:nvPr/>
        </p:nvPicPr>
        <p:blipFill rotWithShape="1">
          <a:blip r:embed="rId2"/>
          <a:srcRect l="13461" t="59704" r="32362" b="8670"/>
          <a:stretch/>
        </p:blipFill>
        <p:spPr bwMode="auto">
          <a:xfrm>
            <a:off x="838201" y="1899138"/>
            <a:ext cx="10515599" cy="459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8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BB9B-7447-4AF0-BCCF-5A9F7151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71" y="2103437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41266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158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ALIRAN PENDIDIKAN</vt:lpstr>
      <vt:lpstr>ALIRAN KLASIK</vt:lpstr>
      <vt:lpstr>(1) FILSAFAT UMUM</vt:lpstr>
      <vt:lpstr>IDEALISME DAN REALISME</vt:lpstr>
      <vt:lpstr>PRAGMATISME DAN EKSISTENSIALISME</vt:lpstr>
      <vt:lpstr>(2) FILSAFAT PENDIDIKAN</vt:lpstr>
      <vt:lpstr>PERENIALISME (Robert Hutchins)dan ESSENSIALISME (William Bagley)</vt:lpstr>
      <vt:lpstr>PROGRESIVISME (Francis W Parker) dan  REKONSTRUKSIONISME (John Dewey, George Counts) 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ALIRAN PENDIDIKAN</dc:title>
  <dc:creator>TOSHIBA</dc:creator>
  <cp:lastModifiedBy>TOSHIBA</cp:lastModifiedBy>
  <cp:revision>6</cp:revision>
  <dcterms:created xsi:type="dcterms:W3CDTF">2022-10-07T09:10:40Z</dcterms:created>
  <dcterms:modified xsi:type="dcterms:W3CDTF">2022-10-07T09:54:19Z</dcterms:modified>
</cp:coreProperties>
</file>