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6" r:id="rId5"/>
    <p:sldId id="265" r:id="rId6"/>
    <p:sldId id="268" r:id="rId7"/>
    <p:sldId id="269" r:id="rId8"/>
    <p:sldId id="272" r:id="rId9"/>
    <p:sldId id="273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84C16A-2A97-4F78-8F9A-F0B2FE9995F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65C87B-AD5E-4441-B9E4-49E338B3F7D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C16A-2A97-4F78-8F9A-F0B2FE9995F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5C87B-AD5E-4441-B9E4-49E338B3F7D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C16A-2A97-4F78-8F9A-F0B2FE9995F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5C87B-AD5E-4441-B9E4-49E338B3F7D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C16A-2A97-4F78-8F9A-F0B2FE9995F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5C87B-AD5E-4441-B9E4-49E338B3F7D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C16A-2A97-4F78-8F9A-F0B2FE9995F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5C87B-AD5E-4441-B9E4-49E338B3F7D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C16A-2A97-4F78-8F9A-F0B2FE9995F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5C87B-AD5E-4441-B9E4-49E338B3F7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C16A-2A97-4F78-8F9A-F0B2FE9995F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5C87B-AD5E-4441-B9E4-49E338B3F7DF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C16A-2A97-4F78-8F9A-F0B2FE9995F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5C87B-AD5E-4441-B9E4-49E338B3F7DF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C16A-2A97-4F78-8F9A-F0B2FE9995F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5C87B-AD5E-4441-B9E4-49E338B3F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C16A-2A97-4F78-8F9A-F0B2FE9995F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5C87B-AD5E-4441-B9E4-49E338B3F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C16A-2A97-4F78-8F9A-F0B2FE9995F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5C87B-AD5E-4441-B9E4-49E338B3F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784C16A-2A97-4F78-8F9A-F0B2FE9995F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F65C87B-AD5E-4441-B9E4-49E338B3F7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Eksplorasi</a:t>
            </a:r>
            <a:r>
              <a:rPr lang="en-US" dirty="0" smtClean="0"/>
              <a:t> Data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8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56263" cy="1054250"/>
          </a:xfrm>
        </p:spPr>
        <p:txBody>
          <a:bodyPr/>
          <a:lstStyle/>
          <a:p>
            <a:r>
              <a:rPr lang="en-US" sz="3600" dirty="0" smtClean="0"/>
              <a:t>R </a:t>
            </a:r>
            <a:r>
              <a:rPr lang="en-US" sz="3600" dirty="0" err="1" smtClean="0"/>
              <a:t>sebagai</a:t>
            </a:r>
            <a:r>
              <a:rPr lang="en-US" sz="3600" dirty="0" smtClean="0"/>
              <a:t> </a:t>
            </a:r>
            <a:r>
              <a:rPr lang="en-US" sz="3600" dirty="0" err="1" smtClean="0"/>
              <a:t>kalkulator</a:t>
            </a:r>
            <a:r>
              <a:rPr lang="en-US" sz="3600" dirty="0" smtClean="0"/>
              <a:t> </a:t>
            </a:r>
            <a:endParaRPr lang="id-ID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/>
          <a:srcRect l="5170" t="1333"/>
          <a:stretch/>
        </p:blipFill>
        <p:spPr bwMode="auto">
          <a:xfrm>
            <a:off x="0" y="1066800"/>
            <a:ext cx="9220200" cy="539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981200" y="2362200"/>
            <a:ext cx="2514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981200" y="4488873"/>
            <a:ext cx="14478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75018" y="2329934"/>
            <a:ext cx="1630575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4299650"/>
            <a:ext cx="541847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Hasil</a:t>
            </a:r>
            <a:r>
              <a:rPr lang="en-US" dirty="0" smtClean="0"/>
              <a:t> = </a:t>
            </a:r>
            <a:r>
              <a:rPr lang="en-US" dirty="0" err="1" smtClean="0"/>
              <a:t>ctrl+enter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step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3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357" y="381000"/>
            <a:ext cx="5472953" cy="938606"/>
          </a:xfrm>
        </p:spPr>
        <p:txBody>
          <a:bodyPr/>
          <a:lstStyle/>
          <a:p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jelasnya</a:t>
            </a:r>
            <a:r>
              <a:rPr lang="en-US" sz="2400" dirty="0"/>
              <a:t> </a:t>
            </a:r>
            <a:r>
              <a:rPr lang="en-US" sz="2400" dirty="0" err="1" smtClean="0"/>
              <a:t>ikuti</a:t>
            </a:r>
            <a:r>
              <a:rPr lang="en-US" sz="2400" dirty="0" smtClean="0"/>
              <a:t> step by step di word </a:t>
            </a:r>
            <a:r>
              <a:rPr lang="en-US" sz="2400" dirty="0" err="1" smtClean="0"/>
              <a:t>yaa</a:t>
            </a:r>
            <a:r>
              <a:rPr lang="en-US" sz="2400" dirty="0" smtClean="0"/>
              <a:t> </a:t>
            </a:r>
            <a:endParaRPr lang="id-ID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/>
          <a:srcRect l="5526" t="382"/>
          <a:stretch/>
        </p:blipFill>
        <p:spPr bwMode="auto">
          <a:xfrm>
            <a:off x="138545" y="1274618"/>
            <a:ext cx="900545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flipH="1">
            <a:off x="1447800" y="3733800"/>
            <a:ext cx="2133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343400" y="3886200"/>
            <a:ext cx="18288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74473" y="3509941"/>
            <a:ext cx="128272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Histogram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5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“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”</a:t>
            </a:r>
          </a:p>
          <a:p>
            <a:pPr marL="0" indent="0" algn="ctr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Input data </a:t>
            </a:r>
            <a:r>
              <a:rPr lang="en-US" dirty="0" err="1" smtClean="0"/>
              <a:t>mentah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di Ms. Excel.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(next slide)  </a:t>
            </a:r>
          </a:p>
          <a:p>
            <a:pPr marL="457200" indent="-457200">
              <a:buAutoNum type="arabicPeriod"/>
            </a:pPr>
            <a:r>
              <a:rPr lang="en-US" dirty="0" smtClean="0"/>
              <a:t>Excel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mengggunakan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dot (.) </a:t>
            </a:r>
            <a:r>
              <a:rPr lang="en-US" dirty="0" err="1" smtClean="0"/>
              <a:t>sebagai</a:t>
            </a:r>
            <a:r>
              <a:rPr lang="en-US" dirty="0" smtClean="0"/>
              <a:t> separator </a:t>
            </a:r>
            <a:r>
              <a:rPr lang="en-US" dirty="0" err="1" smtClean="0"/>
              <a:t>desimal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koma</a:t>
            </a:r>
            <a:r>
              <a:rPr lang="en-US" b="1" i="1" dirty="0" smtClean="0">
                <a:solidFill>
                  <a:srgbClr val="FF0000"/>
                </a:solidFill>
              </a:rPr>
              <a:t>(,) </a:t>
            </a:r>
            <a:r>
              <a:rPr lang="en-US" dirty="0" err="1" smtClean="0"/>
              <a:t>sebagai</a:t>
            </a:r>
            <a:r>
              <a:rPr lang="en-US" dirty="0" smtClean="0"/>
              <a:t> separator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R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data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Bagaimana</a:t>
            </a:r>
            <a:r>
              <a:rPr lang="en-US" sz="3600" dirty="0" smtClean="0"/>
              <a:t> format data yang </a:t>
            </a:r>
            <a:r>
              <a:rPr lang="en-US" sz="3600" dirty="0" err="1" smtClean="0"/>
              <a:t>diinginkan</a:t>
            </a:r>
            <a:r>
              <a:rPr lang="en-US" sz="3600" dirty="0" smtClean="0"/>
              <a:t> program R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407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1524000" y="762000"/>
            <a:ext cx="5943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371600" y="914400"/>
            <a:ext cx="0" cy="3200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5" r="58836" b="49801"/>
          <a:stretch/>
        </p:blipFill>
        <p:spPr bwMode="auto">
          <a:xfrm>
            <a:off x="1523999" y="925786"/>
            <a:ext cx="7591911" cy="318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62503" y="194147"/>
            <a:ext cx="206659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kolom</a:t>
            </a:r>
            <a:r>
              <a:rPr lang="en-US" dirty="0" smtClean="0"/>
              <a:t> 1 </a:t>
            </a:r>
            <a:r>
              <a:rPr lang="en-US" dirty="0" err="1" smtClean="0"/>
              <a:t>variabel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1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3" r="16860" b="8637"/>
          <a:stretch/>
        </p:blipFill>
        <p:spPr bwMode="auto">
          <a:xfrm>
            <a:off x="914400" y="228600"/>
            <a:ext cx="74676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6096000"/>
            <a:ext cx="630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mengganti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err="1" smtClean="0"/>
              <a:t>koma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.. </a:t>
            </a:r>
            <a:r>
              <a:rPr lang="en-US" dirty="0" err="1" smtClean="0"/>
              <a:t>Klik</a:t>
            </a:r>
            <a:r>
              <a:rPr lang="en-US" dirty="0" smtClean="0"/>
              <a:t> File – option – advance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05200" y="3276600"/>
            <a:ext cx="19812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8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 Dataset </a:t>
            </a:r>
            <a:r>
              <a:rPr lang="en-US" sz="2000" dirty="0" err="1" smtClean="0"/>
              <a:t>silakan</a:t>
            </a:r>
            <a:r>
              <a:rPr lang="en-US" sz="2000" dirty="0" smtClean="0"/>
              <a:t> </a:t>
            </a:r>
            <a:r>
              <a:rPr lang="en-US" sz="2000" dirty="0" err="1" smtClean="0"/>
              <a:t>dibuat</a:t>
            </a:r>
            <a:r>
              <a:rPr lang="en-US" sz="2000" dirty="0" smtClean="0"/>
              <a:t> </a:t>
            </a:r>
            <a:r>
              <a:rPr lang="en-US" sz="2000" dirty="0" err="1" smtClean="0"/>
              <a:t>singkat</a:t>
            </a:r>
            <a:r>
              <a:rPr lang="en-US" sz="2000" dirty="0" smtClean="0"/>
              <a:t>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mempresentasikan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topik</a:t>
            </a:r>
            <a:r>
              <a:rPr lang="en-US" sz="2000" dirty="0" smtClean="0"/>
              <a:t>.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data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variabel</a:t>
            </a:r>
            <a:r>
              <a:rPr lang="en-US" sz="2000" dirty="0" smtClean="0"/>
              <a:t> </a:t>
            </a:r>
            <a:r>
              <a:rPr lang="en-US" sz="2000" dirty="0" err="1" smtClean="0"/>
              <a:t>kolom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kata, </a:t>
            </a:r>
            <a:r>
              <a:rPr lang="en-US" sz="2000" dirty="0" err="1" smtClean="0"/>
              <a:t>jangan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spasi</a:t>
            </a:r>
            <a:r>
              <a:rPr lang="en-US" sz="2000" dirty="0" smtClean="0"/>
              <a:t>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pisahkan</a:t>
            </a:r>
            <a:r>
              <a:rPr lang="en-US" sz="2000" dirty="0" smtClean="0"/>
              <a:t> </a:t>
            </a:r>
            <a:r>
              <a:rPr lang="en-US" sz="2000" dirty="0" err="1" smtClean="0"/>
              <a:t>natar</a:t>
            </a:r>
            <a:r>
              <a:rPr lang="en-US" sz="2000" dirty="0" smtClean="0"/>
              <a:t> kata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underscore (_) </a:t>
            </a:r>
            <a:r>
              <a:rPr lang="en-US" sz="2000" dirty="0" err="1" smtClean="0"/>
              <a:t>atau</a:t>
            </a:r>
            <a:r>
              <a:rPr lang="en-US" sz="2000" dirty="0" smtClean="0"/>
              <a:t> dot (.) </a:t>
            </a:r>
            <a:r>
              <a:rPr lang="en-US" sz="2000" dirty="0" err="1" smtClean="0"/>
              <a:t>contoh</a:t>
            </a:r>
            <a:r>
              <a:rPr lang="en-US" sz="2000" dirty="0" smtClean="0"/>
              <a:t> data_wk8 </a:t>
            </a:r>
            <a:r>
              <a:rPr lang="en-US" sz="2000" dirty="0" err="1" smtClean="0"/>
              <a:t>atau</a:t>
            </a:r>
            <a:r>
              <a:rPr lang="en-US" sz="2000" dirty="0" smtClean="0"/>
              <a:t> variabel.2. </a:t>
            </a:r>
          </a:p>
          <a:p>
            <a:r>
              <a:rPr lang="en-US" sz="2000" dirty="0" err="1" smtClean="0"/>
              <a:t>Jangan</a:t>
            </a:r>
            <a:r>
              <a:rPr lang="en-US" sz="2000" dirty="0" smtClean="0"/>
              <a:t> </a:t>
            </a:r>
            <a:r>
              <a:rPr lang="en-US" sz="2000" dirty="0" err="1" smtClean="0"/>
              <a:t>biarkan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excel yang </a:t>
            </a:r>
            <a:r>
              <a:rPr lang="en-US" sz="2000" dirty="0" err="1" smtClean="0"/>
              <a:t>kosong</a:t>
            </a:r>
            <a:r>
              <a:rPr lang="en-US" sz="2000" dirty="0" smtClean="0"/>
              <a:t> </a:t>
            </a:r>
            <a:r>
              <a:rPr lang="en-US" sz="2000" dirty="0" err="1" smtClean="0"/>
              <a:t>sekalipun</a:t>
            </a:r>
            <a:r>
              <a:rPr lang="en-US" sz="2000" dirty="0" smtClean="0"/>
              <a:t> </a:t>
            </a:r>
            <a:r>
              <a:rPr lang="en-US" sz="2000" dirty="0" err="1" smtClean="0"/>
              <a:t>mewakili</a:t>
            </a:r>
            <a:r>
              <a:rPr lang="en-US" sz="2000" dirty="0" smtClean="0"/>
              <a:t> data </a:t>
            </a:r>
            <a:r>
              <a:rPr lang="en-US" sz="2000" dirty="0" err="1" smtClean="0"/>
              <a:t>hilang</a:t>
            </a:r>
            <a:r>
              <a:rPr lang="en-US" sz="2000" dirty="0" smtClean="0"/>
              <a:t>, </a:t>
            </a:r>
            <a:r>
              <a:rPr lang="en-US" sz="2000" dirty="0" err="1" smtClean="0"/>
              <a:t>ganti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NA (Not Available)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82753" cy="1091006"/>
          </a:xfrm>
        </p:spPr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6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Menyusun</a:t>
            </a:r>
            <a:r>
              <a:rPr lang="en-US" sz="2400" dirty="0" smtClean="0"/>
              <a:t> data di excel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diminta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R</a:t>
            </a:r>
            <a:br>
              <a:rPr lang="en-US" sz="2400" dirty="0" smtClean="0"/>
            </a:b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sederhana</a:t>
            </a:r>
            <a:r>
              <a:rPr lang="en-US" sz="2400" dirty="0" smtClean="0"/>
              <a:t> </a:t>
            </a:r>
            <a:r>
              <a:rPr lang="en-US" sz="2400" dirty="0" err="1" smtClean="0"/>
              <a:t>nya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 </a:t>
            </a:r>
            <a:endParaRPr lang="id-ID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/>
          <a:srcRect l="5698" t="10329" r="57504" b="56233"/>
          <a:stretch/>
        </p:blipFill>
        <p:spPr bwMode="auto">
          <a:xfrm>
            <a:off x="1295400" y="2133600"/>
            <a:ext cx="656254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830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Save as type Text (Tab delimited) </a:t>
            </a:r>
            <a:r>
              <a:rPr lang="en-US" sz="2800" dirty="0" err="1" smtClean="0"/>
              <a:t>contoh</a:t>
            </a:r>
            <a:r>
              <a:rPr lang="en-US" sz="2800" dirty="0" smtClean="0"/>
              <a:t> Book1.txt</a:t>
            </a:r>
            <a:endParaRPr lang="id-ID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4779" r="42831" b="32453"/>
          <a:stretch>
            <a:fillRect/>
          </a:stretch>
        </p:blipFill>
        <p:spPr bwMode="auto">
          <a:xfrm>
            <a:off x="1285852" y="1548879"/>
            <a:ext cx="6429420" cy="466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flipH="1">
            <a:off x="3810000" y="3276600"/>
            <a:ext cx="29718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80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570156"/>
            <a:ext cx="7073153" cy="649044"/>
          </a:xfrm>
        </p:spPr>
        <p:txBody>
          <a:bodyPr/>
          <a:lstStyle/>
          <a:p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bisa</a:t>
            </a:r>
            <a:r>
              <a:rPr lang="en-US" sz="1800" dirty="0" smtClean="0"/>
              <a:t> </a:t>
            </a:r>
            <a:r>
              <a:rPr lang="en-US" sz="1800" dirty="0" err="1" smtClean="0"/>
              <a:t>diketik</a:t>
            </a:r>
            <a:r>
              <a:rPr lang="en-US" sz="1800" dirty="0" smtClean="0"/>
              <a:t> di notepad </a:t>
            </a:r>
            <a:r>
              <a:rPr lang="en-US" sz="1800" dirty="0" err="1" smtClean="0"/>
              <a:t>kemudian</a:t>
            </a:r>
            <a:r>
              <a:rPr lang="en-US" sz="1800" dirty="0" smtClean="0"/>
              <a:t> </a:t>
            </a:r>
            <a:r>
              <a:rPr lang="en-US" sz="1800" dirty="0" err="1" smtClean="0"/>
              <a:t>disave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" t="5626" r="20476" b="23998"/>
          <a:stretch/>
        </p:blipFill>
        <p:spPr bwMode="auto">
          <a:xfrm>
            <a:off x="533400" y="1524000"/>
            <a:ext cx="799906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48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data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7" b="11887"/>
          <a:stretch/>
        </p:blipFill>
        <p:spPr bwMode="auto">
          <a:xfrm>
            <a:off x="304800" y="1524000"/>
            <a:ext cx="8678876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743200" y="2362200"/>
            <a:ext cx="14478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33800" y="2895600"/>
            <a:ext cx="2667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Garis</a:t>
            </a:r>
            <a:r>
              <a:rPr lang="en-US" dirty="0" smtClean="0"/>
              <a:t> miring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kekanan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30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85</TotalTime>
  <Words>200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Hardcover</vt:lpstr>
      <vt:lpstr>Manajemen dan Eksplorasi Data </vt:lpstr>
      <vt:lpstr>Bagaimana format data yang diinginkan program R ?</vt:lpstr>
      <vt:lpstr>PowerPoint Presentation</vt:lpstr>
      <vt:lpstr>PowerPoint Presentation</vt:lpstr>
      <vt:lpstr>Tips</vt:lpstr>
      <vt:lpstr>Menyusun data di excel sesuai apa yang diminta dari R contoh sederhana nya seperti berikut </vt:lpstr>
      <vt:lpstr>Save as type Text (Tab delimited) contoh Book1.txt</vt:lpstr>
      <vt:lpstr>Atau bisa diketik di notepad kemudian disave </vt:lpstr>
      <vt:lpstr>Import data</vt:lpstr>
      <vt:lpstr>R sebagai kalkulator </vt:lpstr>
      <vt:lpstr>Untuk lebih jelasnya ikuti step by step di word yaa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dan Eksplorasi Data</dc:title>
  <dc:creator>USER</dc:creator>
  <cp:lastModifiedBy>USER</cp:lastModifiedBy>
  <cp:revision>15</cp:revision>
  <dcterms:created xsi:type="dcterms:W3CDTF">2020-04-18T05:32:07Z</dcterms:created>
  <dcterms:modified xsi:type="dcterms:W3CDTF">2020-04-22T17:39:18Z</dcterms:modified>
</cp:coreProperties>
</file>